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2" r:id="rId4"/>
    <p:sldId id="264" r:id="rId5"/>
    <p:sldId id="266" r:id="rId6"/>
    <p:sldId id="268" r:id="rId7"/>
    <p:sldId id="270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990066"/>
    <a:srgbClr val="290D19"/>
    <a:srgbClr val="CC33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38" autoAdjust="0"/>
    <p:restoredTop sz="94660"/>
  </p:normalViewPr>
  <p:slideViewPr>
    <p:cSldViewPr snapToGrid="0">
      <p:cViewPr varScale="1">
        <p:scale>
          <a:sx n="54" d="100"/>
          <a:sy n="54" d="100"/>
        </p:scale>
        <p:origin x="-667" y="-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3556000" y="0"/>
            <a:ext cx="8636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127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4489157" y="533400"/>
            <a:ext cx="68072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4472589" y="3539864"/>
            <a:ext cx="6819704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7828299" y="6557946"/>
            <a:ext cx="2669952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8E40755-70DB-472D-B362-3203ACEEE8C1}" type="datetimeFigureOut">
              <a:rPr lang="ru-RU" smtClean="0"/>
              <a:pPr/>
              <a:t>12.11.2021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3759200" y="6557946"/>
            <a:ext cx="3903629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0507845" y="6556248"/>
            <a:ext cx="784448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F6FDD00-C838-4684-A070-E682C7B0B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E40755-70DB-472D-B362-3203ACEEE8C1}" type="datetimeFigureOut">
              <a:rPr lang="ru-RU" smtClean="0"/>
              <a:pPr/>
              <a:t>12.11.2021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6FDD00-C838-4684-A070-E682C7B0B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2400" y="2821838"/>
            <a:ext cx="8340651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22400" y="1905001"/>
            <a:ext cx="8340651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298984" y="6556810"/>
            <a:ext cx="2669952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8E40755-70DB-472D-B362-3203ACEEE8C1}" type="datetimeFigureOut">
              <a:rPr lang="ru-RU" smtClean="0"/>
              <a:pPr/>
              <a:t>12.11.2021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313811" y="6556810"/>
            <a:ext cx="38608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978603" y="6555112"/>
            <a:ext cx="784448" cy="228600"/>
          </a:xfrm>
        </p:spPr>
        <p:txBody>
          <a:bodyPr/>
          <a:lstStyle>
            <a:extLst/>
          </a:lstStyle>
          <a:p>
            <a:fld id="{2F6FDD00-C838-4684-A070-E682C7B0B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571744" y="1600201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E40755-70DB-472D-B362-3203ACEEE8C1}" type="datetimeFigureOut">
              <a:rPr lang="ru-RU" smtClean="0"/>
              <a:pPr/>
              <a:t>12.11.2021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6FDD00-C838-4684-A070-E682C7B0B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5571744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571744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E40755-70DB-472D-B362-3203ACEEE8C1}" type="datetimeFigureOut">
              <a:rPr lang="ru-RU" smtClean="0"/>
              <a:pPr/>
              <a:t>12.11.2021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6FDD00-C838-4684-A070-E682C7B0B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E40755-70DB-472D-B362-3203ACEEE8C1}" type="datetimeFigureOut">
              <a:rPr lang="ru-RU" smtClean="0"/>
              <a:pPr/>
              <a:t>12.11.2021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6FDD00-C838-4684-A070-E682C7B0B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8E40755-70DB-472D-B362-3203ACEEE8C1}" type="datetimeFigureOut">
              <a:rPr lang="ru-RU" smtClean="0"/>
              <a:pPr/>
              <a:t>12.11.2021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6FDD00-C838-4684-A070-E682C7B0B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86384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497416"/>
            <a:ext cx="786384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600" y="2133600"/>
            <a:ext cx="9652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E40755-70DB-472D-B362-3203ACEEE8C1}" type="datetimeFigureOut">
              <a:rPr lang="ru-RU" smtClean="0"/>
              <a:pPr/>
              <a:t>12.11.2021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6FDD00-C838-4684-A070-E682C7B0B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797292" y="1004669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795609" y="998817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85464" y="1143000"/>
            <a:ext cx="4572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185464" y="3283634"/>
            <a:ext cx="4572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E40755-70DB-472D-B362-3203ACEEE8C1}" type="datetimeFigureOut">
              <a:rPr lang="ru-RU" smtClean="0"/>
              <a:pPr/>
              <a:t>12.11.2021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6FDD00-C838-4684-A070-E682C7B0B4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884909" y="1041002"/>
            <a:ext cx="560832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E40755-70DB-472D-B362-3203ACEEE8C1}" type="datetimeFigureOut">
              <a:rPr lang="ru-RU" smtClean="0"/>
              <a:pPr/>
              <a:t>12.11.2021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F6FDD00-C838-4684-A070-E682C7B0B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37600" y="274956"/>
            <a:ext cx="2032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5657088" y="6557946"/>
            <a:ext cx="2669952" cy="226902"/>
          </a:xfrm>
        </p:spPr>
        <p:txBody>
          <a:bodyPr/>
          <a:lstStyle>
            <a:extLst/>
          </a:lstStyle>
          <a:p>
            <a:fld id="{D8E40755-70DB-472D-B362-3203ACEEE8C1}" type="datetimeFigureOut">
              <a:rPr lang="ru-RU" smtClean="0"/>
              <a:pPr/>
              <a:t>12.11.2021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09600" y="6556248"/>
            <a:ext cx="48768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339328" y="6553200"/>
            <a:ext cx="784448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F6FDD00-C838-4684-A070-E682C7B0B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10871200" y="0"/>
            <a:ext cx="13208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609600" y="1609416"/>
            <a:ext cx="9652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5661248" y="6557946"/>
            <a:ext cx="2669952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8E40755-70DB-472D-B362-3203ACEEE8C1}" type="datetimeFigureOut">
              <a:rPr lang="ru-RU" smtClean="0"/>
              <a:pPr/>
              <a:t>12.11.2021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609600" y="6557946"/>
            <a:ext cx="48768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8335264" y="6556248"/>
            <a:ext cx="784448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F6FDD00-C838-4684-A070-E682C7B0B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21169" y="3643532"/>
            <a:ext cx="7568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264898" y="2968283"/>
            <a:ext cx="77231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7030A0"/>
                </a:solidFill>
              </a:rPr>
              <a:t>«Зелёная поляна»</a:t>
            </a:r>
            <a:endParaRPr lang="ru-RU" sz="6000" b="1" dirty="0">
              <a:solidFill>
                <a:srgbClr val="7030A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999828" y="6134333"/>
            <a:ext cx="37560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i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Богучанский МП</a:t>
            </a:r>
            <a:endParaRPr lang="ru-RU" sz="2000" i="1" dirty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57" y="4867422"/>
            <a:ext cx="39670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Авторы проекта</a:t>
            </a:r>
            <a:r>
              <a:rPr lang="ru-RU" sz="2000" b="1" i="1" dirty="0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b="1" i="1" dirty="0" smtClean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Борисова Д.Р.</a:t>
            </a:r>
            <a:endParaRPr lang="ru-RU" sz="2000" b="1" i="1" dirty="0" smtClean="0">
              <a:solidFill>
                <a:srgbClr val="0066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14425" y="225082"/>
            <a:ext cx="751214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solidFill>
                  <a:srgbClr val="990066"/>
                </a:solidFill>
              </a:rPr>
              <a:t>ТЕРРИТОРИЯ </a:t>
            </a:r>
          </a:p>
          <a:p>
            <a:r>
              <a:rPr lang="ru-RU" sz="5400" dirty="0" smtClean="0">
                <a:solidFill>
                  <a:srgbClr val="990066"/>
                </a:solidFill>
              </a:rPr>
              <a:t>КРАСНОЯРСКИЙ</a:t>
            </a:r>
          </a:p>
          <a:p>
            <a:r>
              <a:rPr lang="ru-RU" sz="5400" dirty="0" smtClean="0">
                <a:solidFill>
                  <a:srgbClr val="990066"/>
                </a:solidFill>
              </a:rPr>
              <a:t>КРАЙ</a:t>
            </a:r>
            <a:endParaRPr lang="ru-RU" sz="5400" dirty="0">
              <a:solidFill>
                <a:srgbClr val="990066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63458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0826B204-6AC2-42B2-BE70-E0D77C84237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4257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2A7FDC91-7324-42E1-8F05-24BBB20CF44D}"/>
              </a:ext>
            </a:extLst>
          </p:cNvPr>
          <p:cNvSpPr txBox="1"/>
          <p:nvPr/>
        </p:nvSpPr>
        <p:spPr>
          <a:xfrm>
            <a:off x="416840" y="167575"/>
            <a:ext cx="5856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0066CC"/>
                </a:solidFill>
                <a:latin typeface="Geometria" panose="020B0403020204020204" pitchFamily="34" charset="-52"/>
              </a:rPr>
              <a:t>АКТУАЛЬНОСТЬ ПРОЕКТА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7453" y="984739"/>
            <a:ext cx="1086025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rgbClr val="CC3399"/>
                </a:solidFill>
              </a:rPr>
              <a:t>В посёлке Красногорьевский есть общественные места, но они не обустроены и не облагорожены. Это подтверждает проведенный  нами опрос. В ходе этого опроса 30 человек от 15 до 35 лет подтвердили, что в п. Красногорьевский отсутствуют эстетически-благоустроенные общественные места, где можно отдохнуть, сделать </a:t>
            </a:r>
            <a:r>
              <a:rPr lang="ru-RU" i="1" dirty="0" err="1" smtClean="0">
                <a:solidFill>
                  <a:srgbClr val="CC3399"/>
                </a:solidFill>
              </a:rPr>
              <a:t>фотосессию</a:t>
            </a:r>
            <a:r>
              <a:rPr lang="ru-RU" i="1" dirty="0" smtClean="0">
                <a:solidFill>
                  <a:srgbClr val="CC3399"/>
                </a:solidFill>
              </a:rPr>
              <a:t>. Команда проекта предлагает обустроить общественное место сделать его эстетическим и приятным для время провождения. Создание  облагороженной территории позволит проводить вечера с друзьями в красивом месте, а также организовывать </a:t>
            </a:r>
            <a:r>
              <a:rPr lang="ru-RU" i="1" dirty="0" err="1" smtClean="0">
                <a:solidFill>
                  <a:srgbClr val="CC3399"/>
                </a:solidFill>
              </a:rPr>
              <a:t>фотосессии</a:t>
            </a:r>
            <a:r>
              <a:rPr lang="ru-RU" i="1" dirty="0" smtClean="0">
                <a:solidFill>
                  <a:srgbClr val="CC3399"/>
                </a:solidFill>
              </a:rPr>
              <a:t>.</a:t>
            </a:r>
            <a:endParaRPr lang="ru-RU" i="1" dirty="0">
              <a:solidFill>
                <a:srgbClr val="CC3399"/>
              </a:solidFill>
            </a:endParaRPr>
          </a:p>
        </p:txBody>
      </p:sp>
      <p:pic>
        <p:nvPicPr>
          <p:cNvPr id="1026" name="Picture 2" descr="C:\Users\home\Desktop\scale_12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5200" y="3269597"/>
            <a:ext cx="5272680" cy="3229677"/>
          </a:xfrm>
          <a:prstGeom prst="rect">
            <a:avLst/>
          </a:prstGeom>
          <a:noFill/>
        </p:spPr>
      </p:pic>
      <p:pic>
        <p:nvPicPr>
          <p:cNvPr id="1028" name="Picture 4" descr="C:\Users\home\Desktop\2041html6ee9344a15611439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90501" y="3305907"/>
            <a:ext cx="5384158" cy="31792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847089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8FFA042-B239-4D38-A6FA-78A7FB948C9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4257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2A7FDC91-7324-42E1-8F05-24BBB20CF44D}"/>
              </a:ext>
            </a:extLst>
          </p:cNvPr>
          <p:cNvSpPr txBox="1"/>
          <p:nvPr/>
        </p:nvSpPr>
        <p:spPr>
          <a:xfrm>
            <a:off x="323850" y="400050"/>
            <a:ext cx="35044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0066CC"/>
                </a:solidFill>
                <a:latin typeface="Geometria" panose="020B0403020204020204" pitchFamily="34" charset="-52"/>
              </a:rPr>
              <a:t>ЦЕЛЬ ПРОЕКТА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8978" y="1575582"/>
            <a:ext cx="1067737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i="1" dirty="0" smtClean="0">
                <a:solidFill>
                  <a:schemeClr val="tx2"/>
                </a:solidFill>
              </a:rPr>
              <a:t>Создание эстетически обустроенного, открытого, общественного пространства.</a:t>
            </a:r>
            <a:endParaRPr lang="ru-RU" sz="4400" b="1" i="1" dirty="0">
              <a:solidFill>
                <a:schemeClr val="tx2"/>
              </a:solidFill>
              <a:cs typeface="Aharoni" pitchFamily="2" charset="-79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27479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0C509464-C663-47D0-BBE2-2ABAD958FFA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4257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2A7FDC91-7324-42E1-8F05-24BBB20CF44D}"/>
              </a:ext>
            </a:extLst>
          </p:cNvPr>
          <p:cNvSpPr txBox="1"/>
          <p:nvPr/>
        </p:nvSpPr>
        <p:spPr>
          <a:xfrm>
            <a:off x="323850" y="400050"/>
            <a:ext cx="41553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0066CC"/>
                </a:solidFill>
                <a:latin typeface="Geometria" panose="020B0403020204020204" pitchFamily="34" charset="-52"/>
              </a:rPr>
              <a:t>ЗАДАЧИ ПРОЕКТА</a:t>
            </a:r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351691" y="1949682"/>
            <a:ext cx="11840309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914400" marR="0" lvl="0" indent="-9144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4400" b="1" i="1" u="none" strike="noStrike" cap="none" normalizeH="0" baseline="0" dirty="0" smtClean="0">
                <a:ln>
                  <a:noFill/>
                </a:ln>
                <a:solidFill>
                  <a:srgbClr val="CC3399"/>
                </a:solidFill>
                <a:effectLst/>
                <a:ea typeface="Times New Roman" pitchFamily="18" charset="0"/>
                <a:cs typeface="Aharoni" pitchFamily="2" charset="-79"/>
              </a:rPr>
              <a:t>Провести субботник по уборке общественной территории.</a:t>
            </a:r>
          </a:p>
          <a:p>
            <a:pPr marL="914400" marR="0" lvl="0" indent="-914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4400" b="1" i="1" u="none" strike="noStrike" cap="none" normalizeH="0" baseline="0" dirty="0" smtClean="0">
                <a:ln>
                  <a:noFill/>
                </a:ln>
                <a:solidFill>
                  <a:srgbClr val="CC3399"/>
                </a:solidFill>
                <a:effectLst/>
                <a:ea typeface="Times New Roman" pitchFamily="18" charset="0"/>
                <a:cs typeface="Aharoni" pitchFamily="2" charset="-79"/>
              </a:rPr>
              <a:t>Изготовить и установить клумбы</a:t>
            </a:r>
          </a:p>
          <a:p>
            <a:pPr marL="914400" marR="0" lvl="0" indent="-9144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sz="4400" b="1" i="1" u="none" strike="noStrike" cap="none" normalizeH="0" baseline="0" dirty="0" smtClean="0">
                <a:ln>
                  <a:noFill/>
                </a:ln>
                <a:solidFill>
                  <a:srgbClr val="CC3399"/>
                </a:solidFill>
                <a:effectLst/>
                <a:ea typeface="Times New Roman" pitchFamily="18" charset="0"/>
                <a:cs typeface="Aharoni" pitchFamily="2" charset="-79"/>
              </a:rPr>
              <a:t>Высадить рассаду цветов.</a:t>
            </a:r>
            <a:r>
              <a:rPr kumimoji="0" lang="ru-RU" sz="4400" b="1" i="1" u="none" strike="noStrike" cap="none" normalizeH="0" baseline="0" dirty="0" smtClean="0">
                <a:ln>
                  <a:noFill/>
                </a:ln>
                <a:solidFill>
                  <a:srgbClr val="CC3399"/>
                </a:solidFill>
                <a:effectLst/>
                <a:cs typeface="Aharoni" pitchFamily="2" charset="-79"/>
              </a:rPr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2556906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A08CF010-BECA-4066-84B7-516B75119A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4257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2A7FDC91-7324-42E1-8F05-24BBB20CF44D}"/>
              </a:ext>
            </a:extLst>
          </p:cNvPr>
          <p:cNvSpPr txBox="1"/>
          <p:nvPr/>
        </p:nvSpPr>
        <p:spPr>
          <a:xfrm>
            <a:off x="323850" y="400050"/>
            <a:ext cx="5772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0066CC"/>
                </a:solidFill>
                <a:latin typeface="Geometria" panose="020B0403020204020204" pitchFamily="34" charset="-52"/>
              </a:rPr>
              <a:t>НЕОБХОДИМЫЕ РЕСУРСЫ</a:t>
            </a:r>
          </a:p>
        </p:txBody>
      </p:sp>
      <p:pic>
        <p:nvPicPr>
          <p:cNvPr id="4097" name="Picture 1" descr="C:\Users\home\Desktop\178_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016" y="4870082"/>
            <a:ext cx="2083777" cy="1579955"/>
          </a:xfrm>
          <a:prstGeom prst="rect">
            <a:avLst/>
          </a:prstGeom>
          <a:noFill/>
        </p:spPr>
      </p:pic>
      <p:pic>
        <p:nvPicPr>
          <p:cNvPr id="4099" name="Picture 3" descr="C:\Users\home\Desktop\379856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2939" y="3080825"/>
            <a:ext cx="2122464" cy="1611020"/>
          </a:xfrm>
          <a:prstGeom prst="rect">
            <a:avLst/>
          </a:prstGeom>
          <a:noFill/>
        </p:spPr>
      </p:pic>
      <p:pic>
        <p:nvPicPr>
          <p:cNvPr id="4102" name="Picture 6" descr="C:\Users\home\Desktop\475293260_w640_h640_emal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677719" y="2996418"/>
            <a:ext cx="2111007" cy="1526027"/>
          </a:xfrm>
          <a:prstGeom prst="rect">
            <a:avLst/>
          </a:prstGeom>
          <a:noFill/>
        </p:spPr>
      </p:pic>
      <p:pic>
        <p:nvPicPr>
          <p:cNvPr id="4103" name="Picture 7" descr="C:\Users\home\Desktop\59ab03f237f70ac43daca9d7f5f01a2d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16171" y="1125416"/>
            <a:ext cx="2081380" cy="1582469"/>
          </a:xfrm>
          <a:prstGeom prst="rect">
            <a:avLst/>
          </a:prstGeom>
          <a:noFill/>
        </p:spPr>
      </p:pic>
      <p:pic>
        <p:nvPicPr>
          <p:cNvPr id="4104" name="Picture 8" descr="C:\Users\home\Desktop\1515c59d7a4edc2591625d737cb973f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 flipV="1">
            <a:off x="546879" y="1209821"/>
            <a:ext cx="2055643" cy="1625445"/>
          </a:xfrm>
          <a:prstGeom prst="rect">
            <a:avLst/>
          </a:prstGeom>
          <a:noFill/>
        </p:spPr>
      </p:pic>
      <p:pic>
        <p:nvPicPr>
          <p:cNvPr id="4106" name="Picture 10" descr="C:\Users\home\Desktop\Senecio cruentus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740766" y="4979963"/>
            <a:ext cx="2162233" cy="1610752"/>
          </a:xfrm>
          <a:prstGeom prst="rect">
            <a:avLst/>
          </a:prstGeom>
          <a:noFill/>
        </p:spPr>
      </p:pic>
      <p:pic>
        <p:nvPicPr>
          <p:cNvPr id="4108" name="Picture 12" descr="C:\Users\home\Desktop\hfb791rc2njzuqe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89658" y="1111348"/>
            <a:ext cx="3381811" cy="2038456"/>
          </a:xfrm>
          <a:prstGeom prst="rect">
            <a:avLst/>
          </a:prstGeom>
          <a:noFill/>
        </p:spPr>
      </p:pic>
      <p:pic>
        <p:nvPicPr>
          <p:cNvPr id="1026" name="Picture 2" descr="C:\Users\home\Desktop\100026311452b0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89849" y="3339318"/>
            <a:ext cx="2857500" cy="2857500"/>
          </a:xfrm>
          <a:prstGeom prst="rect">
            <a:avLst/>
          </a:prstGeom>
          <a:noFill/>
        </p:spPr>
      </p:pic>
      <p:pic>
        <p:nvPicPr>
          <p:cNvPr id="1027" name="Picture 3" descr="C:\Users\home\Desktop\orig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09469" y="3223113"/>
            <a:ext cx="3331479" cy="30130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823248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4A87F0D2-6BE2-476D-BDB7-A2C6C3328C8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4257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2A7FDC91-7324-42E1-8F05-24BBB20CF44D}"/>
              </a:ext>
            </a:extLst>
          </p:cNvPr>
          <p:cNvSpPr txBox="1"/>
          <p:nvPr/>
        </p:nvSpPr>
        <p:spPr>
          <a:xfrm>
            <a:off x="323850" y="400050"/>
            <a:ext cx="52148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0066CC"/>
                </a:solidFill>
                <a:latin typeface="Geometria" panose="020B0403020204020204" pitchFamily="34" charset="-52"/>
              </a:rPr>
              <a:t>РЕЗУЛЬТАТЫ</a:t>
            </a:r>
            <a:r>
              <a:rPr lang="ru-RU" sz="3200" b="1" dirty="0">
                <a:solidFill>
                  <a:srgbClr val="990066"/>
                </a:solidFill>
                <a:latin typeface="Geometria" panose="020B0403020204020204" pitchFamily="34" charset="-52"/>
              </a:rPr>
              <a:t> </a:t>
            </a:r>
            <a:r>
              <a:rPr lang="ru-RU" sz="3200" b="1" dirty="0">
                <a:solidFill>
                  <a:srgbClr val="0066CC"/>
                </a:solidFill>
                <a:latin typeface="Geometria" panose="020B0403020204020204" pitchFamily="34" charset="-52"/>
              </a:rPr>
              <a:t>ПРОЕКТА</a:t>
            </a: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34571" y="1498289"/>
            <a:ext cx="11211952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800" i="1" dirty="0" smtClean="0">
                <a:solidFill>
                  <a:schemeClr val="tx2"/>
                </a:solidFill>
              </a:rPr>
              <a:t>1.Изготовлено и установлено 1 альпийская горка и 6 </a:t>
            </a:r>
            <a:r>
              <a:rPr lang="ru-RU" sz="2800" i="1" dirty="0" err="1" smtClean="0">
                <a:solidFill>
                  <a:schemeClr val="tx2"/>
                </a:solidFill>
              </a:rPr>
              <a:t>разноуровневых</a:t>
            </a:r>
            <a:r>
              <a:rPr lang="ru-RU" sz="2800" i="1" dirty="0" smtClean="0">
                <a:solidFill>
                  <a:schemeClr val="tx2"/>
                </a:solidFill>
              </a:rPr>
              <a:t> клумб.</a:t>
            </a:r>
          </a:p>
          <a:p>
            <a:r>
              <a:rPr lang="ru-RU" sz="2800" i="1" dirty="0" smtClean="0">
                <a:solidFill>
                  <a:schemeClr val="tx2"/>
                </a:solidFill>
              </a:rPr>
              <a:t>2. Привлечено 15 волонтёров </a:t>
            </a:r>
            <a:br>
              <a:rPr lang="ru-RU" sz="2800" i="1" dirty="0" smtClean="0">
                <a:solidFill>
                  <a:schemeClr val="tx2"/>
                </a:solidFill>
              </a:rPr>
            </a:br>
            <a:r>
              <a:rPr lang="ru-RU" sz="2800" i="1" dirty="0" smtClean="0">
                <a:solidFill>
                  <a:schemeClr val="tx2"/>
                </a:solidFill>
              </a:rPr>
              <a:t>3. Высажено 100 саженцев</a:t>
            </a:r>
          </a:p>
          <a:p>
            <a:r>
              <a:rPr lang="ru-RU" sz="2800" i="1" dirty="0" smtClean="0">
                <a:solidFill>
                  <a:schemeClr val="tx2"/>
                </a:solidFill>
              </a:rPr>
              <a:t>Однолетних цветов, которые послужат импровизированной </a:t>
            </a:r>
            <a:r>
              <a:rPr lang="ru-RU" sz="2800" i="1" dirty="0" err="1" smtClean="0">
                <a:solidFill>
                  <a:schemeClr val="tx2"/>
                </a:solidFill>
              </a:rPr>
              <a:t>фотозоной</a:t>
            </a:r>
            <a:r>
              <a:rPr lang="ru-RU" sz="2800" i="1" dirty="0" smtClean="0">
                <a:solidFill>
                  <a:schemeClr val="tx2"/>
                </a:solidFill>
              </a:rPr>
              <a:t>.</a:t>
            </a:r>
          </a:p>
          <a:p>
            <a:r>
              <a:rPr lang="ru-RU" sz="2800" i="1" dirty="0" smtClean="0">
                <a:solidFill>
                  <a:schemeClr val="tx2"/>
                </a:solidFill>
              </a:rPr>
              <a:t>4. Установили бордюры для цветов и покрасили клумбы.</a:t>
            </a:r>
          </a:p>
          <a:p>
            <a:r>
              <a:rPr lang="ru-RU" sz="2800" i="1" dirty="0" smtClean="0">
                <a:solidFill>
                  <a:schemeClr val="tx2"/>
                </a:solidFill>
              </a:rPr>
              <a:t>5. Проведено 1 открытое мероприятие.</a:t>
            </a:r>
            <a:br>
              <a:rPr lang="ru-RU" sz="2800" i="1" dirty="0" smtClean="0">
                <a:solidFill>
                  <a:schemeClr val="tx2"/>
                </a:solidFill>
              </a:rPr>
            </a:br>
            <a:r>
              <a:rPr lang="ru-RU" sz="2800" i="1" dirty="0" smtClean="0">
                <a:solidFill>
                  <a:schemeClr val="tx2"/>
                </a:solidFill>
              </a:rPr>
              <a:t>6. Проведена 1 </a:t>
            </a:r>
            <a:r>
              <a:rPr lang="ru-RU" sz="2800" i="1" dirty="0" err="1" smtClean="0">
                <a:solidFill>
                  <a:schemeClr val="tx2"/>
                </a:solidFill>
              </a:rPr>
              <a:t>фотосессия</a:t>
            </a:r>
            <a:r>
              <a:rPr lang="ru-RU" sz="2800" i="1" dirty="0" smtClean="0">
                <a:solidFill>
                  <a:schemeClr val="tx2"/>
                </a:solidFill>
              </a:rPr>
              <a:t>.</a:t>
            </a:r>
            <a:br>
              <a:rPr lang="ru-RU" sz="2800" i="1" dirty="0" smtClean="0">
                <a:solidFill>
                  <a:schemeClr val="tx2"/>
                </a:solidFill>
              </a:rPr>
            </a:br>
            <a:r>
              <a:rPr lang="ru-RU" sz="2800" i="1" dirty="0" smtClean="0">
                <a:solidFill>
                  <a:schemeClr val="tx2"/>
                </a:solidFill>
              </a:rPr>
              <a:t>Создано эстетическое общественное место для не менее 150 жителей посёлка и молодёжи.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420154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F5255952-F7B1-4652-871F-6E388943D7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" y="0"/>
            <a:ext cx="12174257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429253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140</TotalTime>
  <Words>148</Words>
  <Application>Microsoft Office PowerPoint</Application>
  <PresentationFormat>Произвольный</PresentationFormat>
  <Paragraphs>22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Изящная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Екатерина Гладких</dc:creator>
  <cp:lastModifiedBy>home</cp:lastModifiedBy>
  <cp:revision>24</cp:revision>
  <dcterms:created xsi:type="dcterms:W3CDTF">2020-04-12T08:51:45Z</dcterms:created>
  <dcterms:modified xsi:type="dcterms:W3CDTF">2021-11-12T04:47:06Z</dcterms:modified>
</cp:coreProperties>
</file>