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7" r:id="rId1"/>
  </p:sldMasterIdLst>
  <p:notesMasterIdLst>
    <p:notesMasterId r:id="rId14"/>
  </p:notesMasterIdLst>
  <p:sldIdLst>
    <p:sldId id="256" r:id="rId2"/>
    <p:sldId id="259" r:id="rId3"/>
    <p:sldId id="261" r:id="rId4"/>
    <p:sldId id="301" r:id="rId5"/>
    <p:sldId id="272" r:id="rId6"/>
    <p:sldId id="303" r:id="rId7"/>
    <p:sldId id="304" r:id="rId8"/>
    <p:sldId id="305" r:id="rId9"/>
    <p:sldId id="306" r:id="rId10"/>
    <p:sldId id="307" r:id="rId11"/>
    <p:sldId id="265" r:id="rId12"/>
    <p:sldId id="268" r:id="rId13"/>
  </p:sldIdLst>
  <p:sldSz cx="9144000" cy="5143500" type="screen16x9"/>
  <p:notesSz cx="6858000" cy="9144000"/>
  <p:embeddedFontLst>
    <p:embeddedFont>
      <p:font typeface="Roboto" panose="020B0604020202020204" charset="0"/>
      <p:regular r:id="rId15"/>
      <p:bold r:id="rId16"/>
      <p:italic r:id="rId17"/>
      <p:bold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03f874e77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g103f874e77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03f874e77c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g103f874e77c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103f874e77c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103f874e77c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03f874e77c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g103f874e77c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71704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103f874e77c_0_2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g103f874e77c_0_2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03f874e77c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g103f874e77c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03f874e77c_0_1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103f874e77c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>
            <a:spLocks noGrp="1"/>
          </p:cNvSpPr>
          <p:nvPr>
            <p:ph type="pic" idx="2"/>
          </p:nvPr>
        </p:nvSpPr>
        <p:spPr>
          <a:xfrm>
            <a:off x="6045850" y="290875"/>
            <a:ext cx="2829300" cy="4651800"/>
          </a:xfrm>
          <a:prstGeom prst="rect">
            <a:avLst/>
          </a:prstGeom>
          <a:noFill/>
          <a:ln>
            <a:noFill/>
          </a:ln>
        </p:spPr>
      </p:sp>
      <p:sp>
        <p:nvSpPr>
          <p:cNvPr id="11" name="Google Shape;11;p2"/>
          <p:cNvSpPr/>
          <p:nvPr/>
        </p:nvSpPr>
        <p:spPr>
          <a:xfrm rot="-3249741">
            <a:off x="378900" y="4083396"/>
            <a:ext cx="584938" cy="786123"/>
          </a:xfrm>
          <a:custGeom>
            <a:avLst/>
            <a:gdLst/>
            <a:ahLst/>
            <a:cxnLst/>
            <a:rect l="l" t="t" r="r" b="b"/>
            <a:pathLst>
              <a:path w="1170857" h="1573564" extrusionOk="0">
                <a:moveTo>
                  <a:pt x="773976" y="1409613"/>
                </a:moveTo>
                <a:cubicBezTo>
                  <a:pt x="764236" y="1416912"/>
                  <a:pt x="754984" y="1421777"/>
                  <a:pt x="748166" y="1429076"/>
                </a:cubicBezTo>
                <a:cubicBezTo>
                  <a:pt x="718948" y="1460217"/>
                  <a:pt x="702878" y="1463623"/>
                  <a:pt x="673173" y="1437834"/>
                </a:cubicBezTo>
                <a:cubicBezTo>
                  <a:pt x="644441" y="1412532"/>
                  <a:pt x="619606" y="1383824"/>
                  <a:pt x="608405" y="1345385"/>
                </a:cubicBezTo>
                <a:cubicBezTo>
                  <a:pt x="584544" y="1264126"/>
                  <a:pt x="562143" y="1182382"/>
                  <a:pt x="536334" y="1102096"/>
                </a:cubicBezTo>
                <a:cubicBezTo>
                  <a:pt x="525133" y="1066090"/>
                  <a:pt x="507602" y="1032029"/>
                  <a:pt x="492019" y="994563"/>
                </a:cubicBezTo>
                <a:cubicBezTo>
                  <a:pt x="452575" y="1021811"/>
                  <a:pt x="433096" y="1064630"/>
                  <a:pt x="407773" y="1101610"/>
                </a:cubicBezTo>
                <a:cubicBezTo>
                  <a:pt x="355180" y="1178489"/>
                  <a:pt x="304048" y="1256341"/>
                  <a:pt x="254864" y="1335167"/>
                </a:cubicBezTo>
                <a:cubicBezTo>
                  <a:pt x="224185" y="1384798"/>
                  <a:pt x="198376" y="1437348"/>
                  <a:pt x="169644" y="1488438"/>
                </a:cubicBezTo>
                <a:cubicBezTo>
                  <a:pt x="158444" y="1507901"/>
                  <a:pt x="146270" y="1526878"/>
                  <a:pt x="132147" y="1544395"/>
                </a:cubicBezTo>
                <a:cubicBezTo>
                  <a:pt x="103416" y="1579915"/>
                  <a:pt x="102929" y="1579428"/>
                  <a:pt x="64458" y="1561912"/>
                </a:cubicBezTo>
                <a:cubicBezTo>
                  <a:pt x="37188" y="1549747"/>
                  <a:pt x="25014" y="1526878"/>
                  <a:pt x="33292" y="1494764"/>
                </a:cubicBezTo>
                <a:cubicBezTo>
                  <a:pt x="40110" y="1468489"/>
                  <a:pt x="49849" y="1441727"/>
                  <a:pt x="63484" y="1418371"/>
                </a:cubicBezTo>
                <a:cubicBezTo>
                  <a:pt x="86372" y="1379932"/>
                  <a:pt x="114616" y="1344898"/>
                  <a:pt x="137991" y="1306945"/>
                </a:cubicBezTo>
                <a:cubicBezTo>
                  <a:pt x="175488" y="1246123"/>
                  <a:pt x="208602" y="1182868"/>
                  <a:pt x="247073" y="1122533"/>
                </a:cubicBezTo>
                <a:cubicBezTo>
                  <a:pt x="272395" y="1082633"/>
                  <a:pt x="297231" y="1042734"/>
                  <a:pt x="330832" y="1008187"/>
                </a:cubicBezTo>
                <a:cubicBezTo>
                  <a:pt x="347876" y="991157"/>
                  <a:pt x="355180" y="964395"/>
                  <a:pt x="370276" y="935687"/>
                </a:cubicBezTo>
                <a:cubicBezTo>
                  <a:pt x="353719" y="935687"/>
                  <a:pt x="340571" y="932281"/>
                  <a:pt x="330345" y="936174"/>
                </a:cubicBezTo>
                <a:cubicBezTo>
                  <a:pt x="260221" y="964395"/>
                  <a:pt x="186688" y="973640"/>
                  <a:pt x="112669" y="976073"/>
                </a:cubicBezTo>
                <a:cubicBezTo>
                  <a:pt x="83450" y="977046"/>
                  <a:pt x="52284" y="964395"/>
                  <a:pt x="24040" y="952231"/>
                </a:cubicBezTo>
                <a:cubicBezTo>
                  <a:pt x="2126" y="942986"/>
                  <a:pt x="-11022" y="924009"/>
                  <a:pt x="12353" y="892382"/>
                </a:cubicBezTo>
                <a:cubicBezTo>
                  <a:pt x="149678" y="881191"/>
                  <a:pt x="288952" y="836425"/>
                  <a:pt x="428713" y="798473"/>
                </a:cubicBezTo>
                <a:cubicBezTo>
                  <a:pt x="392677" y="664177"/>
                  <a:pt x="355180" y="534748"/>
                  <a:pt x="324501" y="404345"/>
                </a:cubicBezTo>
                <a:cubicBezTo>
                  <a:pt x="293822" y="272970"/>
                  <a:pt x="269473" y="141107"/>
                  <a:pt x="240255" y="0"/>
                </a:cubicBezTo>
                <a:cubicBezTo>
                  <a:pt x="276291" y="6812"/>
                  <a:pt x="304048" y="11678"/>
                  <a:pt x="329371" y="16544"/>
                </a:cubicBezTo>
                <a:cubicBezTo>
                  <a:pt x="355667" y="106074"/>
                  <a:pt x="381964" y="192198"/>
                  <a:pt x="405825" y="278809"/>
                </a:cubicBezTo>
                <a:cubicBezTo>
                  <a:pt x="419947" y="330386"/>
                  <a:pt x="430174" y="382936"/>
                  <a:pt x="442835" y="435486"/>
                </a:cubicBezTo>
                <a:cubicBezTo>
                  <a:pt x="448679" y="458842"/>
                  <a:pt x="455009" y="482684"/>
                  <a:pt x="461827" y="506040"/>
                </a:cubicBezTo>
                <a:cubicBezTo>
                  <a:pt x="479358" y="565402"/>
                  <a:pt x="496402" y="625251"/>
                  <a:pt x="514907" y="684614"/>
                </a:cubicBezTo>
                <a:cubicBezTo>
                  <a:pt x="525133" y="717214"/>
                  <a:pt x="538282" y="720134"/>
                  <a:pt x="560682" y="695805"/>
                </a:cubicBezTo>
                <a:cubicBezTo>
                  <a:pt x="567500" y="688506"/>
                  <a:pt x="571883" y="678288"/>
                  <a:pt x="577726" y="670016"/>
                </a:cubicBezTo>
                <a:cubicBezTo>
                  <a:pt x="590874" y="652500"/>
                  <a:pt x="604023" y="634496"/>
                  <a:pt x="617171" y="617466"/>
                </a:cubicBezTo>
                <a:cubicBezTo>
                  <a:pt x="623501" y="609681"/>
                  <a:pt x="634215" y="602869"/>
                  <a:pt x="636163" y="594110"/>
                </a:cubicBezTo>
                <a:cubicBezTo>
                  <a:pt x="641519" y="569781"/>
                  <a:pt x="657589" y="556644"/>
                  <a:pt x="676094" y="542047"/>
                </a:cubicBezTo>
                <a:cubicBezTo>
                  <a:pt x="691190" y="530369"/>
                  <a:pt x="699956" y="509932"/>
                  <a:pt x="712617" y="494362"/>
                </a:cubicBezTo>
                <a:cubicBezTo>
                  <a:pt x="744757" y="455436"/>
                  <a:pt x="779332" y="417969"/>
                  <a:pt x="810498" y="378557"/>
                </a:cubicBezTo>
                <a:cubicBezTo>
                  <a:pt x="830464" y="352768"/>
                  <a:pt x="840691" y="317248"/>
                  <a:pt x="864552" y="297298"/>
                </a:cubicBezTo>
                <a:cubicBezTo>
                  <a:pt x="913736" y="256913"/>
                  <a:pt x="930293" y="189765"/>
                  <a:pt x="987756" y="157651"/>
                </a:cubicBezTo>
                <a:cubicBezTo>
                  <a:pt x="990191" y="156191"/>
                  <a:pt x="991165" y="152785"/>
                  <a:pt x="993113" y="150352"/>
                </a:cubicBezTo>
                <a:cubicBezTo>
                  <a:pt x="1011618" y="120671"/>
                  <a:pt x="1030122" y="90503"/>
                  <a:pt x="1048627" y="60822"/>
                </a:cubicBezTo>
                <a:cubicBezTo>
                  <a:pt x="1090507" y="68607"/>
                  <a:pt x="1126056" y="74933"/>
                  <a:pt x="1170857" y="83205"/>
                </a:cubicBezTo>
                <a:cubicBezTo>
                  <a:pt x="1013565" y="300218"/>
                  <a:pt x="852865" y="505067"/>
                  <a:pt x="688269" y="715755"/>
                </a:cubicBezTo>
                <a:cubicBezTo>
                  <a:pt x="747192" y="724513"/>
                  <a:pt x="794428" y="712348"/>
                  <a:pt x="840691" y="702130"/>
                </a:cubicBezTo>
                <a:cubicBezTo>
                  <a:pt x="893770" y="690452"/>
                  <a:pt x="946363" y="679748"/>
                  <a:pt x="999930" y="669530"/>
                </a:cubicBezTo>
                <a:cubicBezTo>
                  <a:pt x="1003339" y="669043"/>
                  <a:pt x="1008209" y="666124"/>
                  <a:pt x="1009670" y="667097"/>
                </a:cubicBezTo>
                <a:cubicBezTo>
                  <a:pt x="1049114" y="697265"/>
                  <a:pt x="1096838" y="678775"/>
                  <a:pt x="1139691" y="688506"/>
                </a:cubicBezTo>
                <a:cubicBezTo>
                  <a:pt x="1140665" y="695318"/>
                  <a:pt x="1143587" y="704077"/>
                  <a:pt x="1141639" y="705050"/>
                </a:cubicBezTo>
                <a:cubicBezTo>
                  <a:pt x="1112421" y="722080"/>
                  <a:pt x="1100246" y="759060"/>
                  <a:pt x="1061776" y="766845"/>
                </a:cubicBezTo>
                <a:cubicBezTo>
                  <a:pt x="967790" y="786308"/>
                  <a:pt x="874292" y="809664"/>
                  <a:pt x="780793" y="831560"/>
                </a:cubicBezTo>
                <a:cubicBezTo>
                  <a:pt x="770567" y="833993"/>
                  <a:pt x="760340" y="837885"/>
                  <a:pt x="750114" y="837399"/>
                </a:cubicBezTo>
                <a:cubicBezTo>
                  <a:pt x="693625" y="833506"/>
                  <a:pt x="645902" y="856862"/>
                  <a:pt x="594283" y="884597"/>
                </a:cubicBezTo>
                <a:cubicBezTo>
                  <a:pt x="640545" y="1062684"/>
                  <a:pt x="721383" y="1230553"/>
                  <a:pt x="773976" y="14096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2"/>
          <p:cNvSpPr/>
          <p:nvPr/>
        </p:nvSpPr>
        <p:spPr>
          <a:xfrm>
            <a:off x="5646723" y="681712"/>
            <a:ext cx="553522" cy="603239"/>
          </a:xfrm>
          <a:custGeom>
            <a:avLst/>
            <a:gdLst/>
            <a:ahLst/>
            <a:cxnLst/>
            <a:rect l="l" t="t" r="r" b="b"/>
            <a:pathLst>
              <a:path w="1107045" h="1206477" extrusionOk="0">
                <a:moveTo>
                  <a:pt x="511156" y="0"/>
                </a:moveTo>
                <a:cubicBezTo>
                  <a:pt x="533217" y="6021"/>
                  <a:pt x="550765" y="11039"/>
                  <a:pt x="574581" y="17562"/>
                </a:cubicBezTo>
                <a:cubicBezTo>
                  <a:pt x="581099" y="81038"/>
                  <a:pt x="589873" y="145768"/>
                  <a:pt x="593633" y="210999"/>
                </a:cubicBezTo>
                <a:cubicBezTo>
                  <a:pt x="597393" y="275980"/>
                  <a:pt x="595889" y="341462"/>
                  <a:pt x="603159" y="409454"/>
                </a:cubicBezTo>
                <a:cubicBezTo>
                  <a:pt x="643520" y="355261"/>
                  <a:pt x="723741" y="352502"/>
                  <a:pt x="749061" y="284510"/>
                </a:cubicBezTo>
                <a:cubicBezTo>
                  <a:pt x="806970" y="256410"/>
                  <a:pt x="837303" y="193437"/>
                  <a:pt x="900477" y="169853"/>
                </a:cubicBezTo>
                <a:cubicBezTo>
                  <a:pt x="925546" y="160570"/>
                  <a:pt x="943094" y="131718"/>
                  <a:pt x="965406" y="113654"/>
                </a:cubicBezTo>
                <a:cubicBezTo>
                  <a:pt x="984709" y="98098"/>
                  <a:pt x="1001505" y="91575"/>
                  <a:pt x="1020056" y="120929"/>
                </a:cubicBezTo>
                <a:cubicBezTo>
                  <a:pt x="1032340" y="140248"/>
                  <a:pt x="1057910" y="151036"/>
                  <a:pt x="1083230" y="170104"/>
                </a:cubicBezTo>
                <a:cubicBezTo>
                  <a:pt x="954125" y="280245"/>
                  <a:pt x="827025" y="388630"/>
                  <a:pt x="697920" y="499022"/>
                </a:cubicBezTo>
                <a:cubicBezTo>
                  <a:pt x="731763" y="518842"/>
                  <a:pt x="761344" y="526620"/>
                  <a:pt x="794686" y="518591"/>
                </a:cubicBezTo>
                <a:cubicBezTo>
                  <a:pt x="826524" y="511065"/>
                  <a:pt x="858612" y="508305"/>
                  <a:pt x="883932" y="538412"/>
                </a:cubicBezTo>
                <a:cubicBezTo>
                  <a:pt x="900978" y="523358"/>
                  <a:pt x="914265" y="511316"/>
                  <a:pt x="925295" y="501531"/>
                </a:cubicBezTo>
                <a:cubicBezTo>
                  <a:pt x="997745" y="500276"/>
                  <a:pt x="1038356" y="541673"/>
                  <a:pt x="1080222" y="604396"/>
                </a:cubicBezTo>
                <a:cubicBezTo>
                  <a:pt x="959138" y="607407"/>
                  <a:pt x="847832" y="610167"/>
                  <a:pt x="736777" y="612926"/>
                </a:cubicBezTo>
                <a:cubicBezTo>
                  <a:pt x="735523" y="617693"/>
                  <a:pt x="734521" y="622460"/>
                  <a:pt x="733267" y="627227"/>
                </a:cubicBezTo>
                <a:cubicBezTo>
                  <a:pt x="853347" y="712530"/>
                  <a:pt x="994736" y="766973"/>
                  <a:pt x="1107045" y="873351"/>
                </a:cubicBezTo>
                <a:cubicBezTo>
                  <a:pt x="1054902" y="903709"/>
                  <a:pt x="1005516" y="905214"/>
                  <a:pt x="956882" y="876613"/>
                </a:cubicBezTo>
                <a:cubicBezTo>
                  <a:pt x="906243" y="846757"/>
                  <a:pt x="857108" y="813890"/>
                  <a:pt x="807722" y="782027"/>
                </a:cubicBezTo>
                <a:cubicBezTo>
                  <a:pt x="757584" y="749662"/>
                  <a:pt x="708449" y="715792"/>
                  <a:pt x="658060" y="683929"/>
                </a:cubicBezTo>
                <a:cubicBezTo>
                  <a:pt x="638005" y="671133"/>
                  <a:pt x="615694" y="661850"/>
                  <a:pt x="588619" y="647800"/>
                </a:cubicBezTo>
                <a:cubicBezTo>
                  <a:pt x="584859" y="720057"/>
                  <a:pt x="580346" y="783281"/>
                  <a:pt x="578592" y="846506"/>
                </a:cubicBezTo>
                <a:cubicBezTo>
                  <a:pt x="576837" y="908225"/>
                  <a:pt x="575834" y="969944"/>
                  <a:pt x="577338" y="1031412"/>
                </a:cubicBezTo>
                <a:cubicBezTo>
                  <a:pt x="578341" y="1076071"/>
                  <a:pt x="585110" y="1120730"/>
                  <a:pt x="586614" y="1165388"/>
                </a:cubicBezTo>
                <a:cubicBezTo>
                  <a:pt x="587115" y="1177431"/>
                  <a:pt x="580597" y="1197753"/>
                  <a:pt x="572826" y="1200262"/>
                </a:cubicBezTo>
                <a:cubicBezTo>
                  <a:pt x="555027" y="1206032"/>
                  <a:pt x="530209" y="1210047"/>
                  <a:pt x="516170" y="1201767"/>
                </a:cubicBezTo>
                <a:cubicBezTo>
                  <a:pt x="497619" y="1190728"/>
                  <a:pt x="482828" y="1174420"/>
                  <a:pt x="481825" y="1142808"/>
                </a:cubicBezTo>
                <a:cubicBezTo>
                  <a:pt x="477814" y="1015606"/>
                  <a:pt x="470294" y="888655"/>
                  <a:pt x="483330" y="761454"/>
                </a:cubicBezTo>
                <a:cubicBezTo>
                  <a:pt x="485335" y="741383"/>
                  <a:pt x="483580" y="721060"/>
                  <a:pt x="483580" y="687441"/>
                </a:cubicBezTo>
                <a:cubicBezTo>
                  <a:pt x="438456" y="719806"/>
                  <a:pt x="401354" y="743641"/>
                  <a:pt x="367762" y="771489"/>
                </a:cubicBezTo>
                <a:cubicBezTo>
                  <a:pt x="317122" y="813388"/>
                  <a:pt x="270745" y="860807"/>
                  <a:pt x="218852" y="901200"/>
                </a:cubicBezTo>
                <a:cubicBezTo>
                  <a:pt x="165455" y="942848"/>
                  <a:pt x="135874" y="947364"/>
                  <a:pt x="99524" y="884390"/>
                </a:cubicBezTo>
                <a:cubicBezTo>
                  <a:pt x="86237" y="861559"/>
                  <a:pt x="92755" y="841237"/>
                  <a:pt x="105791" y="827940"/>
                </a:cubicBezTo>
                <a:cubicBezTo>
                  <a:pt x="142141" y="789804"/>
                  <a:pt x="182001" y="755181"/>
                  <a:pt x="221359" y="720057"/>
                </a:cubicBezTo>
                <a:cubicBezTo>
                  <a:pt x="257208" y="688194"/>
                  <a:pt x="294310" y="657585"/>
                  <a:pt x="341941" y="616941"/>
                </a:cubicBezTo>
                <a:cubicBezTo>
                  <a:pt x="222362" y="605149"/>
                  <a:pt x="112560" y="651062"/>
                  <a:pt x="0" y="602640"/>
                </a:cubicBezTo>
                <a:cubicBezTo>
                  <a:pt x="79469" y="542426"/>
                  <a:pt x="228128" y="528376"/>
                  <a:pt x="392580" y="520097"/>
                </a:cubicBezTo>
                <a:cubicBezTo>
                  <a:pt x="378040" y="502785"/>
                  <a:pt x="368764" y="488234"/>
                  <a:pt x="356230" y="477194"/>
                </a:cubicBezTo>
                <a:cubicBezTo>
                  <a:pt x="326398" y="450851"/>
                  <a:pt x="296064" y="425260"/>
                  <a:pt x="264227" y="401425"/>
                </a:cubicBezTo>
                <a:cubicBezTo>
                  <a:pt x="249938" y="390888"/>
                  <a:pt x="231387" y="386372"/>
                  <a:pt x="215844" y="377340"/>
                </a:cubicBezTo>
                <a:cubicBezTo>
                  <a:pt x="169968" y="350996"/>
                  <a:pt x="124091" y="324402"/>
                  <a:pt x="78967" y="296302"/>
                </a:cubicBezTo>
                <a:cubicBezTo>
                  <a:pt x="71447" y="291535"/>
                  <a:pt x="67937" y="279994"/>
                  <a:pt x="55653" y="260676"/>
                </a:cubicBezTo>
                <a:cubicBezTo>
                  <a:pt x="90750" y="262432"/>
                  <a:pt x="118827" y="256410"/>
                  <a:pt x="140135" y="266195"/>
                </a:cubicBezTo>
                <a:cubicBezTo>
                  <a:pt x="199048" y="293041"/>
                  <a:pt x="256205" y="324653"/>
                  <a:pt x="312109" y="357770"/>
                </a:cubicBezTo>
                <a:cubicBezTo>
                  <a:pt x="359990" y="386121"/>
                  <a:pt x="404864" y="419740"/>
                  <a:pt x="451241" y="450600"/>
                </a:cubicBezTo>
                <a:cubicBezTo>
                  <a:pt x="463024" y="458378"/>
                  <a:pt x="475558" y="464650"/>
                  <a:pt x="495363" y="475940"/>
                </a:cubicBezTo>
                <a:cubicBezTo>
                  <a:pt x="509903" y="315621"/>
                  <a:pt x="511657" y="161825"/>
                  <a:pt x="51115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2"/>
          <p:cNvSpPr/>
          <p:nvPr/>
        </p:nvSpPr>
        <p:spPr>
          <a:xfrm rot="742437">
            <a:off x="3389808" y="2349709"/>
            <a:ext cx="2373253" cy="444081"/>
          </a:xfrm>
          <a:custGeom>
            <a:avLst/>
            <a:gdLst/>
            <a:ahLst/>
            <a:cxnLst/>
            <a:rect l="l" t="t" r="r" b="b"/>
            <a:pathLst>
              <a:path w="4730860" h="885235" extrusionOk="0">
                <a:moveTo>
                  <a:pt x="3120247" y="34944"/>
                </a:moveTo>
                <a:cubicBezTo>
                  <a:pt x="3115065" y="74821"/>
                  <a:pt x="3146831" y="89465"/>
                  <a:pt x="3161250" y="118528"/>
                </a:cubicBezTo>
                <a:cubicBezTo>
                  <a:pt x="3110108" y="155476"/>
                  <a:pt x="3048379" y="170120"/>
                  <a:pt x="2995660" y="202337"/>
                </a:cubicBezTo>
                <a:cubicBezTo>
                  <a:pt x="2942266" y="235004"/>
                  <a:pt x="2884591" y="261138"/>
                  <a:pt x="2829845" y="291778"/>
                </a:cubicBezTo>
                <a:cubicBezTo>
                  <a:pt x="2773522" y="323544"/>
                  <a:pt x="2719001" y="358013"/>
                  <a:pt x="2662903" y="390230"/>
                </a:cubicBezTo>
                <a:cubicBezTo>
                  <a:pt x="2608383" y="421546"/>
                  <a:pt x="2552060" y="449707"/>
                  <a:pt x="2498440" y="482149"/>
                </a:cubicBezTo>
                <a:cubicBezTo>
                  <a:pt x="2445271" y="514366"/>
                  <a:pt x="2394580" y="550638"/>
                  <a:pt x="2345692" y="591867"/>
                </a:cubicBezTo>
                <a:cubicBezTo>
                  <a:pt x="2360786" y="588037"/>
                  <a:pt x="2376557" y="586234"/>
                  <a:pt x="2390750" y="580151"/>
                </a:cubicBezTo>
                <a:cubicBezTo>
                  <a:pt x="2418912" y="568436"/>
                  <a:pt x="2445947" y="553567"/>
                  <a:pt x="2473883" y="541401"/>
                </a:cubicBezTo>
                <a:cubicBezTo>
                  <a:pt x="2487175" y="535769"/>
                  <a:pt x="2501594" y="533065"/>
                  <a:pt x="2515562" y="529010"/>
                </a:cubicBezTo>
                <a:cubicBezTo>
                  <a:pt x="2523222" y="526757"/>
                  <a:pt x="2532234" y="526757"/>
                  <a:pt x="2538092" y="522251"/>
                </a:cubicBezTo>
                <a:cubicBezTo>
                  <a:pt x="2576391" y="493639"/>
                  <a:pt x="2624604" y="490710"/>
                  <a:pt x="2666733" y="471335"/>
                </a:cubicBezTo>
                <a:cubicBezTo>
                  <a:pt x="2691741" y="459845"/>
                  <a:pt x="2716072" y="442047"/>
                  <a:pt x="2746487" y="447229"/>
                </a:cubicBezTo>
                <a:cubicBezTo>
                  <a:pt x="2768791" y="420645"/>
                  <a:pt x="2804387" y="425601"/>
                  <a:pt x="2832548" y="411408"/>
                </a:cubicBezTo>
                <a:cubicBezTo>
                  <a:pt x="2878959" y="388203"/>
                  <a:pt x="2929424" y="372883"/>
                  <a:pt x="2979214" y="356662"/>
                </a:cubicBezTo>
                <a:cubicBezTo>
                  <a:pt x="3008276" y="347199"/>
                  <a:pt x="3039141" y="342919"/>
                  <a:pt x="3069105" y="336160"/>
                </a:cubicBezTo>
                <a:cubicBezTo>
                  <a:pt x="3075639" y="334583"/>
                  <a:pt x="3083073" y="333907"/>
                  <a:pt x="3088255" y="330302"/>
                </a:cubicBezTo>
                <a:cubicBezTo>
                  <a:pt x="3139622" y="292679"/>
                  <a:pt x="3202704" y="286596"/>
                  <a:pt x="3260604" y="267221"/>
                </a:cubicBezTo>
                <a:cubicBezTo>
                  <a:pt x="3304761" y="252351"/>
                  <a:pt x="3350721" y="242439"/>
                  <a:pt x="3395329" y="228020"/>
                </a:cubicBezTo>
                <a:cubicBezTo>
                  <a:pt x="3455482" y="208645"/>
                  <a:pt x="3515860" y="191297"/>
                  <a:pt x="3578491" y="182060"/>
                </a:cubicBezTo>
                <a:cubicBezTo>
                  <a:pt x="3599218" y="178906"/>
                  <a:pt x="3618593" y="166515"/>
                  <a:pt x="3639320" y="162460"/>
                </a:cubicBezTo>
                <a:cubicBezTo>
                  <a:pt x="3677169" y="154575"/>
                  <a:pt x="3717046" y="153673"/>
                  <a:pt x="3753768" y="142634"/>
                </a:cubicBezTo>
                <a:cubicBezTo>
                  <a:pt x="3806937" y="126638"/>
                  <a:pt x="3861458" y="116726"/>
                  <a:pt x="3915303" y="103659"/>
                </a:cubicBezTo>
                <a:cubicBezTo>
                  <a:pt x="3948872" y="95548"/>
                  <a:pt x="3983792" y="93520"/>
                  <a:pt x="4017811" y="87438"/>
                </a:cubicBezTo>
                <a:cubicBezTo>
                  <a:pt x="4063545" y="79102"/>
                  <a:pt x="4109054" y="68288"/>
                  <a:pt x="4155014" y="60628"/>
                </a:cubicBezTo>
                <a:cubicBezTo>
                  <a:pt x="4179571" y="56573"/>
                  <a:pt x="4205029" y="56798"/>
                  <a:pt x="4230036" y="55221"/>
                </a:cubicBezTo>
                <a:cubicBezTo>
                  <a:pt x="4239499" y="54770"/>
                  <a:pt x="4251664" y="58600"/>
                  <a:pt x="4257747" y="54094"/>
                </a:cubicBezTo>
                <a:cubicBezTo>
                  <a:pt x="4291766" y="29312"/>
                  <a:pt x="4332770" y="43055"/>
                  <a:pt x="4367690" y="31565"/>
                </a:cubicBezTo>
                <a:cubicBezTo>
                  <a:pt x="4413650" y="16696"/>
                  <a:pt x="4460060" y="16921"/>
                  <a:pt x="4506470" y="14218"/>
                </a:cubicBezTo>
                <a:cubicBezTo>
                  <a:pt x="4530576" y="12866"/>
                  <a:pt x="4553105" y="6558"/>
                  <a:pt x="4576536" y="3854"/>
                </a:cubicBezTo>
                <a:cubicBezTo>
                  <a:pt x="4600191" y="1151"/>
                  <a:pt x="4624298" y="-201"/>
                  <a:pt x="4647954" y="24"/>
                </a:cubicBezTo>
                <a:cubicBezTo>
                  <a:pt x="4665301" y="250"/>
                  <a:pt x="4682648" y="3854"/>
                  <a:pt x="4702024" y="6107"/>
                </a:cubicBezTo>
                <a:cubicBezTo>
                  <a:pt x="4710810" y="24581"/>
                  <a:pt x="4719597" y="43506"/>
                  <a:pt x="4730861" y="67161"/>
                </a:cubicBezTo>
                <a:cubicBezTo>
                  <a:pt x="4701798" y="70766"/>
                  <a:pt x="4677016" y="74145"/>
                  <a:pt x="4652234" y="76624"/>
                </a:cubicBezTo>
                <a:cubicBezTo>
                  <a:pt x="4587125" y="83382"/>
                  <a:pt x="4522015" y="90592"/>
                  <a:pt x="4456680" y="96449"/>
                </a:cubicBezTo>
                <a:cubicBezTo>
                  <a:pt x="4397879" y="101631"/>
                  <a:pt x="4340204" y="115599"/>
                  <a:pt x="4280502" y="115599"/>
                </a:cubicBezTo>
                <a:cubicBezTo>
                  <a:pt x="4257972" y="115599"/>
                  <a:pt x="4235669" y="124160"/>
                  <a:pt x="4212914" y="128215"/>
                </a:cubicBezTo>
                <a:cubicBezTo>
                  <a:pt x="4089679" y="150294"/>
                  <a:pt x="3966444" y="171472"/>
                  <a:pt x="3843435" y="194902"/>
                </a:cubicBezTo>
                <a:cubicBezTo>
                  <a:pt x="3784183" y="206167"/>
                  <a:pt x="3725607" y="221486"/>
                  <a:pt x="3667031" y="236356"/>
                </a:cubicBezTo>
                <a:cubicBezTo>
                  <a:pt x="3550104" y="265869"/>
                  <a:pt x="3433178" y="295608"/>
                  <a:pt x="3316702" y="326698"/>
                </a:cubicBezTo>
                <a:cubicBezTo>
                  <a:pt x="3279078" y="336611"/>
                  <a:pt x="3242580" y="351029"/>
                  <a:pt x="3205632" y="363195"/>
                </a:cubicBezTo>
                <a:cubicBezTo>
                  <a:pt x="3103350" y="397214"/>
                  <a:pt x="3000391" y="429431"/>
                  <a:pt x="2898784" y="465478"/>
                </a:cubicBezTo>
                <a:cubicBezTo>
                  <a:pt x="2801909" y="499722"/>
                  <a:pt x="2706385" y="538022"/>
                  <a:pt x="2610185" y="574519"/>
                </a:cubicBezTo>
                <a:cubicBezTo>
                  <a:pt x="2544850" y="599301"/>
                  <a:pt x="2479290" y="623633"/>
                  <a:pt x="2414406" y="649091"/>
                </a:cubicBezTo>
                <a:cubicBezTo>
                  <a:pt x="2385569" y="660355"/>
                  <a:pt x="2358083" y="675225"/>
                  <a:pt x="2329471" y="686715"/>
                </a:cubicBezTo>
                <a:cubicBezTo>
                  <a:pt x="2274950" y="709019"/>
                  <a:pt x="2220880" y="732449"/>
                  <a:pt x="2165008" y="750698"/>
                </a:cubicBezTo>
                <a:cubicBezTo>
                  <a:pt x="2139099" y="759033"/>
                  <a:pt x="2108910" y="761061"/>
                  <a:pt x="2081875" y="757456"/>
                </a:cubicBezTo>
                <a:cubicBezTo>
                  <a:pt x="2039745" y="752049"/>
                  <a:pt x="2026453" y="706090"/>
                  <a:pt x="2056867" y="675675"/>
                </a:cubicBezTo>
                <a:cubicBezTo>
                  <a:pt x="2077819" y="654948"/>
                  <a:pt x="2100799" y="635348"/>
                  <a:pt x="2125581" y="620028"/>
                </a:cubicBezTo>
                <a:cubicBezTo>
                  <a:pt x="2195197" y="577448"/>
                  <a:pt x="2266840" y="538247"/>
                  <a:pt x="2336680" y="496343"/>
                </a:cubicBezTo>
                <a:cubicBezTo>
                  <a:pt x="2374755" y="473363"/>
                  <a:pt x="2410126" y="446553"/>
                  <a:pt x="2447749" y="422898"/>
                </a:cubicBezTo>
                <a:cubicBezTo>
                  <a:pt x="2492582" y="394736"/>
                  <a:pt x="2538317" y="368377"/>
                  <a:pt x="2583826" y="341117"/>
                </a:cubicBezTo>
                <a:cubicBezTo>
                  <a:pt x="2661552" y="294481"/>
                  <a:pt x="2739052" y="247620"/>
                  <a:pt x="2816553" y="200760"/>
                </a:cubicBezTo>
                <a:cubicBezTo>
                  <a:pt x="2841560" y="185665"/>
                  <a:pt x="2866793" y="171246"/>
                  <a:pt x="2890223" y="150970"/>
                </a:cubicBezTo>
                <a:cubicBezTo>
                  <a:pt x="2858232" y="152772"/>
                  <a:pt x="2825790" y="152547"/>
                  <a:pt x="2794024" y="156602"/>
                </a:cubicBezTo>
                <a:cubicBezTo>
                  <a:pt x="2699626" y="168092"/>
                  <a:pt x="2605229" y="179582"/>
                  <a:pt x="2511057" y="193775"/>
                </a:cubicBezTo>
                <a:cubicBezTo>
                  <a:pt x="2440765" y="204364"/>
                  <a:pt x="2370925" y="218783"/>
                  <a:pt x="2300859" y="231399"/>
                </a:cubicBezTo>
                <a:cubicBezTo>
                  <a:pt x="2229441" y="244466"/>
                  <a:pt x="2157573" y="255956"/>
                  <a:pt x="2086606" y="271051"/>
                </a:cubicBezTo>
                <a:cubicBezTo>
                  <a:pt x="1989730" y="291778"/>
                  <a:pt x="1893080" y="313856"/>
                  <a:pt x="1796880" y="337962"/>
                </a:cubicBezTo>
                <a:cubicBezTo>
                  <a:pt x="1722984" y="356436"/>
                  <a:pt x="1650215" y="379191"/>
                  <a:pt x="1576995" y="399467"/>
                </a:cubicBezTo>
                <a:cubicBezTo>
                  <a:pt x="1548833" y="407352"/>
                  <a:pt x="1519771" y="412534"/>
                  <a:pt x="1491609" y="420194"/>
                </a:cubicBezTo>
                <a:cubicBezTo>
                  <a:pt x="1458266" y="429206"/>
                  <a:pt x="1425373" y="440020"/>
                  <a:pt x="1392255" y="449707"/>
                </a:cubicBezTo>
                <a:cubicBezTo>
                  <a:pt x="1352378" y="461197"/>
                  <a:pt x="1312051" y="471110"/>
                  <a:pt x="1272400" y="483051"/>
                </a:cubicBezTo>
                <a:cubicBezTo>
                  <a:pt x="1188816" y="508058"/>
                  <a:pt x="1105458" y="534192"/>
                  <a:pt x="1021875" y="559199"/>
                </a:cubicBezTo>
                <a:cubicBezTo>
                  <a:pt x="947078" y="581503"/>
                  <a:pt x="872055" y="602230"/>
                  <a:pt x="797484" y="625210"/>
                </a:cubicBezTo>
                <a:cubicBezTo>
                  <a:pt x="731924" y="645261"/>
                  <a:pt x="667039" y="667114"/>
                  <a:pt x="601930" y="688742"/>
                </a:cubicBezTo>
                <a:cubicBezTo>
                  <a:pt x="538172" y="709920"/>
                  <a:pt x="474415" y="731322"/>
                  <a:pt x="410657" y="752951"/>
                </a:cubicBezTo>
                <a:cubicBezTo>
                  <a:pt x="395562" y="758132"/>
                  <a:pt x="381144" y="765567"/>
                  <a:pt x="366049" y="770298"/>
                </a:cubicBezTo>
                <a:cubicBezTo>
                  <a:pt x="284493" y="795756"/>
                  <a:pt x="204965" y="827297"/>
                  <a:pt x="125662" y="859063"/>
                </a:cubicBezTo>
                <a:cubicBezTo>
                  <a:pt x="93220" y="872130"/>
                  <a:pt x="62806" y="889478"/>
                  <a:pt x="21352" y="884296"/>
                </a:cubicBezTo>
                <a:cubicBezTo>
                  <a:pt x="16621" y="876861"/>
                  <a:pt x="8060" y="866723"/>
                  <a:pt x="3103" y="854782"/>
                </a:cubicBezTo>
                <a:cubicBezTo>
                  <a:pt x="-6134" y="832028"/>
                  <a:pt x="6032" y="808823"/>
                  <a:pt x="29237" y="799361"/>
                </a:cubicBezTo>
                <a:cubicBezTo>
                  <a:pt x="101556" y="770298"/>
                  <a:pt x="175001" y="743714"/>
                  <a:pt x="245067" y="709920"/>
                </a:cubicBezTo>
                <a:cubicBezTo>
                  <a:pt x="280213" y="693023"/>
                  <a:pt x="315809" y="681983"/>
                  <a:pt x="352531" y="671620"/>
                </a:cubicBezTo>
                <a:cubicBezTo>
                  <a:pt x="371231" y="666213"/>
                  <a:pt x="388578" y="656075"/>
                  <a:pt x="407052" y="649316"/>
                </a:cubicBezTo>
                <a:cubicBezTo>
                  <a:pt x="450759" y="633320"/>
                  <a:pt x="494691" y="617775"/>
                  <a:pt x="538623" y="602906"/>
                </a:cubicBezTo>
                <a:cubicBezTo>
                  <a:pt x="601254" y="581728"/>
                  <a:pt x="663885" y="560776"/>
                  <a:pt x="726967" y="540951"/>
                </a:cubicBezTo>
                <a:cubicBezTo>
                  <a:pt x="781488" y="523828"/>
                  <a:pt x="836459" y="507833"/>
                  <a:pt x="891430" y="492062"/>
                </a:cubicBezTo>
                <a:cubicBezTo>
                  <a:pt x="940995" y="477869"/>
                  <a:pt x="991010" y="465252"/>
                  <a:pt x="1040574" y="451059"/>
                </a:cubicBezTo>
                <a:cubicBezTo>
                  <a:pt x="1075044" y="441146"/>
                  <a:pt x="1108837" y="428980"/>
                  <a:pt x="1143532" y="419518"/>
                </a:cubicBezTo>
                <a:cubicBezTo>
                  <a:pt x="1200982" y="403748"/>
                  <a:pt x="1258882" y="389329"/>
                  <a:pt x="1316332" y="373784"/>
                </a:cubicBezTo>
                <a:cubicBezTo>
                  <a:pt x="1355307" y="363195"/>
                  <a:pt x="1394057" y="351480"/>
                  <a:pt x="1433033" y="341117"/>
                </a:cubicBezTo>
                <a:cubicBezTo>
                  <a:pt x="1445424" y="337962"/>
                  <a:pt x="1458942" y="339089"/>
                  <a:pt x="1471107" y="335484"/>
                </a:cubicBezTo>
                <a:cubicBezTo>
                  <a:pt x="1483499" y="331880"/>
                  <a:pt x="1497241" y="327599"/>
                  <a:pt x="1506704" y="319263"/>
                </a:cubicBezTo>
                <a:cubicBezTo>
                  <a:pt x="1522925" y="304844"/>
                  <a:pt x="1540047" y="300564"/>
                  <a:pt x="1561450" y="300564"/>
                </a:cubicBezTo>
                <a:cubicBezTo>
                  <a:pt x="1581275" y="300564"/>
                  <a:pt x="1601777" y="296734"/>
                  <a:pt x="1620927" y="290876"/>
                </a:cubicBezTo>
                <a:cubicBezTo>
                  <a:pt x="1651341" y="281414"/>
                  <a:pt x="1681756" y="270825"/>
                  <a:pt x="1710593" y="257308"/>
                </a:cubicBezTo>
                <a:cubicBezTo>
                  <a:pt x="1731320" y="247620"/>
                  <a:pt x="1753173" y="252802"/>
                  <a:pt x="1775027" y="243790"/>
                </a:cubicBezTo>
                <a:cubicBezTo>
                  <a:pt x="1814002" y="228020"/>
                  <a:pt x="1857934" y="224640"/>
                  <a:pt x="1899613" y="215629"/>
                </a:cubicBezTo>
                <a:cubicBezTo>
                  <a:pt x="1923719" y="210447"/>
                  <a:pt x="1946023" y="196028"/>
                  <a:pt x="1972383" y="204364"/>
                </a:cubicBezTo>
                <a:cubicBezTo>
                  <a:pt x="1975987" y="205491"/>
                  <a:pt x="1981620" y="199633"/>
                  <a:pt x="1986576" y="197605"/>
                </a:cubicBezTo>
                <a:cubicBezTo>
                  <a:pt x="2001220" y="191748"/>
                  <a:pt x="2015864" y="181159"/>
                  <a:pt x="2030283" y="181384"/>
                </a:cubicBezTo>
                <a:cubicBezTo>
                  <a:pt x="2070610" y="182060"/>
                  <a:pt x="2108459" y="172373"/>
                  <a:pt x="2146308" y="161108"/>
                </a:cubicBezTo>
                <a:cubicBezTo>
                  <a:pt x="2157348" y="157729"/>
                  <a:pt x="2169288" y="157954"/>
                  <a:pt x="2180553" y="155476"/>
                </a:cubicBezTo>
                <a:cubicBezTo>
                  <a:pt x="2210291" y="149168"/>
                  <a:pt x="2239805" y="142634"/>
                  <a:pt x="2269318" y="135875"/>
                </a:cubicBezTo>
                <a:cubicBezTo>
                  <a:pt x="2277203" y="134073"/>
                  <a:pt x="2284638" y="130018"/>
                  <a:pt x="2292523" y="129567"/>
                </a:cubicBezTo>
                <a:cubicBezTo>
                  <a:pt x="2351099" y="127089"/>
                  <a:pt x="2407647" y="113571"/>
                  <a:pt x="2464872" y="103884"/>
                </a:cubicBezTo>
                <a:cubicBezTo>
                  <a:pt x="2494610" y="98927"/>
                  <a:pt x="2524574" y="98702"/>
                  <a:pt x="2554538" y="91493"/>
                </a:cubicBezTo>
                <a:cubicBezTo>
                  <a:pt x="2574814" y="86536"/>
                  <a:pt x="2599371" y="91268"/>
                  <a:pt x="2622125" y="88564"/>
                </a:cubicBezTo>
                <a:cubicBezTo>
                  <a:pt x="2702555" y="79327"/>
                  <a:pt x="2783209" y="72343"/>
                  <a:pt x="2863188" y="60403"/>
                </a:cubicBezTo>
                <a:cubicBezTo>
                  <a:pt x="2882563" y="57474"/>
                  <a:pt x="2900361" y="46434"/>
                  <a:pt x="2919962" y="57924"/>
                </a:cubicBezTo>
                <a:cubicBezTo>
                  <a:pt x="2970878" y="36522"/>
                  <a:pt x="3024497" y="56573"/>
                  <a:pt x="3075864" y="47110"/>
                </a:cubicBezTo>
                <a:cubicBezTo>
                  <a:pt x="3088480" y="45984"/>
                  <a:pt x="3100646" y="41027"/>
                  <a:pt x="3120247" y="349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2"/>
          <p:cNvSpPr/>
          <p:nvPr/>
        </p:nvSpPr>
        <p:spPr>
          <a:xfrm rot="-867146">
            <a:off x="5509621" y="3765703"/>
            <a:ext cx="834654" cy="1424868"/>
          </a:xfrm>
          <a:custGeom>
            <a:avLst/>
            <a:gdLst/>
            <a:ahLst/>
            <a:cxnLst/>
            <a:rect l="l" t="t" r="r" b="b"/>
            <a:pathLst>
              <a:path w="1666478" h="2841331" extrusionOk="0">
                <a:moveTo>
                  <a:pt x="0" y="848256"/>
                </a:moveTo>
                <a:cubicBezTo>
                  <a:pt x="969" y="732418"/>
                  <a:pt x="3393" y="627727"/>
                  <a:pt x="34412" y="525460"/>
                </a:cubicBezTo>
                <a:cubicBezTo>
                  <a:pt x="37805" y="513827"/>
                  <a:pt x="40713" y="501710"/>
                  <a:pt x="46045" y="490563"/>
                </a:cubicBezTo>
                <a:cubicBezTo>
                  <a:pt x="91120" y="401866"/>
                  <a:pt x="143950" y="318986"/>
                  <a:pt x="207927" y="240953"/>
                </a:cubicBezTo>
                <a:cubicBezTo>
                  <a:pt x="262696" y="173583"/>
                  <a:pt x="327643" y="123661"/>
                  <a:pt x="402284" y="84886"/>
                </a:cubicBezTo>
                <a:cubicBezTo>
                  <a:pt x="501158" y="33995"/>
                  <a:pt x="608757" y="14608"/>
                  <a:pt x="719264" y="3460"/>
                </a:cubicBezTo>
                <a:cubicBezTo>
                  <a:pt x="833163" y="-8172"/>
                  <a:pt x="942701" y="11215"/>
                  <a:pt x="1051269" y="36418"/>
                </a:cubicBezTo>
                <a:cubicBezTo>
                  <a:pt x="1257742" y="83917"/>
                  <a:pt x="1432711" y="184246"/>
                  <a:pt x="1558243" y="358730"/>
                </a:cubicBezTo>
                <a:cubicBezTo>
                  <a:pt x="1636277" y="467783"/>
                  <a:pt x="1673597" y="591376"/>
                  <a:pt x="1665357" y="725147"/>
                </a:cubicBezTo>
                <a:cubicBezTo>
                  <a:pt x="1660026" y="808512"/>
                  <a:pt x="1651786" y="892846"/>
                  <a:pt x="1634823" y="974757"/>
                </a:cubicBezTo>
                <a:cubicBezTo>
                  <a:pt x="1612043" y="1084779"/>
                  <a:pt x="1573753" y="1190924"/>
                  <a:pt x="1511714" y="1285921"/>
                </a:cubicBezTo>
                <a:cubicBezTo>
                  <a:pt x="1467608" y="1352807"/>
                  <a:pt x="1418656" y="1416300"/>
                  <a:pt x="1371157" y="1480762"/>
                </a:cubicBezTo>
                <a:cubicBezTo>
                  <a:pt x="1363887" y="1490456"/>
                  <a:pt x="1354193" y="1498210"/>
                  <a:pt x="1344500" y="1505965"/>
                </a:cubicBezTo>
                <a:cubicBezTo>
                  <a:pt x="1294093" y="1548132"/>
                  <a:pt x="1238840" y="1585937"/>
                  <a:pt x="1194249" y="1633436"/>
                </a:cubicBezTo>
                <a:cubicBezTo>
                  <a:pt x="1129302" y="1702745"/>
                  <a:pt x="1051754" y="1763330"/>
                  <a:pt x="1014433" y="1855419"/>
                </a:cubicBezTo>
                <a:cubicBezTo>
                  <a:pt x="992138" y="1910672"/>
                  <a:pt x="973236" y="1966895"/>
                  <a:pt x="971297" y="2027480"/>
                </a:cubicBezTo>
                <a:cubicBezTo>
                  <a:pt x="970812" y="2046382"/>
                  <a:pt x="967419" y="2066254"/>
                  <a:pt x="960634" y="2084187"/>
                </a:cubicBezTo>
                <a:cubicBezTo>
                  <a:pt x="950940" y="2109875"/>
                  <a:pt x="924283" y="2117145"/>
                  <a:pt x="906350" y="2096789"/>
                </a:cubicBezTo>
                <a:cubicBezTo>
                  <a:pt x="892294" y="2081279"/>
                  <a:pt x="880662" y="2058015"/>
                  <a:pt x="880177" y="2037658"/>
                </a:cubicBezTo>
                <a:cubicBezTo>
                  <a:pt x="879208" y="2004700"/>
                  <a:pt x="885993" y="1971257"/>
                  <a:pt x="892779" y="1938784"/>
                </a:cubicBezTo>
                <a:cubicBezTo>
                  <a:pt x="903926" y="1887892"/>
                  <a:pt x="912651" y="1835062"/>
                  <a:pt x="931553" y="1787079"/>
                </a:cubicBezTo>
                <a:cubicBezTo>
                  <a:pt x="966450" y="1699352"/>
                  <a:pt x="1026066" y="1628589"/>
                  <a:pt x="1102645" y="1572851"/>
                </a:cubicBezTo>
                <a:cubicBezTo>
                  <a:pt x="1113793" y="1564611"/>
                  <a:pt x="1123971" y="1555402"/>
                  <a:pt x="1134149" y="1545709"/>
                </a:cubicBezTo>
                <a:cubicBezTo>
                  <a:pt x="1205397" y="1477369"/>
                  <a:pt x="1279068" y="1410968"/>
                  <a:pt x="1346923" y="1339720"/>
                </a:cubicBezTo>
                <a:cubicBezTo>
                  <a:pt x="1376004" y="1309186"/>
                  <a:pt x="1395391" y="1268957"/>
                  <a:pt x="1417202" y="1231637"/>
                </a:cubicBezTo>
                <a:cubicBezTo>
                  <a:pt x="1439497" y="1193832"/>
                  <a:pt x="1458399" y="1154088"/>
                  <a:pt x="1479725" y="1116283"/>
                </a:cubicBezTo>
                <a:cubicBezTo>
                  <a:pt x="1537887" y="1014016"/>
                  <a:pt x="1560182" y="901570"/>
                  <a:pt x="1577630" y="786702"/>
                </a:cubicBezTo>
                <a:cubicBezTo>
                  <a:pt x="1588778" y="715938"/>
                  <a:pt x="1584416" y="647114"/>
                  <a:pt x="1573268" y="577805"/>
                </a:cubicBezTo>
                <a:cubicBezTo>
                  <a:pt x="1557274" y="479415"/>
                  <a:pt x="1500082" y="404290"/>
                  <a:pt x="1432227" y="336919"/>
                </a:cubicBezTo>
                <a:cubicBezTo>
                  <a:pt x="1350801" y="256463"/>
                  <a:pt x="1253865" y="198786"/>
                  <a:pt x="1148689" y="158558"/>
                </a:cubicBezTo>
                <a:cubicBezTo>
                  <a:pt x="996016" y="99911"/>
                  <a:pt x="837525" y="78101"/>
                  <a:pt x="674189" y="97488"/>
                </a:cubicBezTo>
                <a:cubicBezTo>
                  <a:pt x="526361" y="115421"/>
                  <a:pt x="398891" y="180368"/>
                  <a:pt x="292261" y="280697"/>
                </a:cubicBezTo>
                <a:cubicBezTo>
                  <a:pt x="244763" y="325287"/>
                  <a:pt x="216167" y="389265"/>
                  <a:pt x="175454" y="441610"/>
                </a:cubicBezTo>
                <a:cubicBezTo>
                  <a:pt x="131833" y="496863"/>
                  <a:pt x="110992" y="560356"/>
                  <a:pt x="94028" y="626757"/>
                </a:cubicBezTo>
                <a:cubicBezTo>
                  <a:pt x="70763" y="716423"/>
                  <a:pt x="71248" y="808027"/>
                  <a:pt x="80457" y="898178"/>
                </a:cubicBezTo>
                <a:cubicBezTo>
                  <a:pt x="91120" y="1000930"/>
                  <a:pt x="112446" y="1102228"/>
                  <a:pt x="126501" y="1204495"/>
                </a:cubicBezTo>
                <a:cubicBezTo>
                  <a:pt x="142011" y="1316940"/>
                  <a:pt x="175454" y="1423570"/>
                  <a:pt x="222952" y="1525352"/>
                </a:cubicBezTo>
                <a:cubicBezTo>
                  <a:pt x="278206" y="1643614"/>
                  <a:pt x="303409" y="1768661"/>
                  <a:pt x="305348" y="1897101"/>
                </a:cubicBezTo>
                <a:cubicBezTo>
                  <a:pt x="306317" y="1957686"/>
                  <a:pt x="291777" y="2018271"/>
                  <a:pt x="283537" y="2078856"/>
                </a:cubicBezTo>
                <a:cubicBezTo>
                  <a:pt x="281114" y="2094850"/>
                  <a:pt x="274813" y="2111814"/>
                  <a:pt x="254941" y="2109875"/>
                </a:cubicBezTo>
                <a:cubicBezTo>
                  <a:pt x="233131" y="2107937"/>
                  <a:pt x="221983" y="2093881"/>
                  <a:pt x="221498" y="2070616"/>
                </a:cubicBezTo>
                <a:cubicBezTo>
                  <a:pt x="220529" y="2023602"/>
                  <a:pt x="216652" y="1976104"/>
                  <a:pt x="215682" y="1929090"/>
                </a:cubicBezTo>
                <a:cubicBezTo>
                  <a:pt x="211805" y="1781748"/>
                  <a:pt x="176423" y="1642160"/>
                  <a:pt x="122624" y="1505481"/>
                </a:cubicBezTo>
                <a:cubicBezTo>
                  <a:pt x="93543" y="1432294"/>
                  <a:pt x="69794" y="1356684"/>
                  <a:pt x="51376" y="1280105"/>
                </a:cubicBezTo>
                <a:cubicBezTo>
                  <a:pt x="33443" y="1204010"/>
                  <a:pt x="23265" y="1125492"/>
                  <a:pt x="14056" y="1047459"/>
                </a:cubicBezTo>
                <a:cubicBezTo>
                  <a:pt x="5816" y="977665"/>
                  <a:pt x="3877" y="907387"/>
                  <a:pt x="0" y="848256"/>
                </a:cubicBezTo>
                <a:close/>
                <a:moveTo>
                  <a:pt x="762885" y="1947992"/>
                </a:moveTo>
                <a:cubicBezTo>
                  <a:pt x="769670" y="1868020"/>
                  <a:pt x="779849" y="1788533"/>
                  <a:pt x="792935" y="1709046"/>
                </a:cubicBezTo>
                <a:cubicBezTo>
                  <a:pt x="802629" y="1650400"/>
                  <a:pt x="812807" y="1591269"/>
                  <a:pt x="833163" y="1536015"/>
                </a:cubicBezTo>
                <a:cubicBezTo>
                  <a:pt x="846734" y="1498210"/>
                  <a:pt x="872907" y="1461859"/>
                  <a:pt x="901988" y="1433263"/>
                </a:cubicBezTo>
                <a:cubicBezTo>
                  <a:pt x="949002" y="1386734"/>
                  <a:pt x="1003770" y="1347960"/>
                  <a:pt x="1052723" y="1303369"/>
                </a:cubicBezTo>
                <a:cubicBezTo>
                  <a:pt x="1076957" y="1281559"/>
                  <a:pt x="1101676" y="1256356"/>
                  <a:pt x="1116216" y="1227759"/>
                </a:cubicBezTo>
                <a:cubicBezTo>
                  <a:pt x="1153052" y="1155542"/>
                  <a:pt x="1162745" y="1077024"/>
                  <a:pt x="1141904" y="998022"/>
                </a:cubicBezTo>
                <a:cubicBezTo>
                  <a:pt x="1125425" y="935983"/>
                  <a:pt x="1097313" y="881214"/>
                  <a:pt x="1037213" y="846802"/>
                </a:cubicBezTo>
                <a:cubicBezTo>
                  <a:pt x="993107" y="821598"/>
                  <a:pt x="949486" y="806573"/>
                  <a:pt x="897141" y="819660"/>
                </a:cubicBezTo>
                <a:cubicBezTo>
                  <a:pt x="891810" y="803665"/>
                  <a:pt x="887447" y="790579"/>
                  <a:pt x="882601" y="777977"/>
                </a:cubicBezTo>
                <a:cubicBezTo>
                  <a:pt x="840434" y="670863"/>
                  <a:pt x="686306" y="600585"/>
                  <a:pt x="583554" y="645660"/>
                </a:cubicBezTo>
                <a:cubicBezTo>
                  <a:pt x="497765" y="682980"/>
                  <a:pt x="440573" y="747927"/>
                  <a:pt x="413916" y="839532"/>
                </a:cubicBezTo>
                <a:cubicBezTo>
                  <a:pt x="393559" y="909810"/>
                  <a:pt x="394529" y="980573"/>
                  <a:pt x="395983" y="1052790"/>
                </a:cubicBezTo>
                <a:cubicBezTo>
                  <a:pt x="398891" y="1174929"/>
                  <a:pt x="417793" y="1294161"/>
                  <a:pt x="458991" y="1407575"/>
                </a:cubicBezTo>
                <a:cubicBezTo>
                  <a:pt x="495827" y="1509843"/>
                  <a:pt x="513760" y="1613564"/>
                  <a:pt x="519576" y="1720193"/>
                </a:cubicBezTo>
                <a:cubicBezTo>
                  <a:pt x="521999" y="1763330"/>
                  <a:pt x="513275" y="1806951"/>
                  <a:pt x="509882" y="1850087"/>
                </a:cubicBezTo>
                <a:cubicBezTo>
                  <a:pt x="504066" y="1923274"/>
                  <a:pt x="498250" y="1996945"/>
                  <a:pt x="491949" y="2070132"/>
                </a:cubicBezTo>
                <a:cubicBezTo>
                  <a:pt x="490011" y="2090488"/>
                  <a:pt x="487102" y="2110360"/>
                  <a:pt x="483710" y="2136048"/>
                </a:cubicBezTo>
                <a:cubicBezTo>
                  <a:pt x="392590" y="2137502"/>
                  <a:pt x="305833" y="2138471"/>
                  <a:pt x="218590" y="2139925"/>
                </a:cubicBezTo>
                <a:cubicBezTo>
                  <a:pt x="209866" y="2139925"/>
                  <a:pt x="201142" y="2138956"/>
                  <a:pt x="192418" y="2139925"/>
                </a:cubicBezTo>
                <a:cubicBezTo>
                  <a:pt x="166730" y="2142834"/>
                  <a:pt x="152189" y="2162705"/>
                  <a:pt x="164791" y="2183062"/>
                </a:cubicBezTo>
                <a:cubicBezTo>
                  <a:pt x="174000" y="2198087"/>
                  <a:pt x="189994" y="2211658"/>
                  <a:pt x="206473" y="2219413"/>
                </a:cubicBezTo>
                <a:cubicBezTo>
                  <a:pt x="221498" y="2226683"/>
                  <a:pt x="240886" y="2227168"/>
                  <a:pt x="257849" y="2226683"/>
                </a:cubicBezTo>
                <a:cubicBezTo>
                  <a:pt x="322312" y="2226198"/>
                  <a:pt x="386774" y="2224260"/>
                  <a:pt x="451721" y="2222806"/>
                </a:cubicBezTo>
                <a:cubicBezTo>
                  <a:pt x="486618" y="2221836"/>
                  <a:pt x="521515" y="2220867"/>
                  <a:pt x="556896" y="2220382"/>
                </a:cubicBezTo>
                <a:cubicBezTo>
                  <a:pt x="699877" y="2218928"/>
                  <a:pt x="843342" y="2218443"/>
                  <a:pt x="986322" y="2215535"/>
                </a:cubicBezTo>
                <a:cubicBezTo>
                  <a:pt x="998924" y="2215051"/>
                  <a:pt x="1020249" y="2203903"/>
                  <a:pt x="1022673" y="2193725"/>
                </a:cubicBezTo>
                <a:cubicBezTo>
                  <a:pt x="1026066" y="2179669"/>
                  <a:pt x="1019280" y="2159313"/>
                  <a:pt x="1010071" y="2147196"/>
                </a:cubicBezTo>
                <a:cubicBezTo>
                  <a:pt x="1001347" y="2136048"/>
                  <a:pt x="983414" y="2128778"/>
                  <a:pt x="968873" y="2126839"/>
                </a:cubicBezTo>
                <a:cubicBezTo>
                  <a:pt x="931069" y="2121508"/>
                  <a:pt x="892294" y="2119084"/>
                  <a:pt x="854005" y="2116661"/>
                </a:cubicBezTo>
                <a:cubicBezTo>
                  <a:pt x="824924" y="2115207"/>
                  <a:pt x="795843" y="2116176"/>
                  <a:pt x="762885" y="2116176"/>
                </a:cubicBezTo>
                <a:cubicBezTo>
                  <a:pt x="761916" y="2056076"/>
                  <a:pt x="758523" y="2001307"/>
                  <a:pt x="762885" y="1947992"/>
                </a:cubicBezTo>
                <a:close/>
                <a:moveTo>
                  <a:pt x="775487" y="848256"/>
                </a:moveTo>
                <a:cubicBezTo>
                  <a:pt x="694545" y="878306"/>
                  <a:pt x="642200" y="937921"/>
                  <a:pt x="614088" y="1015955"/>
                </a:cubicBezTo>
                <a:cubicBezTo>
                  <a:pt x="584523" y="1096896"/>
                  <a:pt x="636384" y="1181715"/>
                  <a:pt x="719748" y="1203526"/>
                </a:cubicBezTo>
                <a:cubicBezTo>
                  <a:pt x="742044" y="1209342"/>
                  <a:pt x="760461" y="1204495"/>
                  <a:pt x="779849" y="1193347"/>
                </a:cubicBezTo>
                <a:cubicBezTo>
                  <a:pt x="834133" y="1162328"/>
                  <a:pt x="859821" y="1111921"/>
                  <a:pt x="875330" y="1054729"/>
                </a:cubicBezTo>
                <a:cubicBezTo>
                  <a:pt x="884055" y="1022740"/>
                  <a:pt x="888417" y="989782"/>
                  <a:pt x="893264" y="956824"/>
                </a:cubicBezTo>
                <a:cubicBezTo>
                  <a:pt x="900049" y="914657"/>
                  <a:pt x="914589" y="903025"/>
                  <a:pt x="957241" y="908841"/>
                </a:cubicBezTo>
                <a:cubicBezTo>
                  <a:pt x="1032851" y="919988"/>
                  <a:pt x="1055146" y="948100"/>
                  <a:pt x="1068717" y="1024679"/>
                </a:cubicBezTo>
                <a:cubicBezTo>
                  <a:pt x="1082773" y="1104651"/>
                  <a:pt x="1053208" y="1164751"/>
                  <a:pt x="999408" y="1217581"/>
                </a:cubicBezTo>
                <a:cubicBezTo>
                  <a:pt x="968389" y="1248116"/>
                  <a:pt x="936400" y="1278651"/>
                  <a:pt x="901018" y="1303854"/>
                </a:cubicBezTo>
                <a:cubicBezTo>
                  <a:pt x="803598" y="1374133"/>
                  <a:pt x="748344" y="1467676"/>
                  <a:pt x="727503" y="1586422"/>
                </a:cubicBezTo>
                <a:cubicBezTo>
                  <a:pt x="707631" y="1698867"/>
                  <a:pt x="696969" y="1811798"/>
                  <a:pt x="688729" y="1925213"/>
                </a:cubicBezTo>
                <a:cubicBezTo>
                  <a:pt x="685336" y="1968834"/>
                  <a:pt x="674189" y="2011485"/>
                  <a:pt x="668857" y="2054622"/>
                </a:cubicBezTo>
                <a:cubicBezTo>
                  <a:pt x="665949" y="2076917"/>
                  <a:pt x="668372" y="2099697"/>
                  <a:pt x="668372" y="2125385"/>
                </a:cubicBezTo>
                <a:cubicBezTo>
                  <a:pt x="628144" y="2129262"/>
                  <a:pt x="589370" y="2143803"/>
                  <a:pt x="546718" y="2119569"/>
                </a:cubicBezTo>
                <a:cubicBezTo>
                  <a:pt x="556896" y="2045413"/>
                  <a:pt x="568529" y="1969803"/>
                  <a:pt x="577253" y="1893224"/>
                </a:cubicBezTo>
                <a:cubicBezTo>
                  <a:pt x="588400" y="1796288"/>
                  <a:pt x="612150" y="1699352"/>
                  <a:pt x="590339" y="1600962"/>
                </a:cubicBezTo>
                <a:cubicBezTo>
                  <a:pt x="575314" y="1532623"/>
                  <a:pt x="558350" y="1464283"/>
                  <a:pt x="537024" y="1397882"/>
                </a:cubicBezTo>
                <a:cubicBezTo>
                  <a:pt x="511821" y="1318879"/>
                  <a:pt x="491465" y="1239392"/>
                  <a:pt x="487587" y="1156512"/>
                </a:cubicBezTo>
                <a:cubicBezTo>
                  <a:pt x="483710" y="1077994"/>
                  <a:pt x="479348" y="998991"/>
                  <a:pt x="481286" y="920473"/>
                </a:cubicBezTo>
                <a:cubicBezTo>
                  <a:pt x="483225" y="840016"/>
                  <a:pt x="549141" y="740657"/>
                  <a:pt x="648016" y="723209"/>
                </a:cubicBezTo>
                <a:cubicBezTo>
                  <a:pt x="702300" y="713515"/>
                  <a:pt x="749799" y="729509"/>
                  <a:pt x="790996" y="760529"/>
                </a:cubicBezTo>
                <a:cubicBezTo>
                  <a:pt x="806991" y="772646"/>
                  <a:pt x="813292" y="797849"/>
                  <a:pt x="826378" y="821114"/>
                </a:cubicBezTo>
                <a:cubicBezTo>
                  <a:pt x="805537" y="832746"/>
                  <a:pt x="790996" y="842440"/>
                  <a:pt x="775487" y="848256"/>
                </a:cubicBezTo>
                <a:close/>
                <a:moveTo>
                  <a:pt x="799720" y="961671"/>
                </a:moveTo>
                <a:cubicBezTo>
                  <a:pt x="800205" y="970395"/>
                  <a:pt x="803113" y="979119"/>
                  <a:pt x="800690" y="984935"/>
                </a:cubicBezTo>
                <a:cubicBezTo>
                  <a:pt x="786634" y="1016439"/>
                  <a:pt x="770640" y="1046974"/>
                  <a:pt x="756099" y="1078478"/>
                </a:cubicBezTo>
                <a:cubicBezTo>
                  <a:pt x="743498" y="1106105"/>
                  <a:pt x="723626" y="1109982"/>
                  <a:pt x="697938" y="1103682"/>
                </a:cubicBezTo>
                <a:cubicBezTo>
                  <a:pt x="689698" y="1037281"/>
                  <a:pt x="713932" y="1003353"/>
                  <a:pt x="799720" y="961671"/>
                </a:cubicBezTo>
                <a:close/>
                <a:moveTo>
                  <a:pt x="950456" y="2591161"/>
                </a:moveTo>
                <a:cubicBezTo>
                  <a:pt x="908289" y="2612003"/>
                  <a:pt x="862729" y="2626058"/>
                  <a:pt x="820077" y="2646900"/>
                </a:cubicBezTo>
                <a:cubicBezTo>
                  <a:pt x="778879" y="2667256"/>
                  <a:pt x="735258" y="2677435"/>
                  <a:pt x="691152" y="2685674"/>
                </a:cubicBezTo>
                <a:cubicBezTo>
                  <a:pt x="636384" y="2695852"/>
                  <a:pt x="581130" y="2706515"/>
                  <a:pt x="526361" y="2715239"/>
                </a:cubicBezTo>
                <a:cubicBezTo>
                  <a:pt x="474986" y="2723479"/>
                  <a:pt x="423610" y="2732688"/>
                  <a:pt x="371749" y="2734627"/>
                </a:cubicBezTo>
                <a:cubicBezTo>
                  <a:pt x="311164" y="2736565"/>
                  <a:pt x="250094" y="2729295"/>
                  <a:pt x="189025" y="2729295"/>
                </a:cubicBezTo>
                <a:cubicBezTo>
                  <a:pt x="140072" y="2729295"/>
                  <a:pt x="91120" y="2732203"/>
                  <a:pt x="45560" y="2753529"/>
                </a:cubicBezTo>
                <a:cubicBezTo>
                  <a:pt x="27142" y="2762253"/>
                  <a:pt x="9694" y="2769524"/>
                  <a:pt x="14056" y="2794727"/>
                </a:cubicBezTo>
                <a:cubicBezTo>
                  <a:pt x="17933" y="2816537"/>
                  <a:pt x="39259" y="2837379"/>
                  <a:pt x="60585" y="2838348"/>
                </a:cubicBezTo>
                <a:cubicBezTo>
                  <a:pt x="96936" y="2839802"/>
                  <a:pt x="133287" y="2841741"/>
                  <a:pt x="169638" y="2841256"/>
                </a:cubicBezTo>
                <a:cubicBezTo>
                  <a:pt x="272874" y="2838833"/>
                  <a:pt x="375626" y="2836409"/>
                  <a:pt x="478863" y="2832047"/>
                </a:cubicBezTo>
                <a:cubicBezTo>
                  <a:pt x="517153" y="2830593"/>
                  <a:pt x="556412" y="2827200"/>
                  <a:pt x="592763" y="2817022"/>
                </a:cubicBezTo>
                <a:cubicBezTo>
                  <a:pt x="683398" y="2790849"/>
                  <a:pt x="774032" y="2763707"/>
                  <a:pt x="861759" y="2729780"/>
                </a:cubicBezTo>
                <a:cubicBezTo>
                  <a:pt x="916528" y="2708454"/>
                  <a:pt x="969843" y="2678889"/>
                  <a:pt x="1017341" y="2644476"/>
                </a:cubicBezTo>
                <a:cubicBezTo>
                  <a:pt x="1086651" y="2593585"/>
                  <a:pt x="1077926" y="2508766"/>
                  <a:pt x="1004740" y="2462722"/>
                </a:cubicBezTo>
                <a:cubicBezTo>
                  <a:pt x="995046" y="2456421"/>
                  <a:pt x="985353" y="2450605"/>
                  <a:pt x="972266" y="2442365"/>
                </a:cubicBezTo>
                <a:cubicBezTo>
                  <a:pt x="984868" y="2431218"/>
                  <a:pt x="994561" y="2423463"/>
                  <a:pt x="1002801" y="2415223"/>
                </a:cubicBezTo>
                <a:cubicBezTo>
                  <a:pt x="1017341" y="2400198"/>
                  <a:pt x="1033821" y="2386142"/>
                  <a:pt x="1044483" y="2369179"/>
                </a:cubicBezTo>
                <a:cubicBezTo>
                  <a:pt x="1072110" y="2325073"/>
                  <a:pt x="1055631" y="2281936"/>
                  <a:pt x="1006194" y="2264973"/>
                </a:cubicBezTo>
                <a:cubicBezTo>
                  <a:pt x="989715" y="2259157"/>
                  <a:pt x="972266" y="2256248"/>
                  <a:pt x="955303" y="2253340"/>
                </a:cubicBezTo>
                <a:cubicBezTo>
                  <a:pt x="863213" y="2236861"/>
                  <a:pt x="770640" y="2238315"/>
                  <a:pt x="678551" y="2246555"/>
                </a:cubicBezTo>
                <a:cubicBezTo>
                  <a:pt x="584523" y="2254794"/>
                  <a:pt x="490980" y="2264973"/>
                  <a:pt x="396952" y="2274666"/>
                </a:cubicBezTo>
                <a:cubicBezTo>
                  <a:pt x="331036" y="2281452"/>
                  <a:pt x="264635" y="2287753"/>
                  <a:pt x="198718" y="2296961"/>
                </a:cubicBezTo>
                <a:cubicBezTo>
                  <a:pt x="168668" y="2301323"/>
                  <a:pt x="136680" y="2305201"/>
                  <a:pt x="110507" y="2327012"/>
                </a:cubicBezTo>
                <a:cubicBezTo>
                  <a:pt x="113900" y="2350761"/>
                  <a:pt x="125532" y="2363847"/>
                  <a:pt x="148312" y="2364332"/>
                </a:cubicBezTo>
                <a:cubicBezTo>
                  <a:pt x="167699" y="2364816"/>
                  <a:pt x="187086" y="2363847"/>
                  <a:pt x="205989" y="2362878"/>
                </a:cubicBezTo>
                <a:cubicBezTo>
                  <a:pt x="301955" y="2357546"/>
                  <a:pt x="398406" y="2352215"/>
                  <a:pt x="494373" y="2347368"/>
                </a:cubicBezTo>
                <a:cubicBezTo>
                  <a:pt x="568044" y="2343491"/>
                  <a:pt x="641230" y="2340583"/>
                  <a:pt x="714902" y="2337190"/>
                </a:cubicBezTo>
                <a:cubicBezTo>
                  <a:pt x="777910" y="2334282"/>
                  <a:pt x="840918" y="2330889"/>
                  <a:pt x="903442" y="2328950"/>
                </a:cubicBezTo>
                <a:cubicBezTo>
                  <a:pt x="917982" y="2328466"/>
                  <a:pt x="932038" y="2334282"/>
                  <a:pt x="954333" y="2338644"/>
                </a:cubicBezTo>
                <a:cubicBezTo>
                  <a:pt x="897626" y="2385658"/>
                  <a:pt x="849642" y="2426371"/>
                  <a:pt x="775971" y="2406984"/>
                </a:cubicBezTo>
                <a:cubicBezTo>
                  <a:pt x="746406" y="2399229"/>
                  <a:pt x="713448" y="2402622"/>
                  <a:pt x="681943" y="2401652"/>
                </a:cubicBezTo>
                <a:cubicBezTo>
                  <a:pt x="615542" y="2400198"/>
                  <a:pt x="548657" y="2402622"/>
                  <a:pt x="482256" y="2396805"/>
                </a:cubicBezTo>
                <a:cubicBezTo>
                  <a:pt x="392590" y="2389050"/>
                  <a:pt x="304378" y="2396321"/>
                  <a:pt x="215682" y="2410376"/>
                </a:cubicBezTo>
                <a:cubicBezTo>
                  <a:pt x="172546" y="2417162"/>
                  <a:pt x="136680" y="2435580"/>
                  <a:pt x="102752" y="2461268"/>
                </a:cubicBezTo>
                <a:cubicBezTo>
                  <a:pt x="52345" y="2499557"/>
                  <a:pt x="45560" y="2550933"/>
                  <a:pt x="85304" y="2600855"/>
                </a:cubicBezTo>
                <a:cubicBezTo>
                  <a:pt x="112930" y="2635752"/>
                  <a:pt x="151705" y="2643992"/>
                  <a:pt x="192418" y="2648838"/>
                </a:cubicBezTo>
                <a:cubicBezTo>
                  <a:pt x="335883" y="2665802"/>
                  <a:pt x="476440" y="2641084"/>
                  <a:pt x="614088" y="2608125"/>
                </a:cubicBezTo>
                <a:cubicBezTo>
                  <a:pt x="701815" y="2587284"/>
                  <a:pt x="785180" y="2545602"/>
                  <a:pt x="869030" y="2511189"/>
                </a:cubicBezTo>
                <a:cubicBezTo>
                  <a:pt x="912166" y="2493741"/>
                  <a:pt x="966450" y="2503919"/>
                  <a:pt x="1005709" y="2547056"/>
                </a:cubicBezTo>
                <a:cubicBezTo>
                  <a:pt x="987291" y="2562566"/>
                  <a:pt x="970812" y="2580983"/>
                  <a:pt x="950456" y="2591161"/>
                </a:cubicBezTo>
                <a:close/>
                <a:moveTo>
                  <a:pt x="633476" y="2494226"/>
                </a:moveTo>
                <a:cubicBezTo>
                  <a:pt x="479348" y="2560142"/>
                  <a:pt x="318434" y="2564020"/>
                  <a:pt x="155097" y="2542694"/>
                </a:cubicBezTo>
                <a:cubicBezTo>
                  <a:pt x="308741" y="2470477"/>
                  <a:pt x="472077" y="2492287"/>
                  <a:pt x="633476" y="24942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514350" y="1546200"/>
            <a:ext cx="6210300" cy="193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bg>
      <p:bgPr>
        <a:solidFill>
          <a:schemeClr val="lt2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987325" y="781175"/>
            <a:ext cx="3115800" cy="3898800"/>
          </a:xfrm>
          <a:prstGeom prst="rect">
            <a:avLst/>
          </a:prstGeom>
          <a:noFill/>
          <a:ln>
            <a:noFill/>
          </a:ln>
        </p:spPr>
      </p:sp>
      <p:sp>
        <p:nvSpPr>
          <p:cNvPr id="19" name="Google Shape;19;p3"/>
          <p:cNvSpPr/>
          <p:nvPr/>
        </p:nvSpPr>
        <p:spPr>
          <a:xfrm rot="-395572">
            <a:off x="3570326" y="4339381"/>
            <a:ext cx="880366" cy="580429"/>
          </a:xfrm>
          <a:custGeom>
            <a:avLst/>
            <a:gdLst/>
            <a:ahLst/>
            <a:cxnLst/>
            <a:rect l="l" t="t" r="r" b="b"/>
            <a:pathLst>
              <a:path w="1757878" h="1158976" extrusionOk="0">
                <a:moveTo>
                  <a:pt x="544916" y="354875"/>
                </a:moveTo>
                <a:cubicBezTo>
                  <a:pt x="521511" y="296994"/>
                  <a:pt x="498422" y="241960"/>
                  <a:pt x="477230" y="185977"/>
                </a:cubicBezTo>
                <a:cubicBezTo>
                  <a:pt x="471221" y="170163"/>
                  <a:pt x="469007" y="151818"/>
                  <a:pt x="468691" y="134738"/>
                </a:cubicBezTo>
                <a:cubicBezTo>
                  <a:pt x="468374" y="118924"/>
                  <a:pt x="478496" y="113863"/>
                  <a:pt x="493361" y="119873"/>
                </a:cubicBezTo>
                <a:cubicBezTo>
                  <a:pt x="514869" y="128413"/>
                  <a:pt x="529418" y="144860"/>
                  <a:pt x="538274" y="165102"/>
                </a:cubicBezTo>
                <a:cubicBezTo>
                  <a:pt x="558833" y="210964"/>
                  <a:pt x="578126" y="257142"/>
                  <a:pt x="597736" y="303320"/>
                </a:cubicBezTo>
                <a:cubicBezTo>
                  <a:pt x="601215" y="311227"/>
                  <a:pt x="604694" y="318818"/>
                  <a:pt x="607857" y="326409"/>
                </a:cubicBezTo>
                <a:cubicBezTo>
                  <a:pt x="704641" y="299524"/>
                  <a:pt x="796997" y="262519"/>
                  <a:pt x="902321" y="259988"/>
                </a:cubicBezTo>
                <a:cubicBezTo>
                  <a:pt x="897577" y="215392"/>
                  <a:pt x="891884" y="171428"/>
                  <a:pt x="888404" y="127464"/>
                </a:cubicBezTo>
                <a:cubicBezTo>
                  <a:pt x="884925" y="85398"/>
                  <a:pt x="869427" y="43964"/>
                  <a:pt x="876385" y="0"/>
                </a:cubicBezTo>
                <a:cubicBezTo>
                  <a:pt x="898842" y="2847"/>
                  <a:pt x="905800" y="15182"/>
                  <a:pt x="910544" y="28782"/>
                </a:cubicBezTo>
                <a:cubicBezTo>
                  <a:pt x="915289" y="43331"/>
                  <a:pt x="920033" y="57881"/>
                  <a:pt x="922563" y="73062"/>
                </a:cubicBezTo>
                <a:cubicBezTo>
                  <a:pt x="933001" y="130943"/>
                  <a:pt x="942806" y="188824"/>
                  <a:pt x="953243" y="249867"/>
                </a:cubicBezTo>
                <a:cubicBezTo>
                  <a:pt x="1016501" y="253663"/>
                  <a:pt x="1079758" y="257142"/>
                  <a:pt x="1144914" y="261253"/>
                </a:cubicBezTo>
                <a:cubicBezTo>
                  <a:pt x="1148393" y="235950"/>
                  <a:pt x="1150923" y="210015"/>
                  <a:pt x="1155351" y="184712"/>
                </a:cubicBezTo>
                <a:cubicBezTo>
                  <a:pt x="1161044" y="151502"/>
                  <a:pt x="1167370" y="118292"/>
                  <a:pt x="1175277" y="85714"/>
                </a:cubicBezTo>
                <a:cubicBezTo>
                  <a:pt x="1178124" y="74328"/>
                  <a:pt x="1179073" y="55350"/>
                  <a:pt x="1196785" y="57564"/>
                </a:cubicBezTo>
                <a:cubicBezTo>
                  <a:pt x="1215129" y="59778"/>
                  <a:pt x="1213864" y="78123"/>
                  <a:pt x="1213548" y="91723"/>
                </a:cubicBezTo>
                <a:cubicBezTo>
                  <a:pt x="1211967" y="145176"/>
                  <a:pt x="1209436" y="198629"/>
                  <a:pt x="1207539" y="251765"/>
                </a:cubicBezTo>
                <a:cubicBezTo>
                  <a:pt x="1207222" y="259356"/>
                  <a:pt x="1207539" y="266947"/>
                  <a:pt x="1207539" y="274538"/>
                </a:cubicBezTo>
                <a:cubicBezTo>
                  <a:pt x="1249605" y="286240"/>
                  <a:pt x="1291039" y="296678"/>
                  <a:pt x="1332156" y="309645"/>
                </a:cubicBezTo>
                <a:cubicBezTo>
                  <a:pt x="1373273" y="322297"/>
                  <a:pt x="1413442" y="337479"/>
                  <a:pt x="1457722" y="352661"/>
                </a:cubicBezTo>
                <a:cubicBezTo>
                  <a:pt x="1473220" y="318501"/>
                  <a:pt x="1488402" y="283077"/>
                  <a:pt x="1505481" y="248286"/>
                </a:cubicBezTo>
                <a:cubicBezTo>
                  <a:pt x="1517500" y="223932"/>
                  <a:pt x="1532050" y="200526"/>
                  <a:pt x="1545966" y="177437"/>
                </a:cubicBezTo>
                <a:cubicBezTo>
                  <a:pt x="1551659" y="168265"/>
                  <a:pt x="1558934" y="158460"/>
                  <a:pt x="1572218" y="164153"/>
                </a:cubicBezTo>
                <a:cubicBezTo>
                  <a:pt x="1585502" y="169846"/>
                  <a:pt x="1593726" y="180284"/>
                  <a:pt x="1591512" y="194833"/>
                </a:cubicBezTo>
                <a:cubicBezTo>
                  <a:pt x="1589614" y="206536"/>
                  <a:pt x="1585186" y="217922"/>
                  <a:pt x="1580442" y="228676"/>
                </a:cubicBezTo>
                <a:cubicBezTo>
                  <a:pt x="1560832" y="273589"/>
                  <a:pt x="1540273" y="317869"/>
                  <a:pt x="1520347" y="362465"/>
                </a:cubicBezTo>
                <a:cubicBezTo>
                  <a:pt x="1516868" y="370056"/>
                  <a:pt x="1515286" y="378596"/>
                  <a:pt x="1513389" y="384922"/>
                </a:cubicBezTo>
                <a:cubicBezTo>
                  <a:pt x="1554506" y="421295"/>
                  <a:pt x="1593409" y="455770"/>
                  <a:pt x="1635159" y="492776"/>
                </a:cubicBezTo>
                <a:cubicBezTo>
                  <a:pt x="1640853" y="485818"/>
                  <a:pt x="1647178" y="478859"/>
                  <a:pt x="1652239" y="471268"/>
                </a:cubicBezTo>
                <a:cubicBezTo>
                  <a:pt x="1669318" y="444700"/>
                  <a:pt x="1685765" y="417816"/>
                  <a:pt x="1703161" y="391564"/>
                </a:cubicBezTo>
                <a:cubicBezTo>
                  <a:pt x="1708538" y="383657"/>
                  <a:pt x="1715813" y="376698"/>
                  <a:pt x="1723720" y="371005"/>
                </a:cubicBezTo>
                <a:cubicBezTo>
                  <a:pt x="1740800" y="358986"/>
                  <a:pt x="1757879" y="365945"/>
                  <a:pt x="1757879" y="386187"/>
                </a:cubicBezTo>
                <a:cubicBezTo>
                  <a:pt x="1757879" y="402001"/>
                  <a:pt x="1755349" y="419714"/>
                  <a:pt x="1748390" y="433314"/>
                </a:cubicBezTo>
                <a:cubicBezTo>
                  <a:pt x="1724985" y="478543"/>
                  <a:pt x="1698417" y="521874"/>
                  <a:pt x="1674063" y="566787"/>
                </a:cubicBezTo>
                <a:cubicBezTo>
                  <a:pt x="1661728" y="589560"/>
                  <a:pt x="1652555" y="614230"/>
                  <a:pt x="1641169" y="637636"/>
                </a:cubicBezTo>
                <a:cubicBezTo>
                  <a:pt x="1634527" y="651236"/>
                  <a:pt x="1628201" y="665153"/>
                  <a:pt x="1619029" y="677171"/>
                </a:cubicBezTo>
                <a:cubicBezTo>
                  <a:pt x="1580442" y="728410"/>
                  <a:pt x="1541538" y="779649"/>
                  <a:pt x="1501686" y="829622"/>
                </a:cubicBezTo>
                <a:cubicBezTo>
                  <a:pt x="1477964" y="859037"/>
                  <a:pt x="1452661" y="887186"/>
                  <a:pt x="1425777" y="914071"/>
                </a:cubicBezTo>
                <a:cubicBezTo>
                  <a:pt x="1399525" y="940323"/>
                  <a:pt x="1374538" y="967523"/>
                  <a:pt x="1343226" y="987133"/>
                </a:cubicBezTo>
                <a:cubicBezTo>
                  <a:pt x="1281550" y="1026037"/>
                  <a:pt x="1218925" y="1063042"/>
                  <a:pt x="1151872" y="1093406"/>
                </a:cubicBezTo>
                <a:cubicBezTo>
                  <a:pt x="1100317" y="1116811"/>
                  <a:pt x="1045283" y="1122188"/>
                  <a:pt x="992147" y="1137053"/>
                </a:cubicBezTo>
                <a:cubicBezTo>
                  <a:pt x="966211" y="1144328"/>
                  <a:pt x="939010" y="1148440"/>
                  <a:pt x="912126" y="1151286"/>
                </a:cubicBezTo>
                <a:cubicBezTo>
                  <a:pt x="863734" y="1156347"/>
                  <a:pt x="815974" y="1163938"/>
                  <a:pt x="766634" y="1154449"/>
                </a:cubicBezTo>
                <a:cubicBezTo>
                  <a:pt x="740698" y="1149389"/>
                  <a:pt x="712865" y="1154449"/>
                  <a:pt x="685980" y="1152552"/>
                </a:cubicBezTo>
                <a:cubicBezTo>
                  <a:pt x="611969" y="1147175"/>
                  <a:pt x="538590" y="1138002"/>
                  <a:pt x="468058" y="1113016"/>
                </a:cubicBezTo>
                <a:cubicBezTo>
                  <a:pt x="425992" y="1098150"/>
                  <a:pt x="381712" y="1087080"/>
                  <a:pt x="343441" y="1065572"/>
                </a:cubicBezTo>
                <a:cubicBezTo>
                  <a:pt x="260257" y="1019395"/>
                  <a:pt x="190041" y="957402"/>
                  <a:pt x="146394" y="870739"/>
                </a:cubicBezTo>
                <a:cubicBezTo>
                  <a:pt x="116979" y="812226"/>
                  <a:pt x="80922" y="757508"/>
                  <a:pt x="41702" y="705005"/>
                </a:cubicBezTo>
                <a:cubicBezTo>
                  <a:pt x="30632" y="688874"/>
                  <a:pt x="19879" y="670846"/>
                  <a:pt x="9441" y="653134"/>
                </a:cubicBezTo>
                <a:cubicBezTo>
                  <a:pt x="5013" y="645859"/>
                  <a:pt x="1850" y="637319"/>
                  <a:pt x="585" y="628780"/>
                </a:cubicBezTo>
                <a:cubicBezTo>
                  <a:pt x="-2578" y="609170"/>
                  <a:pt x="7227" y="599681"/>
                  <a:pt x="26521" y="601895"/>
                </a:cubicBezTo>
                <a:cubicBezTo>
                  <a:pt x="42968" y="603793"/>
                  <a:pt x="54038" y="612965"/>
                  <a:pt x="63210" y="626566"/>
                </a:cubicBezTo>
                <a:cubicBezTo>
                  <a:pt x="80606" y="653134"/>
                  <a:pt x="98634" y="679069"/>
                  <a:pt x="116663" y="705005"/>
                </a:cubicBezTo>
                <a:cubicBezTo>
                  <a:pt x="120142" y="710065"/>
                  <a:pt x="124886" y="714177"/>
                  <a:pt x="128049" y="717656"/>
                </a:cubicBezTo>
                <a:cubicBezTo>
                  <a:pt x="166003" y="667367"/>
                  <a:pt x="203009" y="617709"/>
                  <a:pt x="241912" y="566155"/>
                </a:cubicBezTo>
                <a:cubicBezTo>
                  <a:pt x="218191" y="528516"/>
                  <a:pt x="193204" y="489297"/>
                  <a:pt x="168534" y="449761"/>
                </a:cubicBezTo>
                <a:cubicBezTo>
                  <a:pt x="160310" y="436793"/>
                  <a:pt x="151454" y="424142"/>
                  <a:pt x="145761" y="410225"/>
                </a:cubicBezTo>
                <a:cubicBezTo>
                  <a:pt x="142914" y="403583"/>
                  <a:pt x="143547" y="390931"/>
                  <a:pt x="147975" y="387136"/>
                </a:cubicBezTo>
                <a:cubicBezTo>
                  <a:pt x="152719" y="383340"/>
                  <a:pt x="165687" y="384289"/>
                  <a:pt x="171064" y="388085"/>
                </a:cubicBezTo>
                <a:cubicBezTo>
                  <a:pt x="184981" y="398206"/>
                  <a:pt x="198265" y="409909"/>
                  <a:pt x="209335" y="423193"/>
                </a:cubicBezTo>
                <a:cubicBezTo>
                  <a:pt x="237168" y="456719"/>
                  <a:pt x="263736" y="491194"/>
                  <a:pt x="291886" y="526302"/>
                </a:cubicBezTo>
                <a:cubicBezTo>
                  <a:pt x="364948" y="451026"/>
                  <a:pt x="454774" y="402001"/>
                  <a:pt x="544916" y="354875"/>
                </a:cubicBezTo>
                <a:close/>
                <a:moveTo>
                  <a:pt x="649607" y="399155"/>
                </a:moveTo>
                <a:cubicBezTo>
                  <a:pt x="636956" y="402950"/>
                  <a:pt x="631579" y="403899"/>
                  <a:pt x="626834" y="406113"/>
                </a:cubicBezTo>
                <a:cubicBezTo>
                  <a:pt x="574014" y="431416"/>
                  <a:pt x="519929" y="453873"/>
                  <a:pt x="472170" y="488664"/>
                </a:cubicBezTo>
                <a:cubicBezTo>
                  <a:pt x="419982" y="526619"/>
                  <a:pt x="360520" y="555085"/>
                  <a:pt x="316240" y="604109"/>
                </a:cubicBezTo>
                <a:cubicBezTo>
                  <a:pt x="271011" y="654083"/>
                  <a:pt x="223884" y="702474"/>
                  <a:pt x="178971" y="752448"/>
                </a:cubicBezTo>
                <a:cubicBezTo>
                  <a:pt x="159678" y="773639"/>
                  <a:pt x="160627" y="800840"/>
                  <a:pt x="176125" y="827408"/>
                </a:cubicBezTo>
                <a:cubicBezTo>
                  <a:pt x="206172" y="878963"/>
                  <a:pt x="246024" y="921978"/>
                  <a:pt x="289988" y="961198"/>
                </a:cubicBezTo>
                <a:cubicBezTo>
                  <a:pt x="301375" y="971319"/>
                  <a:pt x="313393" y="980807"/>
                  <a:pt x="326678" y="988082"/>
                </a:cubicBezTo>
                <a:cubicBezTo>
                  <a:pt x="440541" y="1051340"/>
                  <a:pt x="565475" y="1073480"/>
                  <a:pt x="693571" y="1082968"/>
                </a:cubicBezTo>
                <a:cubicBezTo>
                  <a:pt x="699581" y="1083285"/>
                  <a:pt x="705906" y="1080438"/>
                  <a:pt x="708753" y="1079805"/>
                </a:cubicBezTo>
                <a:cubicBezTo>
                  <a:pt x="678706" y="1057033"/>
                  <a:pt x="645179" y="1036474"/>
                  <a:pt x="617346" y="1009590"/>
                </a:cubicBezTo>
                <a:cubicBezTo>
                  <a:pt x="546181" y="940955"/>
                  <a:pt x="518348" y="852711"/>
                  <a:pt x="511706" y="756243"/>
                </a:cubicBezTo>
                <a:cubicBezTo>
                  <a:pt x="507594" y="693302"/>
                  <a:pt x="519613" y="632259"/>
                  <a:pt x="542069" y="574062"/>
                </a:cubicBezTo>
                <a:cubicBezTo>
                  <a:pt x="558833" y="530730"/>
                  <a:pt x="572749" y="485501"/>
                  <a:pt x="607857" y="451659"/>
                </a:cubicBezTo>
                <a:cubicBezTo>
                  <a:pt x="622406" y="438691"/>
                  <a:pt x="633160" y="420979"/>
                  <a:pt x="649607" y="399155"/>
                </a:cubicBezTo>
                <a:close/>
                <a:moveTo>
                  <a:pt x="1232209" y="964677"/>
                </a:moveTo>
                <a:cubicBezTo>
                  <a:pt x="1293252" y="935262"/>
                  <a:pt x="1341645" y="891298"/>
                  <a:pt x="1391934" y="850181"/>
                </a:cubicBezTo>
                <a:cubicBezTo>
                  <a:pt x="1415023" y="831204"/>
                  <a:pt x="1434317" y="807482"/>
                  <a:pt x="1451080" y="781863"/>
                </a:cubicBezTo>
                <a:cubicBezTo>
                  <a:pt x="1470057" y="752764"/>
                  <a:pt x="1493779" y="726829"/>
                  <a:pt x="1515286" y="699628"/>
                </a:cubicBezTo>
                <a:cubicBezTo>
                  <a:pt x="1541222" y="667367"/>
                  <a:pt x="1566209" y="634156"/>
                  <a:pt x="1593726" y="603477"/>
                </a:cubicBezTo>
                <a:cubicBezTo>
                  <a:pt x="1607642" y="588295"/>
                  <a:pt x="1614284" y="571848"/>
                  <a:pt x="1619029" y="553503"/>
                </a:cubicBezTo>
                <a:cubicBezTo>
                  <a:pt x="1573167" y="520925"/>
                  <a:pt x="1530152" y="487083"/>
                  <a:pt x="1483974" y="458933"/>
                </a:cubicBezTo>
                <a:cubicBezTo>
                  <a:pt x="1440326" y="432681"/>
                  <a:pt x="1395413" y="404532"/>
                  <a:pt x="1347021" y="391564"/>
                </a:cubicBezTo>
                <a:cubicBezTo>
                  <a:pt x="1278387" y="372587"/>
                  <a:pt x="1209436" y="350130"/>
                  <a:pt x="1137323" y="345702"/>
                </a:cubicBezTo>
                <a:cubicBezTo>
                  <a:pt x="1115183" y="344121"/>
                  <a:pt x="1093042" y="338744"/>
                  <a:pt x="1071219" y="334948"/>
                </a:cubicBezTo>
                <a:cubicBezTo>
                  <a:pt x="1139853" y="379861"/>
                  <a:pt x="1201213" y="428886"/>
                  <a:pt x="1241698" y="502581"/>
                </a:cubicBezTo>
                <a:cubicBezTo>
                  <a:pt x="1282182" y="576276"/>
                  <a:pt x="1306537" y="653134"/>
                  <a:pt x="1303374" y="736634"/>
                </a:cubicBezTo>
                <a:cubicBezTo>
                  <a:pt x="1300527" y="817603"/>
                  <a:pt x="1273959" y="893512"/>
                  <a:pt x="1232209" y="964677"/>
                </a:cubicBezTo>
                <a:close/>
                <a:moveTo>
                  <a:pt x="821035" y="894145"/>
                </a:moveTo>
                <a:cubicBezTo>
                  <a:pt x="818189" y="894145"/>
                  <a:pt x="815342" y="894461"/>
                  <a:pt x="812495" y="894461"/>
                </a:cubicBezTo>
                <a:cubicBezTo>
                  <a:pt x="813760" y="901103"/>
                  <a:pt x="815026" y="907745"/>
                  <a:pt x="816291" y="914387"/>
                </a:cubicBezTo>
                <a:cubicBezTo>
                  <a:pt x="818505" y="914071"/>
                  <a:pt x="820719" y="913754"/>
                  <a:pt x="822617" y="913122"/>
                </a:cubicBezTo>
                <a:cubicBezTo>
                  <a:pt x="822300" y="907113"/>
                  <a:pt x="821668" y="900787"/>
                  <a:pt x="821035" y="89414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3"/>
          <p:cNvSpPr/>
          <p:nvPr/>
        </p:nvSpPr>
        <p:spPr>
          <a:xfrm rot="655073">
            <a:off x="1546175" y="439787"/>
            <a:ext cx="1452905" cy="574442"/>
          </a:xfrm>
          <a:custGeom>
            <a:avLst/>
            <a:gdLst/>
            <a:ahLst/>
            <a:cxnLst/>
            <a:rect l="l" t="t" r="r" b="b"/>
            <a:pathLst>
              <a:path w="2896664" h="1145267" extrusionOk="0">
                <a:moveTo>
                  <a:pt x="2852644" y="149318"/>
                </a:moveTo>
                <a:cubicBezTo>
                  <a:pt x="2821904" y="158410"/>
                  <a:pt x="2795926" y="161874"/>
                  <a:pt x="2773845" y="173130"/>
                </a:cubicBezTo>
                <a:cubicBezTo>
                  <a:pt x="2706304" y="206901"/>
                  <a:pt x="2632700" y="224220"/>
                  <a:pt x="2563860" y="254094"/>
                </a:cubicBezTo>
                <a:cubicBezTo>
                  <a:pt x="2520997" y="272711"/>
                  <a:pt x="2479432" y="293060"/>
                  <a:pt x="2437002" y="312544"/>
                </a:cubicBezTo>
                <a:cubicBezTo>
                  <a:pt x="2397170" y="330728"/>
                  <a:pt x="2356905" y="347613"/>
                  <a:pt x="2317506" y="366231"/>
                </a:cubicBezTo>
                <a:cubicBezTo>
                  <a:pt x="2248665" y="398703"/>
                  <a:pt x="2179824" y="432040"/>
                  <a:pt x="2111417" y="465811"/>
                </a:cubicBezTo>
                <a:cubicBezTo>
                  <a:pt x="2094098" y="474471"/>
                  <a:pt x="2078945" y="486160"/>
                  <a:pt x="2078945" y="509107"/>
                </a:cubicBezTo>
                <a:cubicBezTo>
                  <a:pt x="2078945" y="549806"/>
                  <a:pt x="2059461" y="574051"/>
                  <a:pt x="2018763" y="576649"/>
                </a:cubicBezTo>
                <a:cubicBezTo>
                  <a:pt x="2002311" y="666705"/>
                  <a:pt x="1978498" y="751998"/>
                  <a:pt x="1939532" y="832095"/>
                </a:cubicBezTo>
                <a:cubicBezTo>
                  <a:pt x="1899699" y="913059"/>
                  <a:pt x="1848610" y="986662"/>
                  <a:pt x="1770244" y="1035587"/>
                </a:cubicBezTo>
                <a:cubicBezTo>
                  <a:pt x="1718289" y="1068059"/>
                  <a:pt x="1661571" y="1089707"/>
                  <a:pt x="1600091" y="1097933"/>
                </a:cubicBezTo>
                <a:cubicBezTo>
                  <a:pt x="1487954" y="1113086"/>
                  <a:pt x="1386209" y="1082779"/>
                  <a:pt x="1289659" y="1029958"/>
                </a:cubicBezTo>
                <a:cubicBezTo>
                  <a:pt x="1234673" y="1000084"/>
                  <a:pt x="1200469" y="954190"/>
                  <a:pt x="1187480" y="892277"/>
                </a:cubicBezTo>
                <a:cubicBezTo>
                  <a:pt x="1177089" y="842053"/>
                  <a:pt x="1175358" y="791397"/>
                  <a:pt x="1174492" y="740741"/>
                </a:cubicBezTo>
                <a:cubicBezTo>
                  <a:pt x="1174059" y="698311"/>
                  <a:pt x="1175358" y="655881"/>
                  <a:pt x="1175791" y="613451"/>
                </a:cubicBezTo>
                <a:cubicBezTo>
                  <a:pt x="1175791" y="607822"/>
                  <a:pt x="1173626" y="601761"/>
                  <a:pt x="1172760" y="596565"/>
                </a:cubicBezTo>
                <a:cubicBezTo>
                  <a:pt x="1087034" y="594833"/>
                  <a:pt x="1003040" y="593534"/>
                  <a:pt x="919045" y="592236"/>
                </a:cubicBezTo>
                <a:cubicBezTo>
                  <a:pt x="916448" y="592236"/>
                  <a:pt x="913417" y="594833"/>
                  <a:pt x="911252" y="595699"/>
                </a:cubicBezTo>
                <a:cubicBezTo>
                  <a:pt x="906490" y="632068"/>
                  <a:pt x="903026" y="668437"/>
                  <a:pt x="896531" y="704372"/>
                </a:cubicBezTo>
                <a:cubicBezTo>
                  <a:pt x="886573" y="757193"/>
                  <a:pt x="875316" y="810014"/>
                  <a:pt x="862328" y="861970"/>
                </a:cubicBezTo>
                <a:cubicBezTo>
                  <a:pt x="856266" y="887514"/>
                  <a:pt x="847174" y="912626"/>
                  <a:pt x="837216" y="936872"/>
                </a:cubicBezTo>
                <a:cubicBezTo>
                  <a:pt x="801713" y="1023464"/>
                  <a:pt x="734604" y="1075419"/>
                  <a:pt x="650610" y="1111355"/>
                </a:cubicBezTo>
                <a:cubicBezTo>
                  <a:pt x="604717" y="1130838"/>
                  <a:pt x="557091" y="1142528"/>
                  <a:pt x="508599" y="1144692"/>
                </a:cubicBezTo>
                <a:cubicBezTo>
                  <a:pt x="447985" y="1147723"/>
                  <a:pt x="386938" y="1139064"/>
                  <a:pt x="330653" y="1111787"/>
                </a:cubicBezTo>
                <a:cubicBezTo>
                  <a:pt x="305974" y="1100098"/>
                  <a:pt x="279997" y="1089707"/>
                  <a:pt x="257483" y="1074120"/>
                </a:cubicBezTo>
                <a:cubicBezTo>
                  <a:pt x="172623" y="1015237"/>
                  <a:pt x="119802" y="932975"/>
                  <a:pt x="79536" y="839023"/>
                </a:cubicBezTo>
                <a:cubicBezTo>
                  <a:pt x="53992" y="779707"/>
                  <a:pt x="48363" y="717361"/>
                  <a:pt x="35807" y="655881"/>
                </a:cubicBezTo>
                <a:cubicBezTo>
                  <a:pt x="33643" y="645923"/>
                  <a:pt x="32777" y="634666"/>
                  <a:pt x="27148" y="627305"/>
                </a:cubicBezTo>
                <a:cubicBezTo>
                  <a:pt x="13726" y="609987"/>
                  <a:pt x="11995" y="589638"/>
                  <a:pt x="9397" y="569722"/>
                </a:cubicBezTo>
                <a:cubicBezTo>
                  <a:pt x="5933" y="546775"/>
                  <a:pt x="3768" y="523395"/>
                  <a:pt x="1171" y="500015"/>
                </a:cubicBezTo>
                <a:cubicBezTo>
                  <a:pt x="-2293" y="472739"/>
                  <a:pt x="738" y="467976"/>
                  <a:pt x="26715" y="455853"/>
                </a:cubicBezTo>
                <a:cubicBezTo>
                  <a:pt x="28014" y="444163"/>
                  <a:pt x="31045" y="432040"/>
                  <a:pt x="30612" y="420351"/>
                </a:cubicBezTo>
                <a:cubicBezTo>
                  <a:pt x="29746" y="390476"/>
                  <a:pt x="47064" y="368395"/>
                  <a:pt x="60919" y="345016"/>
                </a:cubicBezTo>
                <a:cubicBezTo>
                  <a:pt x="63517" y="340686"/>
                  <a:pt x="70877" y="338088"/>
                  <a:pt x="76073" y="337222"/>
                </a:cubicBezTo>
                <a:cubicBezTo>
                  <a:pt x="115472" y="332893"/>
                  <a:pt x="154871" y="329429"/>
                  <a:pt x="193838" y="325099"/>
                </a:cubicBezTo>
                <a:cubicBezTo>
                  <a:pt x="212888" y="322935"/>
                  <a:pt x="231938" y="320337"/>
                  <a:pt x="250988" y="318605"/>
                </a:cubicBezTo>
                <a:cubicBezTo>
                  <a:pt x="295150" y="314275"/>
                  <a:pt x="339745" y="309513"/>
                  <a:pt x="383907" y="306915"/>
                </a:cubicBezTo>
                <a:cubicBezTo>
                  <a:pt x="423306" y="304750"/>
                  <a:pt x="462706" y="304750"/>
                  <a:pt x="502105" y="303884"/>
                </a:cubicBezTo>
                <a:cubicBezTo>
                  <a:pt x="507301" y="303884"/>
                  <a:pt x="512929" y="304317"/>
                  <a:pt x="517259" y="302152"/>
                </a:cubicBezTo>
                <a:cubicBezTo>
                  <a:pt x="544535" y="288731"/>
                  <a:pt x="571379" y="274443"/>
                  <a:pt x="598655" y="261021"/>
                </a:cubicBezTo>
                <a:cubicBezTo>
                  <a:pt x="617705" y="251929"/>
                  <a:pt x="636756" y="243703"/>
                  <a:pt x="655806" y="235044"/>
                </a:cubicBezTo>
                <a:cubicBezTo>
                  <a:pt x="723780" y="203005"/>
                  <a:pt x="791322" y="170100"/>
                  <a:pt x="859730" y="138927"/>
                </a:cubicBezTo>
                <a:cubicBezTo>
                  <a:pt x="908221" y="116413"/>
                  <a:pt x="958012" y="96497"/>
                  <a:pt x="1006936" y="74416"/>
                </a:cubicBezTo>
                <a:cubicBezTo>
                  <a:pt x="1032914" y="62726"/>
                  <a:pt x="1057592" y="48005"/>
                  <a:pt x="1084003" y="37614"/>
                </a:cubicBezTo>
                <a:cubicBezTo>
                  <a:pt x="1119073" y="24192"/>
                  <a:pt x="1154575" y="13368"/>
                  <a:pt x="1190511" y="2544"/>
                </a:cubicBezTo>
                <a:cubicBezTo>
                  <a:pt x="1213458" y="-4383"/>
                  <a:pt x="1232941" y="2977"/>
                  <a:pt x="1246363" y="22893"/>
                </a:cubicBezTo>
                <a:cubicBezTo>
                  <a:pt x="1254589" y="35449"/>
                  <a:pt x="1262815" y="48871"/>
                  <a:pt x="1268444" y="62726"/>
                </a:cubicBezTo>
                <a:cubicBezTo>
                  <a:pt x="1277536" y="84374"/>
                  <a:pt x="1284463" y="106455"/>
                  <a:pt x="1291391" y="128969"/>
                </a:cubicBezTo>
                <a:cubicBezTo>
                  <a:pt x="1293556" y="135463"/>
                  <a:pt x="1291824" y="143256"/>
                  <a:pt x="1291824" y="150617"/>
                </a:cubicBezTo>
                <a:cubicBezTo>
                  <a:pt x="1289226" y="151482"/>
                  <a:pt x="1287061" y="152348"/>
                  <a:pt x="1284463" y="153214"/>
                </a:cubicBezTo>
                <a:cubicBezTo>
                  <a:pt x="1278402" y="144988"/>
                  <a:pt x="1271042" y="137195"/>
                  <a:pt x="1266279" y="128103"/>
                </a:cubicBezTo>
                <a:cubicBezTo>
                  <a:pt x="1257620" y="112083"/>
                  <a:pt x="1250260" y="95198"/>
                  <a:pt x="1242033" y="78745"/>
                </a:cubicBezTo>
                <a:cubicBezTo>
                  <a:pt x="1232075" y="59262"/>
                  <a:pt x="1224282" y="53634"/>
                  <a:pt x="1203067" y="57963"/>
                </a:cubicBezTo>
                <a:cubicBezTo>
                  <a:pt x="1179254" y="62726"/>
                  <a:pt x="1156307" y="70519"/>
                  <a:pt x="1133360" y="78745"/>
                </a:cubicBezTo>
                <a:cubicBezTo>
                  <a:pt x="1100888" y="90868"/>
                  <a:pt x="1069282" y="104723"/>
                  <a:pt x="1037243" y="118145"/>
                </a:cubicBezTo>
                <a:cubicBezTo>
                  <a:pt x="994380" y="136329"/>
                  <a:pt x="951084" y="154080"/>
                  <a:pt x="908654" y="173563"/>
                </a:cubicBezTo>
                <a:cubicBezTo>
                  <a:pt x="839381" y="205602"/>
                  <a:pt x="770973" y="238507"/>
                  <a:pt x="702565" y="271412"/>
                </a:cubicBezTo>
                <a:cubicBezTo>
                  <a:pt x="685247" y="279639"/>
                  <a:pt x="667929" y="288298"/>
                  <a:pt x="651043" y="297390"/>
                </a:cubicBezTo>
                <a:cubicBezTo>
                  <a:pt x="648013" y="299122"/>
                  <a:pt x="646281" y="303451"/>
                  <a:pt x="641085" y="309946"/>
                </a:cubicBezTo>
                <a:cubicBezTo>
                  <a:pt x="675722" y="309946"/>
                  <a:pt x="706029" y="309513"/>
                  <a:pt x="736769" y="309946"/>
                </a:cubicBezTo>
                <a:cubicBezTo>
                  <a:pt x="767942" y="310379"/>
                  <a:pt x="799115" y="309946"/>
                  <a:pt x="830289" y="312544"/>
                </a:cubicBezTo>
                <a:cubicBezTo>
                  <a:pt x="874451" y="316440"/>
                  <a:pt x="896531" y="338521"/>
                  <a:pt x="900428" y="382683"/>
                </a:cubicBezTo>
                <a:cubicBezTo>
                  <a:pt x="903892" y="420351"/>
                  <a:pt x="905191" y="458018"/>
                  <a:pt x="907788" y="495686"/>
                </a:cubicBezTo>
                <a:cubicBezTo>
                  <a:pt x="908221" y="501747"/>
                  <a:pt x="909087" y="507808"/>
                  <a:pt x="909953" y="516901"/>
                </a:cubicBezTo>
                <a:cubicBezTo>
                  <a:pt x="918612" y="518199"/>
                  <a:pt x="927705" y="522096"/>
                  <a:pt x="935498" y="520364"/>
                </a:cubicBezTo>
                <a:cubicBezTo>
                  <a:pt x="982257" y="509107"/>
                  <a:pt x="1029883" y="516901"/>
                  <a:pt x="1077076" y="513437"/>
                </a:cubicBezTo>
                <a:cubicBezTo>
                  <a:pt x="1109548" y="510839"/>
                  <a:pt x="1142020" y="513004"/>
                  <a:pt x="1177522" y="513004"/>
                </a:cubicBezTo>
                <a:cubicBezTo>
                  <a:pt x="1180986" y="486593"/>
                  <a:pt x="1184883" y="455853"/>
                  <a:pt x="1189212" y="425113"/>
                </a:cubicBezTo>
                <a:cubicBezTo>
                  <a:pt x="1190078" y="418186"/>
                  <a:pt x="1190078" y="410825"/>
                  <a:pt x="1192243" y="403898"/>
                </a:cubicBezTo>
                <a:cubicBezTo>
                  <a:pt x="1198304" y="385714"/>
                  <a:pt x="1190944" y="358004"/>
                  <a:pt x="1222983" y="356705"/>
                </a:cubicBezTo>
                <a:cubicBezTo>
                  <a:pt x="1236405" y="334624"/>
                  <a:pt x="1257620" y="336789"/>
                  <a:pt x="1279701" y="336356"/>
                </a:cubicBezTo>
                <a:cubicBezTo>
                  <a:pt x="1304813" y="335923"/>
                  <a:pt x="1329491" y="335490"/>
                  <a:pt x="1354603" y="329862"/>
                </a:cubicBezTo>
                <a:cubicBezTo>
                  <a:pt x="1386209" y="322935"/>
                  <a:pt x="1419114" y="322069"/>
                  <a:pt x="1451586" y="321636"/>
                </a:cubicBezTo>
                <a:cubicBezTo>
                  <a:pt x="1501376" y="320770"/>
                  <a:pt x="1551167" y="322502"/>
                  <a:pt x="1600524" y="322502"/>
                </a:cubicBezTo>
                <a:cubicBezTo>
                  <a:pt x="1651180" y="322069"/>
                  <a:pt x="1702270" y="321203"/>
                  <a:pt x="1752926" y="319904"/>
                </a:cubicBezTo>
                <a:cubicBezTo>
                  <a:pt x="1805314" y="318605"/>
                  <a:pt x="1857702" y="315141"/>
                  <a:pt x="1910523" y="314275"/>
                </a:cubicBezTo>
                <a:cubicBezTo>
                  <a:pt x="1935635" y="313842"/>
                  <a:pt x="1961613" y="316440"/>
                  <a:pt x="1986291" y="319904"/>
                </a:cubicBezTo>
                <a:cubicBezTo>
                  <a:pt x="2017031" y="324233"/>
                  <a:pt x="2030453" y="345881"/>
                  <a:pt x="2032618" y="377488"/>
                </a:cubicBezTo>
                <a:cubicBezTo>
                  <a:pt x="2047772" y="377920"/>
                  <a:pt x="2062059" y="358437"/>
                  <a:pt x="2075481" y="373591"/>
                </a:cubicBezTo>
                <a:cubicBezTo>
                  <a:pt x="2085006" y="384415"/>
                  <a:pt x="2090635" y="398703"/>
                  <a:pt x="2099727" y="414289"/>
                </a:cubicBezTo>
                <a:cubicBezTo>
                  <a:pt x="2106654" y="410392"/>
                  <a:pt x="2116612" y="406496"/>
                  <a:pt x="2125704" y="400434"/>
                </a:cubicBezTo>
                <a:cubicBezTo>
                  <a:pt x="2196277" y="353675"/>
                  <a:pt x="2272911" y="318605"/>
                  <a:pt x="2348679" y="281370"/>
                </a:cubicBezTo>
                <a:cubicBezTo>
                  <a:pt x="2385047" y="263619"/>
                  <a:pt x="2422715" y="248898"/>
                  <a:pt x="2460815" y="235044"/>
                </a:cubicBezTo>
                <a:cubicBezTo>
                  <a:pt x="2536150" y="207767"/>
                  <a:pt x="2612351" y="181790"/>
                  <a:pt x="2688119" y="156245"/>
                </a:cubicBezTo>
                <a:cubicBezTo>
                  <a:pt x="2727086" y="142823"/>
                  <a:pt x="2766918" y="130700"/>
                  <a:pt x="2806317" y="118145"/>
                </a:cubicBezTo>
                <a:cubicBezTo>
                  <a:pt x="2811946" y="116413"/>
                  <a:pt x="2818007" y="114248"/>
                  <a:pt x="2824069" y="112949"/>
                </a:cubicBezTo>
                <a:cubicBezTo>
                  <a:pt x="2856541" y="105589"/>
                  <a:pt x="2868663" y="112083"/>
                  <a:pt x="2879487" y="143689"/>
                </a:cubicBezTo>
                <a:cubicBezTo>
                  <a:pt x="2898971" y="200840"/>
                  <a:pt x="2899403" y="259722"/>
                  <a:pt x="2892909" y="319038"/>
                </a:cubicBezTo>
                <a:cubicBezTo>
                  <a:pt x="2891177" y="334192"/>
                  <a:pt x="2887713" y="349345"/>
                  <a:pt x="2882951" y="363633"/>
                </a:cubicBezTo>
                <a:cubicBezTo>
                  <a:pt x="2881219" y="369261"/>
                  <a:pt x="2872127" y="377920"/>
                  <a:pt x="2869096" y="376622"/>
                </a:cubicBezTo>
                <a:cubicBezTo>
                  <a:pt x="2862602" y="374457"/>
                  <a:pt x="2855242" y="367962"/>
                  <a:pt x="2853510" y="361468"/>
                </a:cubicBezTo>
                <a:cubicBezTo>
                  <a:pt x="2850479" y="351077"/>
                  <a:pt x="2850479" y="339387"/>
                  <a:pt x="2850912" y="328563"/>
                </a:cubicBezTo>
                <a:cubicBezTo>
                  <a:pt x="2852211" y="285700"/>
                  <a:pt x="2854809" y="242837"/>
                  <a:pt x="2856107" y="200407"/>
                </a:cubicBezTo>
                <a:cubicBezTo>
                  <a:pt x="2857406" y="186119"/>
                  <a:pt x="2854809" y="171399"/>
                  <a:pt x="2852644" y="149318"/>
                </a:cubicBezTo>
                <a:close/>
                <a:moveTo>
                  <a:pt x="845875" y="374024"/>
                </a:moveTo>
                <a:cubicBezTo>
                  <a:pt x="800414" y="374024"/>
                  <a:pt x="759283" y="374024"/>
                  <a:pt x="717719" y="374024"/>
                </a:cubicBezTo>
                <a:cubicBezTo>
                  <a:pt x="670093" y="374024"/>
                  <a:pt x="622468" y="377488"/>
                  <a:pt x="575708" y="371859"/>
                </a:cubicBezTo>
                <a:cubicBezTo>
                  <a:pt x="533711" y="367096"/>
                  <a:pt x="498208" y="376189"/>
                  <a:pt x="462273" y="395672"/>
                </a:cubicBezTo>
                <a:cubicBezTo>
                  <a:pt x="412915" y="422082"/>
                  <a:pt x="362259" y="445029"/>
                  <a:pt x="312036" y="470141"/>
                </a:cubicBezTo>
                <a:cubicBezTo>
                  <a:pt x="273935" y="489191"/>
                  <a:pt x="236268" y="509973"/>
                  <a:pt x="198167" y="529023"/>
                </a:cubicBezTo>
                <a:cubicBezTo>
                  <a:pt x="163098" y="546775"/>
                  <a:pt x="127595" y="563660"/>
                  <a:pt x="87330" y="583576"/>
                </a:cubicBezTo>
                <a:cubicBezTo>
                  <a:pt x="91226" y="617780"/>
                  <a:pt x="94257" y="657180"/>
                  <a:pt x="100751" y="696146"/>
                </a:cubicBezTo>
                <a:cubicBezTo>
                  <a:pt x="110709" y="756327"/>
                  <a:pt x="120667" y="816942"/>
                  <a:pt x="152274" y="871062"/>
                </a:cubicBezTo>
                <a:cubicBezTo>
                  <a:pt x="165262" y="893143"/>
                  <a:pt x="178251" y="914791"/>
                  <a:pt x="192972" y="935573"/>
                </a:cubicBezTo>
                <a:cubicBezTo>
                  <a:pt x="236701" y="997486"/>
                  <a:pt x="290388" y="1045545"/>
                  <a:pt x="366156" y="1067626"/>
                </a:cubicBezTo>
                <a:cubicBezTo>
                  <a:pt x="432399" y="1087109"/>
                  <a:pt x="496910" y="1092737"/>
                  <a:pt x="564451" y="1075852"/>
                </a:cubicBezTo>
                <a:cubicBezTo>
                  <a:pt x="615108" y="1062863"/>
                  <a:pt x="658404" y="1038617"/>
                  <a:pt x="699102" y="1007444"/>
                </a:cubicBezTo>
                <a:cubicBezTo>
                  <a:pt x="724646" y="987961"/>
                  <a:pt x="745428" y="964148"/>
                  <a:pt x="759716" y="935573"/>
                </a:cubicBezTo>
                <a:cubicBezTo>
                  <a:pt x="778766" y="897472"/>
                  <a:pt x="796085" y="858506"/>
                  <a:pt x="806043" y="816509"/>
                </a:cubicBezTo>
                <a:cubicBezTo>
                  <a:pt x="819898" y="757193"/>
                  <a:pt x="837216" y="698744"/>
                  <a:pt x="847607" y="638562"/>
                </a:cubicBezTo>
                <a:cubicBezTo>
                  <a:pt x="854967" y="595699"/>
                  <a:pt x="855400" y="551537"/>
                  <a:pt x="854967" y="507808"/>
                </a:cubicBezTo>
                <a:cubicBezTo>
                  <a:pt x="854534" y="465378"/>
                  <a:pt x="849339" y="422948"/>
                  <a:pt x="845875" y="374024"/>
                </a:cubicBezTo>
                <a:close/>
                <a:moveTo>
                  <a:pt x="1245064" y="393940"/>
                </a:moveTo>
                <a:cubicBezTo>
                  <a:pt x="1242899" y="399136"/>
                  <a:pt x="1241600" y="400867"/>
                  <a:pt x="1241600" y="403032"/>
                </a:cubicBezTo>
                <a:cubicBezTo>
                  <a:pt x="1240302" y="487459"/>
                  <a:pt x="1239003" y="571454"/>
                  <a:pt x="1237704" y="655881"/>
                </a:cubicBezTo>
                <a:cubicBezTo>
                  <a:pt x="1236405" y="730350"/>
                  <a:pt x="1236405" y="804386"/>
                  <a:pt x="1251126" y="877989"/>
                </a:cubicBezTo>
                <a:cubicBezTo>
                  <a:pt x="1256321" y="904833"/>
                  <a:pt x="1258486" y="932542"/>
                  <a:pt x="1279701" y="953757"/>
                </a:cubicBezTo>
                <a:cubicBezTo>
                  <a:pt x="1299617" y="973240"/>
                  <a:pt x="1319966" y="990992"/>
                  <a:pt x="1347676" y="998785"/>
                </a:cubicBezTo>
                <a:cubicBezTo>
                  <a:pt x="1372354" y="1005712"/>
                  <a:pt x="1396600" y="1012207"/>
                  <a:pt x="1420846" y="1019567"/>
                </a:cubicBezTo>
                <a:cubicBezTo>
                  <a:pt x="1527354" y="1052472"/>
                  <a:pt x="1627801" y="1036452"/>
                  <a:pt x="1721320" y="978003"/>
                </a:cubicBezTo>
                <a:cubicBezTo>
                  <a:pt x="1764183" y="951159"/>
                  <a:pt x="1804448" y="919553"/>
                  <a:pt x="1832591" y="875824"/>
                </a:cubicBezTo>
                <a:cubicBezTo>
                  <a:pt x="1873722" y="812179"/>
                  <a:pt x="1900565" y="741607"/>
                  <a:pt x="1926110" y="671034"/>
                </a:cubicBezTo>
                <a:cubicBezTo>
                  <a:pt x="1954252" y="594400"/>
                  <a:pt x="1964210" y="513437"/>
                  <a:pt x="1978498" y="433339"/>
                </a:cubicBezTo>
                <a:cubicBezTo>
                  <a:pt x="1981096" y="419052"/>
                  <a:pt x="1978931" y="403465"/>
                  <a:pt x="1978931" y="385714"/>
                </a:cubicBezTo>
                <a:cubicBezTo>
                  <a:pt x="1959881" y="385714"/>
                  <a:pt x="1943861" y="386147"/>
                  <a:pt x="1927842" y="385714"/>
                </a:cubicBezTo>
                <a:cubicBezTo>
                  <a:pt x="1886277" y="384415"/>
                  <a:pt x="1845146" y="381384"/>
                  <a:pt x="1803582" y="381817"/>
                </a:cubicBezTo>
                <a:cubicBezTo>
                  <a:pt x="1765915" y="382250"/>
                  <a:pt x="1728680" y="387446"/>
                  <a:pt x="1691013" y="389177"/>
                </a:cubicBezTo>
                <a:cubicBezTo>
                  <a:pt x="1652479" y="390909"/>
                  <a:pt x="1614379" y="389610"/>
                  <a:pt x="1575845" y="390909"/>
                </a:cubicBezTo>
                <a:cubicBezTo>
                  <a:pt x="1514798" y="393507"/>
                  <a:pt x="1453751" y="396971"/>
                  <a:pt x="1393136" y="400001"/>
                </a:cubicBezTo>
                <a:cubicBezTo>
                  <a:pt x="1377983" y="400867"/>
                  <a:pt x="1362396" y="398703"/>
                  <a:pt x="1347676" y="401300"/>
                </a:cubicBezTo>
                <a:cubicBezTo>
                  <a:pt x="1313472" y="407795"/>
                  <a:pt x="1279268" y="412124"/>
                  <a:pt x="1245064" y="393940"/>
                </a:cubicBezTo>
                <a:close/>
                <a:moveTo>
                  <a:pt x="343642" y="385714"/>
                </a:moveTo>
                <a:cubicBezTo>
                  <a:pt x="343642" y="384415"/>
                  <a:pt x="343642" y="383549"/>
                  <a:pt x="343642" y="382250"/>
                </a:cubicBezTo>
                <a:cubicBezTo>
                  <a:pt x="263111" y="384848"/>
                  <a:pt x="182581" y="387879"/>
                  <a:pt x="99452" y="390476"/>
                </a:cubicBezTo>
                <a:cubicBezTo>
                  <a:pt x="72176" y="428577"/>
                  <a:pt x="93824" y="476635"/>
                  <a:pt x="81701" y="520797"/>
                </a:cubicBezTo>
                <a:cubicBezTo>
                  <a:pt x="170025" y="475769"/>
                  <a:pt x="257050" y="430742"/>
                  <a:pt x="343642" y="385714"/>
                </a:cubicBezTo>
                <a:close/>
                <a:moveTo>
                  <a:pt x="2043442" y="431607"/>
                </a:moveTo>
                <a:cubicBezTo>
                  <a:pt x="2026557" y="448493"/>
                  <a:pt x="2026124" y="450225"/>
                  <a:pt x="2033484" y="493954"/>
                </a:cubicBezTo>
                <a:cubicBezTo>
                  <a:pt x="2041277" y="473172"/>
                  <a:pt x="2050802" y="454554"/>
                  <a:pt x="2043442" y="431607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3"/>
          <p:cNvSpPr/>
          <p:nvPr/>
        </p:nvSpPr>
        <p:spPr>
          <a:xfrm rot="516939">
            <a:off x="644639" y="3385718"/>
            <a:ext cx="619067" cy="557108"/>
          </a:xfrm>
          <a:custGeom>
            <a:avLst/>
            <a:gdLst/>
            <a:ahLst/>
            <a:cxnLst/>
            <a:rect l="l" t="t" r="r" b="b"/>
            <a:pathLst>
              <a:path w="1236528" h="1112770" extrusionOk="0">
                <a:moveTo>
                  <a:pt x="958162" y="766260"/>
                </a:moveTo>
                <a:cubicBezTo>
                  <a:pt x="968009" y="812955"/>
                  <a:pt x="978809" y="855520"/>
                  <a:pt x="985797" y="898402"/>
                </a:cubicBezTo>
                <a:cubicBezTo>
                  <a:pt x="995644" y="957167"/>
                  <a:pt x="1003268" y="1016250"/>
                  <a:pt x="1010574" y="1075650"/>
                </a:cubicBezTo>
                <a:cubicBezTo>
                  <a:pt x="1014385" y="1105191"/>
                  <a:pt x="991197" y="1122027"/>
                  <a:pt x="964832" y="1107415"/>
                </a:cubicBezTo>
                <a:cubicBezTo>
                  <a:pt x="909244" y="1076603"/>
                  <a:pt x="854291" y="1043885"/>
                  <a:pt x="800290" y="1010214"/>
                </a:cubicBezTo>
                <a:cubicBezTo>
                  <a:pt x="758043" y="984167"/>
                  <a:pt x="717066" y="955261"/>
                  <a:pt x="674819" y="929214"/>
                </a:cubicBezTo>
                <a:cubicBezTo>
                  <a:pt x="668149" y="925085"/>
                  <a:pt x="655125" y="926673"/>
                  <a:pt x="647184" y="930167"/>
                </a:cubicBezTo>
                <a:cubicBezTo>
                  <a:pt x="628125" y="938426"/>
                  <a:pt x="610337" y="949543"/>
                  <a:pt x="591913" y="959708"/>
                </a:cubicBezTo>
                <a:cubicBezTo>
                  <a:pt x="556336" y="979085"/>
                  <a:pt x="520124" y="997826"/>
                  <a:pt x="483912" y="1016250"/>
                </a:cubicBezTo>
                <a:cubicBezTo>
                  <a:pt x="441030" y="1038167"/>
                  <a:pt x="396559" y="1053732"/>
                  <a:pt x="352088" y="1070568"/>
                </a:cubicBezTo>
                <a:cubicBezTo>
                  <a:pt x="328900" y="1079144"/>
                  <a:pt x="304441" y="1084544"/>
                  <a:pt x="280300" y="1089309"/>
                </a:cubicBezTo>
                <a:cubicBezTo>
                  <a:pt x="259970" y="1093438"/>
                  <a:pt x="244088" y="1071838"/>
                  <a:pt x="252347" y="1053097"/>
                </a:cubicBezTo>
                <a:cubicBezTo>
                  <a:pt x="254253" y="1048650"/>
                  <a:pt x="255841" y="1043250"/>
                  <a:pt x="259335" y="1040073"/>
                </a:cubicBezTo>
                <a:cubicBezTo>
                  <a:pt x="289194" y="1009897"/>
                  <a:pt x="286017" y="968602"/>
                  <a:pt x="294912" y="931755"/>
                </a:cubicBezTo>
                <a:cubicBezTo>
                  <a:pt x="305076" y="889190"/>
                  <a:pt x="312700" y="845990"/>
                  <a:pt x="321276" y="803108"/>
                </a:cubicBezTo>
                <a:cubicBezTo>
                  <a:pt x="326994" y="773884"/>
                  <a:pt x="331759" y="744660"/>
                  <a:pt x="337159" y="713531"/>
                </a:cubicBezTo>
                <a:cubicBezTo>
                  <a:pt x="329218" y="707813"/>
                  <a:pt x="320959" y="702413"/>
                  <a:pt x="313335" y="696695"/>
                </a:cubicBezTo>
                <a:cubicBezTo>
                  <a:pt x="229476" y="633801"/>
                  <a:pt x="145617" y="571542"/>
                  <a:pt x="62393" y="508012"/>
                </a:cubicBezTo>
                <a:cubicBezTo>
                  <a:pt x="43652" y="493718"/>
                  <a:pt x="28087" y="474659"/>
                  <a:pt x="12204" y="456871"/>
                </a:cubicBezTo>
                <a:cubicBezTo>
                  <a:pt x="-8443" y="433365"/>
                  <a:pt x="-2725" y="410812"/>
                  <a:pt x="28087" y="402871"/>
                </a:cubicBezTo>
                <a:cubicBezTo>
                  <a:pt x="57628" y="395247"/>
                  <a:pt x="88440" y="390800"/>
                  <a:pt x="118934" y="389529"/>
                </a:cubicBezTo>
                <a:cubicBezTo>
                  <a:pt x="157687" y="387941"/>
                  <a:pt x="196441" y="391435"/>
                  <a:pt x="235194" y="391435"/>
                </a:cubicBezTo>
                <a:cubicBezTo>
                  <a:pt x="269500" y="391435"/>
                  <a:pt x="304123" y="389529"/>
                  <a:pt x="338429" y="388894"/>
                </a:cubicBezTo>
                <a:cubicBezTo>
                  <a:pt x="366065" y="388576"/>
                  <a:pt x="394018" y="387941"/>
                  <a:pt x="421653" y="389212"/>
                </a:cubicBezTo>
                <a:cubicBezTo>
                  <a:pt x="437853" y="389847"/>
                  <a:pt x="444842" y="381588"/>
                  <a:pt x="450242" y="368564"/>
                </a:cubicBezTo>
                <a:cubicBezTo>
                  <a:pt x="476607" y="304082"/>
                  <a:pt x="501065" y="238646"/>
                  <a:pt x="530607" y="175752"/>
                </a:cubicBezTo>
                <a:cubicBezTo>
                  <a:pt x="557289" y="119210"/>
                  <a:pt x="590642" y="65846"/>
                  <a:pt x="636384" y="22010"/>
                </a:cubicBezTo>
                <a:cubicBezTo>
                  <a:pt x="669102" y="-9437"/>
                  <a:pt x="700866" y="-7531"/>
                  <a:pt x="725961" y="29951"/>
                </a:cubicBezTo>
                <a:cubicBezTo>
                  <a:pt x="745972" y="59493"/>
                  <a:pt x="763125" y="91575"/>
                  <a:pt x="777420" y="123975"/>
                </a:cubicBezTo>
                <a:cubicBezTo>
                  <a:pt x="816173" y="211646"/>
                  <a:pt x="840632" y="304082"/>
                  <a:pt x="865091" y="396518"/>
                </a:cubicBezTo>
                <a:cubicBezTo>
                  <a:pt x="872397" y="424153"/>
                  <a:pt x="872714" y="422565"/>
                  <a:pt x="900985" y="425106"/>
                </a:cubicBezTo>
                <a:cubicBezTo>
                  <a:pt x="962291" y="430188"/>
                  <a:pt x="1023915" y="431777"/>
                  <a:pt x="1083950" y="447341"/>
                </a:cubicBezTo>
                <a:cubicBezTo>
                  <a:pt x="1132233" y="459730"/>
                  <a:pt x="1173210" y="487047"/>
                  <a:pt x="1215775" y="509918"/>
                </a:cubicBezTo>
                <a:cubicBezTo>
                  <a:pt x="1240233" y="523259"/>
                  <a:pt x="1243728" y="561059"/>
                  <a:pt x="1222763" y="580118"/>
                </a:cubicBezTo>
                <a:cubicBezTo>
                  <a:pt x="1200845" y="600130"/>
                  <a:pt x="1180516" y="621730"/>
                  <a:pt x="1152562" y="635072"/>
                </a:cubicBezTo>
                <a:cubicBezTo>
                  <a:pt x="1130645" y="645554"/>
                  <a:pt x="1111904" y="663025"/>
                  <a:pt x="1091574" y="676683"/>
                </a:cubicBezTo>
                <a:cubicBezTo>
                  <a:pt x="1069339" y="691613"/>
                  <a:pt x="1046468" y="705272"/>
                  <a:pt x="1024233" y="720201"/>
                </a:cubicBezTo>
                <a:cubicBezTo>
                  <a:pt x="1002315" y="734813"/>
                  <a:pt x="980715" y="750378"/>
                  <a:pt x="958162" y="766260"/>
                </a:cubicBezTo>
                <a:close/>
                <a:moveTo>
                  <a:pt x="406406" y="685895"/>
                </a:moveTo>
                <a:cubicBezTo>
                  <a:pt x="420065" y="694789"/>
                  <a:pt x="429277" y="702731"/>
                  <a:pt x="440077" y="707813"/>
                </a:cubicBezTo>
                <a:cubicBezTo>
                  <a:pt x="498524" y="736084"/>
                  <a:pt x="553795" y="768802"/>
                  <a:pt x="604301" y="809778"/>
                </a:cubicBezTo>
                <a:cubicBezTo>
                  <a:pt x="653854" y="849802"/>
                  <a:pt x="655125" y="848531"/>
                  <a:pt x="713572" y="816766"/>
                </a:cubicBezTo>
                <a:cubicBezTo>
                  <a:pt x="717066" y="814861"/>
                  <a:pt x="720878" y="813272"/>
                  <a:pt x="724372" y="811366"/>
                </a:cubicBezTo>
                <a:cubicBezTo>
                  <a:pt x="759949" y="792308"/>
                  <a:pt x="795843" y="773249"/>
                  <a:pt x="831420" y="754190"/>
                </a:cubicBezTo>
                <a:cubicBezTo>
                  <a:pt x="850479" y="744025"/>
                  <a:pt x="869220" y="733543"/>
                  <a:pt x="887644" y="723695"/>
                </a:cubicBezTo>
                <a:cubicBezTo>
                  <a:pt x="881608" y="638566"/>
                  <a:pt x="851749" y="561695"/>
                  <a:pt x="831102" y="483553"/>
                </a:cubicBezTo>
                <a:cubicBezTo>
                  <a:pt x="712619" y="474341"/>
                  <a:pt x="598584" y="454647"/>
                  <a:pt x="482960" y="455282"/>
                </a:cubicBezTo>
                <a:cubicBezTo>
                  <a:pt x="448336" y="529930"/>
                  <a:pt x="426418" y="606801"/>
                  <a:pt x="406406" y="685895"/>
                </a:cubicBezTo>
                <a:close/>
                <a:moveTo>
                  <a:pt x="691655" y="54728"/>
                </a:moveTo>
                <a:cubicBezTo>
                  <a:pt x="646866" y="97928"/>
                  <a:pt x="607478" y="150340"/>
                  <a:pt x="588419" y="199258"/>
                </a:cubicBezTo>
                <a:cubicBezTo>
                  <a:pt x="577301" y="227846"/>
                  <a:pt x="563960" y="255799"/>
                  <a:pt x="552207" y="284070"/>
                </a:cubicBezTo>
                <a:cubicBezTo>
                  <a:pt x="538230" y="317741"/>
                  <a:pt x="524571" y="351411"/>
                  <a:pt x="509324" y="388576"/>
                </a:cubicBezTo>
                <a:cubicBezTo>
                  <a:pt x="612560" y="398106"/>
                  <a:pt x="711666" y="407000"/>
                  <a:pt x="812679" y="416212"/>
                </a:cubicBezTo>
                <a:cubicBezTo>
                  <a:pt x="789173" y="288835"/>
                  <a:pt x="751055" y="170352"/>
                  <a:pt x="691655" y="54728"/>
                </a:cubicBezTo>
                <a:close/>
                <a:moveTo>
                  <a:pt x="415300" y="449882"/>
                </a:moveTo>
                <a:cubicBezTo>
                  <a:pt x="310159" y="449882"/>
                  <a:pt x="209464" y="449882"/>
                  <a:pt x="108770" y="450200"/>
                </a:cubicBezTo>
                <a:cubicBezTo>
                  <a:pt x="103370" y="450200"/>
                  <a:pt x="98287" y="454012"/>
                  <a:pt x="92252" y="455918"/>
                </a:cubicBezTo>
                <a:cubicBezTo>
                  <a:pt x="121793" y="491177"/>
                  <a:pt x="319053" y="637930"/>
                  <a:pt x="350500" y="648095"/>
                </a:cubicBezTo>
                <a:cubicBezTo>
                  <a:pt x="371147" y="584248"/>
                  <a:pt x="392112" y="520400"/>
                  <a:pt x="415300" y="449882"/>
                </a:cubicBezTo>
                <a:close/>
                <a:moveTo>
                  <a:pt x="590642" y="872355"/>
                </a:moveTo>
                <a:cubicBezTo>
                  <a:pt x="531877" y="820261"/>
                  <a:pt x="464218" y="784366"/>
                  <a:pt x="391794" y="747837"/>
                </a:cubicBezTo>
                <a:cubicBezTo>
                  <a:pt x="372418" y="831378"/>
                  <a:pt x="353994" y="911743"/>
                  <a:pt x="334935" y="994967"/>
                </a:cubicBezTo>
                <a:cubicBezTo>
                  <a:pt x="373053" y="982897"/>
                  <a:pt x="408947" y="975591"/>
                  <a:pt x="441348" y="960344"/>
                </a:cubicBezTo>
                <a:cubicBezTo>
                  <a:pt x="490265" y="937155"/>
                  <a:pt x="536960" y="908249"/>
                  <a:pt x="584289" y="881567"/>
                </a:cubicBezTo>
                <a:cubicBezTo>
                  <a:pt x="586195" y="880296"/>
                  <a:pt x="587466" y="876802"/>
                  <a:pt x="590642" y="872355"/>
                </a:cubicBezTo>
                <a:close/>
                <a:moveTo>
                  <a:pt x="889867" y="486730"/>
                </a:moveTo>
                <a:cubicBezTo>
                  <a:pt x="900032" y="525483"/>
                  <a:pt x="906385" y="558836"/>
                  <a:pt x="917503" y="590918"/>
                </a:cubicBezTo>
                <a:cubicBezTo>
                  <a:pt x="928620" y="623319"/>
                  <a:pt x="926079" y="659213"/>
                  <a:pt x="944820" y="693837"/>
                </a:cubicBezTo>
                <a:cubicBezTo>
                  <a:pt x="1017562" y="641742"/>
                  <a:pt x="1094751" y="602989"/>
                  <a:pt x="1157327" y="540412"/>
                </a:cubicBezTo>
                <a:cubicBezTo>
                  <a:pt x="1073468" y="492765"/>
                  <a:pt x="982621" y="497530"/>
                  <a:pt x="889867" y="486730"/>
                </a:cubicBezTo>
                <a:close/>
                <a:moveTo>
                  <a:pt x="903526" y="798978"/>
                </a:moveTo>
                <a:cubicBezTo>
                  <a:pt x="841902" y="825661"/>
                  <a:pt x="788537" y="861237"/>
                  <a:pt x="726914" y="890779"/>
                </a:cubicBezTo>
                <a:cubicBezTo>
                  <a:pt x="796796" y="942238"/>
                  <a:pt x="863502" y="987979"/>
                  <a:pt x="941009" y="1027367"/>
                </a:cubicBezTo>
                <a:cubicBezTo>
                  <a:pt x="934973" y="947002"/>
                  <a:pt x="924809" y="873943"/>
                  <a:pt x="903526" y="798978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3"/>
          <p:cNvSpPr txBox="1">
            <a:spLocks noGrp="1"/>
          </p:cNvSpPr>
          <p:nvPr>
            <p:ph type="ctrTitle"/>
          </p:nvPr>
        </p:nvSpPr>
        <p:spPr>
          <a:xfrm>
            <a:off x="4696725" y="1828725"/>
            <a:ext cx="3554700" cy="1039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ubTitle" idx="1"/>
          </p:nvPr>
        </p:nvSpPr>
        <p:spPr>
          <a:xfrm>
            <a:off x="4696725" y="3001275"/>
            <a:ext cx="3554700" cy="3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800"/>
              </a:spcBef>
              <a:spcAft>
                <a:spcPts val="8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 rot="2930457">
            <a:off x="4010074" y="-1728697"/>
            <a:ext cx="6352613" cy="5001157"/>
          </a:xfrm>
          <a:custGeom>
            <a:avLst/>
            <a:gdLst/>
            <a:ahLst/>
            <a:cxnLst/>
            <a:rect l="l" t="t" r="r" b="b"/>
            <a:pathLst>
              <a:path w="12669643" h="10011830" extrusionOk="0">
                <a:moveTo>
                  <a:pt x="5267414" y="254303"/>
                </a:moveTo>
                <a:cubicBezTo>
                  <a:pt x="5343915" y="230871"/>
                  <a:pt x="5436244" y="235992"/>
                  <a:pt x="5537884" y="280062"/>
                </a:cubicBezTo>
                <a:cubicBezTo>
                  <a:pt x="5629593" y="319787"/>
                  <a:pt x="5737905" y="319631"/>
                  <a:pt x="5837062" y="344459"/>
                </a:cubicBezTo>
                <a:cubicBezTo>
                  <a:pt x="5972065" y="378132"/>
                  <a:pt x="6103964" y="425306"/>
                  <a:pt x="6240518" y="453082"/>
                </a:cubicBezTo>
                <a:cubicBezTo>
                  <a:pt x="6285674" y="462082"/>
                  <a:pt x="6339365" y="427013"/>
                  <a:pt x="6402676" y="408081"/>
                </a:cubicBezTo>
                <a:cubicBezTo>
                  <a:pt x="6446746" y="457427"/>
                  <a:pt x="6511299" y="476048"/>
                  <a:pt x="6592921" y="485669"/>
                </a:cubicBezTo>
                <a:cubicBezTo>
                  <a:pt x="6732579" y="501186"/>
                  <a:pt x="6869443" y="546963"/>
                  <a:pt x="7004601" y="589481"/>
                </a:cubicBezTo>
                <a:cubicBezTo>
                  <a:pt x="7152638" y="636034"/>
                  <a:pt x="7295555" y="699190"/>
                  <a:pt x="7443902" y="744656"/>
                </a:cubicBezTo>
                <a:cubicBezTo>
                  <a:pt x="7566646" y="781743"/>
                  <a:pt x="7693889" y="803468"/>
                  <a:pt x="7819427" y="830624"/>
                </a:cubicBezTo>
                <a:cubicBezTo>
                  <a:pt x="7988723" y="867400"/>
                  <a:pt x="8159105" y="899056"/>
                  <a:pt x="8327315" y="939246"/>
                </a:cubicBezTo>
                <a:cubicBezTo>
                  <a:pt x="8490870" y="978971"/>
                  <a:pt x="8652097" y="1028627"/>
                  <a:pt x="8815186" y="1071145"/>
                </a:cubicBezTo>
                <a:cubicBezTo>
                  <a:pt x="8852117" y="1080766"/>
                  <a:pt x="8892774" y="1074870"/>
                  <a:pt x="8930481" y="1082318"/>
                </a:cubicBezTo>
                <a:cubicBezTo>
                  <a:pt x="9094191" y="1114439"/>
                  <a:pt x="9240832" y="1208941"/>
                  <a:pt x="9411525" y="1216234"/>
                </a:cubicBezTo>
                <a:cubicBezTo>
                  <a:pt x="9479801" y="1219183"/>
                  <a:pt x="9503544" y="1301736"/>
                  <a:pt x="9576631" y="1319426"/>
                </a:cubicBezTo>
                <a:cubicBezTo>
                  <a:pt x="9683702" y="1345495"/>
                  <a:pt x="9783945" y="1400582"/>
                  <a:pt x="9886981" y="1443566"/>
                </a:cubicBezTo>
                <a:cubicBezTo>
                  <a:pt x="9896913" y="1447756"/>
                  <a:pt x="9906533" y="1457377"/>
                  <a:pt x="9916310" y="1457221"/>
                </a:cubicBezTo>
                <a:cubicBezTo>
                  <a:pt x="10044329" y="1455204"/>
                  <a:pt x="10147986" y="1521464"/>
                  <a:pt x="10247454" y="1586793"/>
                </a:cubicBezTo>
                <a:cubicBezTo>
                  <a:pt x="10322403" y="1635983"/>
                  <a:pt x="10404025" y="1657242"/>
                  <a:pt x="10485337" y="1685329"/>
                </a:cubicBezTo>
                <a:cubicBezTo>
                  <a:pt x="10778154" y="1786659"/>
                  <a:pt x="11014641" y="1985904"/>
                  <a:pt x="11275955" y="2142165"/>
                </a:cubicBezTo>
                <a:cubicBezTo>
                  <a:pt x="11505614" y="2279495"/>
                  <a:pt x="11723637" y="2439947"/>
                  <a:pt x="11896656" y="2638726"/>
                </a:cubicBezTo>
                <a:cubicBezTo>
                  <a:pt x="12145713" y="2924869"/>
                  <a:pt x="12387321" y="3224047"/>
                  <a:pt x="12496409" y="3602210"/>
                </a:cubicBezTo>
                <a:cubicBezTo>
                  <a:pt x="12534427" y="3733953"/>
                  <a:pt x="12594014" y="3859645"/>
                  <a:pt x="12630326" y="3991700"/>
                </a:cubicBezTo>
                <a:cubicBezTo>
                  <a:pt x="12705585" y="4265894"/>
                  <a:pt x="12659964" y="4541486"/>
                  <a:pt x="12600532" y="4809473"/>
                </a:cubicBezTo>
                <a:cubicBezTo>
                  <a:pt x="12536599" y="5098875"/>
                  <a:pt x="12435735" y="5379432"/>
                  <a:pt x="12275595" y="5632678"/>
                </a:cubicBezTo>
                <a:cubicBezTo>
                  <a:pt x="12192886" y="5763646"/>
                  <a:pt x="12113592" y="5900666"/>
                  <a:pt x="12009314" y="6012858"/>
                </a:cubicBezTo>
                <a:cubicBezTo>
                  <a:pt x="11642157" y="6410984"/>
                  <a:pt x="11193638" y="6725450"/>
                  <a:pt x="10694203" y="6934910"/>
                </a:cubicBezTo>
                <a:cubicBezTo>
                  <a:pt x="10452906" y="7036549"/>
                  <a:pt x="10221229" y="7160689"/>
                  <a:pt x="9983035" y="7269933"/>
                </a:cubicBezTo>
                <a:cubicBezTo>
                  <a:pt x="9827859" y="7340848"/>
                  <a:pt x="9671908" y="7408194"/>
                  <a:pt x="9513009" y="7468712"/>
                </a:cubicBezTo>
                <a:cubicBezTo>
                  <a:pt x="9059897" y="7639560"/>
                  <a:pt x="8607406" y="7812115"/>
                  <a:pt x="8185330" y="8053258"/>
                </a:cubicBezTo>
                <a:cubicBezTo>
                  <a:pt x="7900117" y="8216502"/>
                  <a:pt x="7612267" y="8375867"/>
                  <a:pt x="7334193" y="8550594"/>
                </a:cubicBezTo>
                <a:cubicBezTo>
                  <a:pt x="7188018" y="8642303"/>
                  <a:pt x="7063723" y="8767839"/>
                  <a:pt x="6923444" y="8870410"/>
                </a:cubicBezTo>
                <a:cubicBezTo>
                  <a:pt x="6774321" y="8979033"/>
                  <a:pt x="6615421" y="9074311"/>
                  <a:pt x="6465367" y="9181692"/>
                </a:cubicBezTo>
                <a:cubicBezTo>
                  <a:pt x="6351003" y="9263469"/>
                  <a:pt x="6248122" y="9362626"/>
                  <a:pt x="6132206" y="9440679"/>
                </a:cubicBezTo>
                <a:cubicBezTo>
                  <a:pt x="5907667" y="9591044"/>
                  <a:pt x="5675059" y="9728530"/>
                  <a:pt x="5412037" y="9803325"/>
                </a:cubicBezTo>
                <a:cubicBezTo>
                  <a:pt x="5385657" y="9810773"/>
                  <a:pt x="5355553" y="9807049"/>
                  <a:pt x="5330570" y="9817135"/>
                </a:cubicBezTo>
                <a:cubicBezTo>
                  <a:pt x="5095480" y="9911481"/>
                  <a:pt x="4846578" y="9925757"/>
                  <a:pt x="4598608" y="9942516"/>
                </a:cubicBezTo>
                <a:cubicBezTo>
                  <a:pt x="4389432" y="9956483"/>
                  <a:pt x="4175600" y="9942516"/>
                  <a:pt x="3971545" y="9981000"/>
                </a:cubicBezTo>
                <a:cubicBezTo>
                  <a:pt x="3783938" y="10016691"/>
                  <a:pt x="3599124" y="10017156"/>
                  <a:pt x="3415086" y="10003656"/>
                </a:cubicBezTo>
                <a:cubicBezTo>
                  <a:pt x="3088132" y="9979759"/>
                  <a:pt x="2758384" y="9974172"/>
                  <a:pt x="2437482" y="9889136"/>
                </a:cubicBezTo>
                <a:cubicBezTo>
                  <a:pt x="2280445" y="9847549"/>
                  <a:pt x="2117355" y="9829239"/>
                  <a:pt x="1958145" y="9794789"/>
                </a:cubicBezTo>
                <a:cubicBezTo>
                  <a:pt x="1856350" y="9772755"/>
                  <a:pt x="1750366" y="9753824"/>
                  <a:pt x="1657416" y="9709909"/>
                </a:cubicBezTo>
                <a:cubicBezTo>
                  <a:pt x="1442963" y="9608890"/>
                  <a:pt x="1241236" y="9483663"/>
                  <a:pt x="1082026" y="9302884"/>
                </a:cubicBezTo>
                <a:cubicBezTo>
                  <a:pt x="944075" y="9146312"/>
                  <a:pt x="805814" y="8989275"/>
                  <a:pt x="678570" y="8824168"/>
                </a:cubicBezTo>
                <a:cubicBezTo>
                  <a:pt x="602981" y="8723282"/>
                  <a:pt x="537737" y="8615045"/>
                  <a:pt x="483825" y="8501093"/>
                </a:cubicBezTo>
                <a:cubicBezTo>
                  <a:pt x="399254" y="8327918"/>
                  <a:pt x="310184" y="8153966"/>
                  <a:pt x="253235" y="7971170"/>
                </a:cubicBezTo>
                <a:cubicBezTo>
                  <a:pt x="147244" y="7638844"/>
                  <a:pt x="113387" y="7287727"/>
                  <a:pt x="153922" y="6941272"/>
                </a:cubicBezTo>
                <a:cubicBezTo>
                  <a:pt x="174561" y="6766078"/>
                  <a:pt x="186664" y="6591506"/>
                  <a:pt x="229338" y="6418796"/>
                </a:cubicBezTo>
                <a:cubicBezTo>
                  <a:pt x="283183" y="6200620"/>
                  <a:pt x="321046" y="5978409"/>
                  <a:pt x="368995" y="5758525"/>
                </a:cubicBezTo>
                <a:cubicBezTo>
                  <a:pt x="436652" y="5446313"/>
                  <a:pt x="521377" y="5135962"/>
                  <a:pt x="494222" y="4810094"/>
                </a:cubicBezTo>
                <a:cubicBezTo>
                  <a:pt x="477618" y="4610849"/>
                  <a:pt x="441928" y="4418587"/>
                  <a:pt x="355650" y="4234859"/>
                </a:cubicBezTo>
                <a:cubicBezTo>
                  <a:pt x="261769" y="4034993"/>
                  <a:pt x="179837" y="3829386"/>
                  <a:pt x="98059" y="3624244"/>
                </a:cubicBezTo>
                <a:cubicBezTo>
                  <a:pt x="-54013" y="3242668"/>
                  <a:pt x="-26081" y="2873041"/>
                  <a:pt x="160129" y="2506206"/>
                </a:cubicBezTo>
                <a:cubicBezTo>
                  <a:pt x="248734" y="2332565"/>
                  <a:pt x="369150" y="2185149"/>
                  <a:pt x="475446" y="2025939"/>
                </a:cubicBezTo>
                <a:cubicBezTo>
                  <a:pt x="599586" y="1840660"/>
                  <a:pt x="748244" y="1681915"/>
                  <a:pt x="890229" y="1514791"/>
                </a:cubicBezTo>
                <a:cubicBezTo>
                  <a:pt x="1003817" y="1382272"/>
                  <a:pt x="1106078" y="1238424"/>
                  <a:pt x="1230373" y="1116922"/>
                </a:cubicBezTo>
                <a:cubicBezTo>
                  <a:pt x="1383376" y="967954"/>
                  <a:pt x="1538086" y="807658"/>
                  <a:pt x="1722279" y="708035"/>
                </a:cubicBezTo>
                <a:cubicBezTo>
                  <a:pt x="1882265" y="621758"/>
                  <a:pt x="2008267" y="465807"/>
                  <a:pt x="2211547" y="451375"/>
                </a:cubicBezTo>
                <a:cubicBezTo>
                  <a:pt x="2280289" y="446565"/>
                  <a:pt x="2341739" y="373788"/>
                  <a:pt x="2412188" y="347097"/>
                </a:cubicBezTo>
                <a:cubicBezTo>
                  <a:pt x="2572019" y="285027"/>
                  <a:pt x="2732470" y="207440"/>
                  <a:pt x="2894783" y="175163"/>
                </a:cubicBezTo>
                <a:cubicBezTo>
                  <a:pt x="3110477" y="132956"/>
                  <a:pt x="3312050" y="-14927"/>
                  <a:pt x="3548227" y="61730"/>
                </a:cubicBezTo>
                <a:cubicBezTo>
                  <a:pt x="3672367" y="-9340"/>
                  <a:pt x="3810163" y="11298"/>
                  <a:pt x="3943768" y="4781"/>
                </a:cubicBezTo>
                <a:cubicBezTo>
                  <a:pt x="3960372" y="4781"/>
                  <a:pt x="3979924" y="-3909"/>
                  <a:pt x="3993114" y="2143"/>
                </a:cubicBezTo>
                <a:cubicBezTo>
                  <a:pt x="4169548" y="82368"/>
                  <a:pt x="4358707" y="8195"/>
                  <a:pt x="4538555" y="48695"/>
                </a:cubicBezTo>
                <a:cubicBezTo>
                  <a:pt x="4714058" y="88731"/>
                  <a:pt x="4891424" y="121007"/>
                  <a:pt x="5066151" y="163525"/>
                </a:cubicBezTo>
                <a:cubicBezTo>
                  <a:pt x="5125738" y="178112"/>
                  <a:pt x="5179895" y="213957"/>
                  <a:pt x="5267414" y="254303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>
            <a:off x="514350" y="626125"/>
            <a:ext cx="3906000" cy="2097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>
            <a:off x="514350" y="3463975"/>
            <a:ext cx="7597800" cy="135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3850" rtl="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rtl="0">
              <a:spcBef>
                <a:spcPts val="800"/>
              </a:spcBef>
              <a:spcAft>
                <a:spcPts val="8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/>
          <p:nvPr/>
        </p:nvSpPr>
        <p:spPr>
          <a:xfrm rot="2930457">
            <a:off x="4010074" y="-1728697"/>
            <a:ext cx="6352613" cy="5001157"/>
          </a:xfrm>
          <a:custGeom>
            <a:avLst/>
            <a:gdLst/>
            <a:ahLst/>
            <a:cxnLst/>
            <a:rect l="l" t="t" r="r" b="b"/>
            <a:pathLst>
              <a:path w="12669643" h="10011830" extrusionOk="0">
                <a:moveTo>
                  <a:pt x="5267414" y="254303"/>
                </a:moveTo>
                <a:cubicBezTo>
                  <a:pt x="5343915" y="230871"/>
                  <a:pt x="5436244" y="235992"/>
                  <a:pt x="5537884" y="280062"/>
                </a:cubicBezTo>
                <a:cubicBezTo>
                  <a:pt x="5629593" y="319787"/>
                  <a:pt x="5737905" y="319631"/>
                  <a:pt x="5837062" y="344459"/>
                </a:cubicBezTo>
                <a:cubicBezTo>
                  <a:pt x="5972065" y="378132"/>
                  <a:pt x="6103964" y="425306"/>
                  <a:pt x="6240518" y="453082"/>
                </a:cubicBezTo>
                <a:cubicBezTo>
                  <a:pt x="6285674" y="462082"/>
                  <a:pt x="6339365" y="427013"/>
                  <a:pt x="6402676" y="408081"/>
                </a:cubicBezTo>
                <a:cubicBezTo>
                  <a:pt x="6446746" y="457427"/>
                  <a:pt x="6511299" y="476048"/>
                  <a:pt x="6592921" y="485669"/>
                </a:cubicBezTo>
                <a:cubicBezTo>
                  <a:pt x="6732579" y="501186"/>
                  <a:pt x="6869443" y="546963"/>
                  <a:pt x="7004601" y="589481"/>
                </a:cubicBezTo>
                <a:cubicBezTo>
                  <a:pt x="7152638" y="636034"/>
                  <a:pt x="7295555" y="699190"/>
                  <a:pt x="7443902" y="744656"/>
                </a:cubicBezTo>
                <a:cubicBezTo>
                  <a:pt x="7566646" y="781743"/>
                  <a:pt x="7693889" y="803468"/>
                  <a:pt x="7819427" y="830624"/>
                </a:cubicBezTo>
                <a:cubicBezTo>
                  <a:pt x="7988723" y="867400"/>
                  <a:pt x="8159105" y="899056"/>
                  <a:pt x="8327315" y="939246"/>
                </a:cubicBezTo>
                <a:cubicBezTo>
                  <a:pt x="8490870" y="978971"/>
                  <a:pt x="8652097" y="1028627"/>
                  <a:pt x="8815186" y="1071145"/>
                </a:cubicBezTo>
                <a:cubicBezTo>
                  <a:pt x="8852117" y="1080766"/>
                  <a:pt x="8892774" y="1074870"/>
                  <a:pt x="8930481" y="1082318"/>
                </a:cubicBezTo>
                <a:cubicBezTo>
                  <a:pt x="9094191" y="1114439"/>
                  <a:pt x="9240832" y="1208941"/>
                  <a:pt x="9411525" y="1216234"/>
                </a:cubicBezTo>
                <a:cubicBezTo>
                  <a:pt x="9479801" y="1219183"/>
                  <a:pt x="9503544" y="1301736"/>
                  <a:pt x="9576631" y="1319426"/>
                </a:cubicBezTo>
                <a:cubicBezTo>
                  <a:pt x="9683702" y="1345495"/>
                  <a:pt x="9783945" y="1400582"/>
                  <a:pt x="9886981" y="1443566"/>
                </a:cubicBezTo>
                <a:cubicBezTo>
                  <a:pt x="9896913" y="1447756"/>
                  <a:pt x="9906533" y="1457377"/>
                  <a:pt x="9916310" y="1457221"/>
                </a:cubicBezTo>
                <a:cubicBezTo>
                  <a:pt x="10044329" y="1455204"/>
                  <a:pt x="10147986" y="1521464"/>
                  <a:pt x="10247454" y="1586793"/>
                </a:cubicBezTo>
                <a:cubicBezTo>
                  <a:pt x="10322403" y="1635983"/>
                  <a:pt x="10404025" y="1657242"/>
                  <a:pt x="10485337" y="1685329"/>
                </a:cubicBezTo>
                <a:cubicBezTo>
                  <a:pt x="10778154" y="1786659"/>
                  <a:pt x="11014641" y="1985904"/>
                  <a:pt x="11275955" y="2142165"/>
                </a:cubicBezTo>
                <a:cubicBezTo>
                  <a:pt x="11505614" y="2279495"/>
                  <a:pt x="11723637" y="2439947"/>
                  <a:pt x="11896656" y="2638726"/>
                </a:cubicBezTo>
                <a:cubicBezTo>
                  <a:pt x="12145713" y="2924869"/>
                  <a:pt x="12387321" y="3224047"/>
                  <a:pt x="12496409" y="3602210"/>
                </a:cubicBezTo>
                <a:cubicBezTo>
                  <a:pt x="12534427" y="3733953"/>
                  <a:pt x="12594014" y="3859645"/>
                  <a:pt x="12630326" y="3991700"/>
                </a:cubicBezTo>
                <a:cubicBezTo>
                  <a:pt x="12705585" y="4265894"/>
                  <a:pt x="12659964" y="4541486"/>
                  <a:pt x="12600532" y="4809473"/>
                </a:cubicBezTo>
                <a:cubicBezTo>
                  <a:pt x="12536599" y="5098875"/>
                  <a:pt x="12435735" y="5379432"/>
                  <a:pt x="12275595" y="5632678"/>
                </a:cubicBezTo>
                <a:cubicBezTo>
                  <a:pt x="12192886" y="5763646"/>
                  <a:pt x="12113592" y="5900666"/>
                  <a:pt x="12009314" y="6012858"/>
                </a:cubicBezTo>
                <a:cubicBezTo>
                  <a:pt x="11642157" y="6410984"/>
                  <a:pt x="11193638" y="6725450"/>
                  <a:pt x="10694203" y="6934910"/>
                </a:cubicBezTo>
                <a:cubicBezTo>
                  <a:pt x="10452906" y="7036549"/>
                  <a:pt x="10221229" y="7160689"/>
                  <a:pt x="9983035" y="7269933"/>
                </a:cubicBezTo>
                <a:cubicBezTo>
                  <a:pt x="9827859" y="7340848"/>
                  <a:pt x="9671908" y="7408194"/>
                  <a:pt x="9513009" y="7468712"/>
                </a:cubicBezTo>
                <a:cubicBezTo>
                  <a:pt x="9059897" y="7639560"/>
                  <a:pt x="8607406" y="7812115"/>
                  <a:pt x="8185330" y="8053258"/>
                </a:cubicBezTo>
                <a:cubicBezTo>
                  <a:pt x="7900117" y="8216502"/>
                  <a:pt x="7612267" y="8375867"/>
                  <a:pt x="7334193" y="8550594"/>
                </a:cubicBezTo>
                <a:cubicBezTo>
                  <a:pt x="7188018" y="8642303"/>
                  <a:pt x="7063723" y="8767839"/>
                  <a:pt x="6923444" y="8870410"/>
                </a:cubicBezTo>
                <a:cubicBezTo>
                  <a:pt x="6774321" y="8979033"/>
                  <a:pt x="6615421" y="9074311"/>
                  <a:pt x="6465367" y="9181692"/>
                </a:cubicBezTo>
                <a:cubicBezTo>
                  <a:pt x="6351003" y="9263469"/>
                  <a:pt x="6248122" y="9362626"/>
                  <a:pt x="6132206" y="9440679"/>
                </a:cubicBezTo>
                <a:cubicBezTo>
                  <a:pt x="5907667" y="9591044"/>
                  <a:pt x="5675059" y="9728530"/>
                  <a:pt x="5412037" y="9803325"/>
                </a:cubicBezTo>
                <a:cubicBezTo>
                  <a:pt x="5385657" y="9810773"/>
                  <a:pt x="5355553" y="9807049"/>
                  <a:pt x="5330570" y="9817135"/>
                </a:cubicBezTo>
                <a:cubicBezTo>
                  <a:pt x="5095480" y="9911481"/>
                  <a:pt x="4846578" y="9925757"/>
                  <a:pt x="4598608" y="9942516"/>
                </a:cubicBezTo>
                <a:cubicBezTo>
                  <a:pt x="4389432" y="9956483"/>
                  <a:pt x="4175600" y="9942516"/>
                  <a:pt x="3971545" y="9981000"/>
                </a:cubicBezTo>
                <a:cubicBezTo>
                  <a:pt x="3783938" y="10016691"/>
                  <a:pt x="3599124" y="10017156"/>
                  <a:pt x="3415086" y="10003656"/>
                </a:cubicBezTo>
                <a:cubicBezTo>
                  <a:pt x="3088132" y="9979759"/>
                  <a:pt x="2758384" y="9974172"/>
                  <a:pt x="2437482" y="9889136"/>
                </a:cubicBezTo>
                <a:cubicBezTo>
                  <a:pt x="2280445" y="9847549"/>
                  <a:pt x="2117355" y="9829239"/>
                  <a:pt x="1958145" y="9794789"/>
                </a:cubicBezTo>
                <a:cubicBezTo>
                  <a:pt x="1856350" y="9772755"/>
                  <a:pt x="1750366" y="9753824"/>
                  <a:pt x="1657416" y="9709909"/>
                </a:cubicBezTo>
                <a:cubicBezTo>
                  <a:pt x="1442963" y="9608890"/>
                  <a:pt x="1241236" y="9483663"/>
                  <a:pt x="1082026" y="9302884"/>
                </a:cubicBezTo>
                <a:cubicBezTo>
                  <a:pt x="944075" y="9146312"/>
                  <a:pt x="805814" y="8989275"/>
                  <a:pt x="678570" y="8824168"/>
                </a:cubicBezTo>
                <a:cubicBezTo>
                  <a:pt x="602981" y="8723282"/>
                  <a:pt x="537737" y="8615045"/>
                  <a:pt x="483825" y="8501093"/>
                </a:cubicBezTo>
                <a:cubicBezTo>
                  <a:pt x="399254" y="8327918"/>
                  <a:pt x="310184" y="8153966"/>
                  <a:pt x="253235" y="7971170"/>
                </a:cubicBezTo>
                <a:cubicBezTo>
                  <a:pt x="147244" y="7638844"/>
                  <a:pt x="113387" y="7287727"/>
                  <a:pt x="153922" y="6941272"/>
                </a:cubicBezTo>
                <a:cubicBezTo>
                  <a:pt x="174561" y="6766078"/>
                  <a:pt x="186664" y="6591506"/>
                  <a:pt x="229338" y="6418796"/>
                </a:cubicBezTo>
                <a:cubicBezTo>
                  <a:pt x="283183" y="6200620"/>
                  <a:pt x="321046" y="5978409"/>
                  <a:pt x="368995" y="5758525"/>
                </a:cubicBezTo>
                <a:cubicBezTo>
                  <a:pt x="436652" y="5446313"/>
                  <a:pt x="521377" y="5135962"/>
                  <a:pt x="494222" y="4810094"/>
                </a:cubicBezTo>
                <a:cubicBezTo>
                  <a:pt x="477618" y="4610849"/>
                  <a:pt x="441928" y="4418587"/>
                  <a:pt x="355650" y="4234859"/>
                </a:cubicBezTo>
                <a:cubicBezTo>
                  <a:pt x="261769" y="4034993"/>
                  <a:pt x="179837" y="3829386"/>
                  <a:pt x="98059" y="3624244"/>
                </a:cubicBezTo>
                <a:cubicBezTo>
                  <a:pt x="-54013" y="3242668"/>
                  <a:pt x="-26081" y="2873041"/>
                  <a:pt x="160129" y="2506206"/>
                </a:cubicBezTo>
                <a:cubicBezTo>
                  <a:pt x="248734" y="2332565"/>
                  <a:pt x="369150" y="2185149"/>
                  <a:pt x="475446" y="2025939"/>
                </a:cubicBezTo>
                <a:cubicBezTo>
                  <a:pt x="599586" y="1840660"/>
                  <a:pt x="748244" y="1681915"/>
                  <a:pt x="890229" y="1514791"/>
                </a:cubicBezTo>
                <a:cubicBezTo>
                  <a:pt x="1003817" y="1382272"/>
                  <a:pt x="1106078" y="1238424"/>
                  <a:pt x="1230373" y="1116922"/>
                </a:cubicBezTo>
                <a:cubicBezTo>
                  <a:pt x="1383376" y="967954"/>
                  <a:pt x="1538086" y="807658"/>
                  <a:pt x="1722279" y="708035"/>
                </a:cubicBezTo>
                <a:cubicBezTo>
                  <a:pt x="1882265" y="621758"/>
                  <a:pt x="2008267" y="465807"/>
                  <a:pt x="2211547" y="451375"/>
                </a:cubicBezTo>
                <a:cubicBezTo>
                  <a:pt x="2280289" y="446565"/>
                  <a:pt x="2341739" y="373788"/>
                  <a:pt x="2412188" y="347097"/>
                </a:cubicBezTo>
                <a:cubicBezTo>
                  <a:pt x="2572019" y="285027"/>
                  <a:pt x="2732470" y="207440"/>
                  <a:pt x="2894783" y="175163"/>
                </a:cubicBezTo>
                <a:cubicBezTo>
                  <a:pt x="3110477" y="132956"/>
                  <a:pt x="3312050" y="-14927"/>
                  <a:pt x="3548227" y="61730"/>
                </a:cubicBezTo>
                <a:cubicBezTo>
                  <a:pt x="3672367" y="-9340"/>
                  <a:pt x="3810163" y="11298"/>
                  <a:pt x="3943768" y="4781"/>
                </a:cubicBezTo>
                <a:cubicBezTo>
                  <a:pt x="3960372" y="4781"/>
                  <a:pt x="3979924" y="-3909"/>
                  <a:pt x="3993114" y="2143"/>
                </a:cubicBezTo>
                <a:cubicBezTo>
                  <a:pt x="4169548" y="82368"/>
                  <a:pt x="4358707" y="8195"/>
                  <a:pt x="4538555" y="48695"/>
                </a:cubicBezTo>
                <a:cubicBezTo>
                  <a:pt x="4714058" y="88731"/>
                  <a:pt x="4891424" y="121007"/>
                  <a:pt x="5066151" y="163525"/>
                </a:cubicBezTo>
                <a:cubicBezTo>
                  <a:pt x="5125738" y="178112"/>
                  <a:pt x="5179895" y="213957"/>
                  <a:pt x="5267414" y="254303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514350" y="626125"/>
            <a:ext cx="3906000" cy="2097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514350" y="3463975"/>
            <a:ext cx="3487800" cy="135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3850" rtl="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rtl="0">
              <a:spcBef>
                <a:spcPts val="800"/>
              </a:spcBef>
              <a:spcAft>
                <a:spcPts val="8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4624249" y="3463975"/>
            <a:ext cx="3487800" cy="135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3850" rtl="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rtl="0">
              <a:spcBef>
                <a:spcPts val="800"/>
              </a:spcBef>
              <a:spcAft>
                <a:spcPts val="8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7"/>
          <p:cNvSpPr/>
          <p:nvPr/>
        </p:nvSpPr>
        <p:spPr>
          <a:xfrm rot="2930457">
            <a:off x="4010074" y="-1728697"/>
            <a:ext cx="6352613" cy="5001157"/>
          </a:xfrm>
          <a:custGeom>
            <a:avLst/>
            <a:gdLst/>
            <a:ahLst/>
            <a:cxnLst/>
            <a:rect l="l" t="t" r="r" b="b"/>
            <a:pathLst>
              <a:path w="12669643" h="10011830" extrusionOk="0">
                <a:moveTo>
                  <a:pt x="5267414" y="254303"/>
                </a:moveTo>
                <a:cubicBezTo>
                  <a:pt x="5343915" y="230871"/>
                  <a:pt x="5436244" y="235992"/>
                  <a:pt x="5537884" y="280062"/>
                </a:cubicBezTo>
                <a:cubicBezTo>
                  <a:pt x="5629593" y="319787"/>
                  <a:pt x="5737905" y="319631"/>
                  <a:pt x="5837062" y="344459"/>
                </a:cubicBezTo>
                <a:cubicBezTo>
                  <a:pt x="5972065" y="378132"/>
                  <a:pt x="6103964" y="425306"/>
                  <a:pt x="6240518" y="453082"/>
                </a:cubicBezTo>
                <a:cubicBezTo>
                  <a:pt x="6285674" y="462082"/>
                  <a:pt x="6339365" y="427013"/>
                  <a:pt x="6402676" y="408081"/>
                </a:cubicBezTo>
                <a:cubicBezTo>
                  <a:pt x="6446746" y="457427"/>
                  <a:pt x="6511299" y="476048"/>
                  <a:pt x="6592921" y="485669"/>
                </a:cubicBezTo>
                <a:cubicBezTo>
                  <a:pt x="6732579" y="501186"/>
                  <a:pt x="6869443" y="546963"/>
                  <a:pt x="7004601" y="589481"/>
                </a:cubicBezTo>
                <a:cubicBezTo>
                  <a:pt x="7152638" y="636034"/>
                  <a:pt x="7295555" y="699190"/>
                  <a:pt x="7443902" y="744656"/>
                </a:cubicBezTo>
                <a:cubicBezTo>
                  <a:pt x="7566646" y="781743"/>
                  <a:pt x="7693889" y="803468"/>
                  <a:pt x="7819427" y="830624"/>
                </a:cubicBezTo>
                <a:cubicBezTo>
                  <a:pt x="7988723" y="867400"/>
                  <a:pt x="8159105" y="899056"/>
                  <a:pt x="8327315" y="939246"/>
                </a:cubicBezTo>
                <a:cubicBezTo>
                  <a:pt x="8490870" y="978971"/>
                  <a:pt x="8652097" y="1028627"/>
                  <a:pt x="8815186" y="1071145"/>
                </a:cubicBezTo>
                <a:cubicBezTo>
                  <a:pt x="8852117" y="1080766"/>
                  <a:pt x="8892774" y="1074870"/>
                  <a:pt x="8930481" y="1082318"/>
                </a:cubicBezTo>
                <a:cubicBezTo>
                  <a:pt x="9094191" y="1114439"/>
                  <a:pt x="9240832" y="1208941"/>
                  <a:pt x="9411525" y="1216234"/>
                </a:cubicBezTo>
                <a:cubicBezTo>
                  <a:pt x="9479801" y="1219183"/>
                  <a:pt x="9503544" y="1301736"/>
                  <a:pt x="9576631" y="1319426"/>
                </a:cubicBezTo>
                <a:cubicBezTo>
                  <a:pt x="9683702" y="1345495"/>
                  <a:pt x="9783945" y="1400582"/>
                  <a:pt x="9886981" y="1443566"/>
                </a:cubicBezTo>
                <a:cubicBezTo>
                  <a:pt x="9896913" y="1447756"/>
                  <a:pt x="9906533" y="1457377"/>
                  <a:pt x="9916310" y="1457221"/>
                </a:cubicBezTo>
                <a:cubicBezTo>
                  <a:pt x="10044329" y="1455204"/>
                  <a:pt x="10147986" y="1521464"/>
                  <a:pt x="10247454" y="1586793"/>
                </a:cubicBezTo>
                <a:cubicBezTo>
                  <a:pt x="10322403" y="1635983"/>
                  <a:pt x="10404025" y="1657242"/>
                  <a:pt x="10485337" y="1685329"/>
                </a:cubicBezTo>
                <a:cubicBezTo>
                  <a:pt x="10778154" y="1786659"/>
                  <a:pt x="11014641" y="1985904"/>
                  <a:pt x="11275955" y="2142165"/>
                </a:cubicBezTo>
                <a:cubicBezTo>
                  <a:pt x="11505614" y="2279495"/>
                  <a:pt x="11723637" y="2439947"/>
                  <a:pt x="11896656" y="2638726"/>
                </a:cubicBezTo>
                <a:cubicBezTo>
                  <a:pt x="12145713" y="2924869"/>
                  <a:pt x="12387321" y="3224047"/>
                  <a:pt x="12496409" y="3602210"/>
                </a:cubicBezTo>
                <a:cubicBezTo>
                  <a:pt x="12534427" y="3733953"/>
                  <a:pt x="12594014" y="3859645"/>
                  <a:pt x="12630326" y="3991700"/>
                </a:cubicBezTo>
                <a:cubicBezTo>
                  <a:pt x="12705585" y="4265894"/>
                  <a:pt x="12659964" y="4541486"/>
                  <a:pt x="12600532" y="4809473"/>
                </a:cubicBezTo>
                <a:cubicBezTo>
                  <a:pt x="12536599" y="5098875"/>
                  <a:pt x="12435735" y="5379432"/>
                  <a:pt x="12275595" y="5632678"/>
                </a:cubicBezTo>
                <a:cubicBezTo>
                  <a:pt x="12192886" y="5763646"/>
                  <a:pt x="12113592" y="5900666"/>
                  <a:pt x="12009314" y="6012858"/>
                </a:cubicBezTo>
                <a:cubicBezTo>
                  <a:pt x="11642157" y="6410984"/>
                  <a:pt x="11193638" y="6725450"/>
                  <a:pt x="10694203" y="6934910"/>
                </a:cubicBezTo>
                <a:cubicBezTo>
                  <a:pt x="10452906" y="7036549"/>
                  <a:pt x="10221229" y="7160689"/>
                  <a:pt x="9983035" y="7269933"/>
                </a:cubicBezTo>
                <a:cubicBezTo>
                  <a:pt x="9827859" y="7340848"/>
                  <a:pt x="9671908" y="7408194"/>
                  <a:pt x="9513009" y="7468712"/>
                </a:cubicBezTo>
                <a:cubicBezTo>
                  <a:pt x="9059897" y="7639560"/>
                  <a:pt x="8607406" y="7812115"/>
                  <a:pt x="8185330" y="8053258"/>
                </a:cubicBezTo>
                <a:cubicBezTo>
                  <a:pt x="7900117" y="8216502"/>
                  <a:pt x="7612267" y="8375867"/>
                  <a:pt x="7334193" y="8550594"/>
                </a:cubicBezTo>
                <a:cubicBezTo>
                  <a:pt x="7188018" y="8642303"/>
                  <a:pt x="7063723" y="8767839"/>
                  <a:pt x="6923444" y="8870410"/>
                </a:cubicBezTo>
                <a:cubicBezTo>
                  <a:pt x="6774321" y="8979033"/>
                  <a:pt x="6615421" y="9074311"/>
                  <a:pt x="6465367" y="9181692"/>
                </a:cubicBezTo>
                <a:cubicBezTo>
                  <a:pt x="6351003" y="9263469"/>
                  <a:pt x="6248122" y="9362626"/>
                  <a:pt x="6132206" y="9440679"/>
                </a:cubicBezTo>
                <a:cubicBezTo>
                  <a:pt x="5907667" y="9591044"/>
                  <a:pt x="5675059" y="9728530"/>
                  <a:pt x="5412037" y="9803325"/>
                </a:cubicBezTo>
                <a:cubicBezTo>
                  <a:pt x="5385657" y="9810773"/>
                  <a:pt x="5355553" y="9807049"/>
                  <a:pt x="5330570" y="9817135"/>
                </a:cubicBezTo>
                <a:cubicBezTo>
                  <a:pt x="5095480" y="9911481"/>
                  <a:pt x="4846578" y="9925757"/>
                  <a:pt x="4598608" y="9942516"/>
                </a:cubicBezTo>
                <a:cubicBezTo>
                  <a:pt x="4389432" y="9956483"/>
                  <a:pt x="4175600" y="9942516"/>
                  <a:pt x="3971545" y="9981000"/>
                </a:cubicBezTo>
                <a:cubicBezTo>
                  <a:pt x="3783938" y="10016691"/>
                  <a:pt x="3599124" y="10017156"/>
                  <a:pt x="3415086" y="10003656"/>
                </a:cubicBezTo>
                <a:cubicBezTo>
                  <a:pt x="3088132" y="9979759"/>
                  <a:pt x="2758384" y="9974172"/>
                  <a:pt x="2437482" y="9889136"/>
                </a:cubicBezTo>
                <a:cubicBezTo>
                  <a:pt x="2280445" y="9847549"/>
                  <a:pt x="2117355" y="9829239"/>
                  <a:pt x="1958145" y="9794789"/>
                </a:cubicBezTo>
                <a:cubicBezTo>
                  <a:pt x="1856350" y="9772755"/>
                  <a:pt x="1750366" y="9753824"/>
                  <a:pt x="1657416" y="9709909"/>
                </a:cubicBezTo>
                <a:cubicBezTo>
                  <a:pt x="1442963" y="9608890"/>
                  <a:pt x="1241236" y="9483663"/>
                  <a:pt x="1082026" y="9302884"/>
                </a:cubicBezTo>
                <a:cubicBezTo>
                  <a:pt x="944075" y="9146312"/>
                  <a:pt x="805814" y="8989275"/>
                  <a:pt x="678570" y="8824168"/>
                </a:cubicBezTo>
                <a:cubicBezTo>
                  <a:pt x="602981" y="8723282"/>
                  <a:pt x="537737" y="8615045"/>
                  <a:pt x="483825" y="8501093"/>
                </a:cubicBezTo>
                <a:cubicBezTo>
                  <a:pt x="399254" y="8327918"/>
                  <a:pt x="310184" y="8153966"/>
                  <a:pt x="253235" y="7971170"/>
                </a:cubicBezTo>
                <a:cubicBezTo>
                  <a:pt x="147244" y="7638844"/>
                  <a:pt x="113387" y="7287727"/>
                  <a:pt x="153922" y="6941272"/>
                </a:cubicBezTo>
                <a:cubicBezTo>
                  <a:pt x="174561" y="6766078"/>
                  <a:pt x="186664" y="6591506"/>
                  <a:pt x="229338" y="6418796"/>
                </a:cubicBezTo>
                <a:cubicBezTo>
                  <a:pt x="283183" y="6200620"/>
                  <a:pt x="321046" y="5978409"/>
                  <a:pt x="368995" y="5758525"/>
                </a:cubicBezTo>
                <a:cubicBezTo>
                  <a:pt x="436652" y="5446313"/>
                  <a:pt x="521377" y="5135962"/>
                  <a:pt x="494222" y="4810094"/>
                </a:cubicBezTo>
                <a:cubicBezTo>
                  <a:pt x="477618" y="4610849"/>
                  <a:pt x="441928" y="4418587"/>
                  <a:pt x="355650" y="4234859"/>
                </a:cubicBezTo>
                <a:cubicBezTo>
                  <a:pt x="261769" y="4034993"/>
                  <a:pt x="179837" y="3829386"/>
                  <a:pt x="98059" y="3624244"/>
                </a:cubicBezTo>
                <a:cubicBezTo>
                  <a:pt x="-54013" y="3242668"/>
                  <a:pt x="-26081" y="2873041"/>
                  <a:pt x="160129" y="2506206"/>
                </a:cubicBezTo>
                <a:cubicBezTo>
                  <a:pt x="248734" y="2332565"/>
                  <a:pt x="369150" y="2185149"/>
                  <a:pt x="475446" y="2025939"/>
                </a:cubicBezTo>
                <a:cubicBezTo>
                  <a:pt x="599586" y="1840660"/>
                  <a:pt x="748244" y="1681915"/>
                  <a:pt x="890229" y="1514791"/>
                </a:cubicBezTo>
                <a:cubicBezTo>
                  <a:pt x="1003817" y="1382272"/>
                  <a:pt x="1106078" y="1238424"/>
                  <a:pt x="1230373" y="1116922"/>
                </a:cubicBezTo>
                <a:cubicBezTo>
                  <a:pt x="1383376" y="967954"/>
                  <a:pt x="1538086" y="807658"/>
                  <a:pt x="1722279" y="708035"/>
                </a:cubicBezTo>
                <a:cubicBezTo>
                  <a:pt x="1882265" y="621758"/>
                  <a:pt x="2008267" y="465807"/>
                  <a:pt x="2211547" y="451375"/>
                </a:cubicBezTo>
                <a:cubicBezTo>
                  <a:pt x="2280289" y="446565"/>
                  <a:pt x="2341739" y="373788"/>
                  <a:pt x="2412188" y="347097"/>
                </a:cubicBezTo>
                <a:cubicBezTo>
                  <a:pt x="2572019" y="285027"/>
                  <a:pt x="2732470" y="207440"/>
                  <a:pt x="2894783" y="175163"/>
                </a:cubicBezTo>
                <a:cubicBezTo>
                  <a:pt x="3110477" y="132956"/>
                  <a:pt x="3312050" y="-14927"/>
                  <a:pt x="3548227" y="61730"/>
                </a:cubicBezTo>
                <a:cubicBezTo>
                  <a:pt x="3672367" y="-9340"/>
                  <a:pt x="3810163" y="11298"/>
                  <a:pt x="3943768" y="4781"/>
                </a:cubicBezTo>
                <a:cubicBezTo>
                  <a:pt x="3960372" y="4781"/>
                  <a:pt x="3979924" y="-3909"/>
                  <a:pt x="3993114" y="2143"/>
                </a:cubicBezTo>
                <a:cubicBezTo>
                  <a:pt x="4169548" y="82368"/>
                  <a:pt x="4358707" y="8195"/>
                  <a:pt x="4538555" y="48695"/>
                </a:cubicBezTo>
                <a:cubicBezTo>
                  <a:pt x="4714058" y="88731"/>
                  <a:pt x="4891424" y="121007"/>
                  <a:pt x="5066151" y="163525"/>
                </a:cubicBezTo>
                <a:cubicBezTo>
                  <a:pt x="5125738" y="178112"/>
                  <a:pt x="5179895" y="213957"/>
                  <a:pt x="5267414" y="254303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" name="Google Shape;44;p7"/>
          <p:cNvSpPr txBox="1">
            <a:spLocks noGrp="1"/>
          </p:cNvSpPr>
          <p:nvPr>
            <p:ph type="title"/>
          </p:nvPr>
        </p:nvSpPr>
        <p:spPr>
          <a:xfrm>
            <a:off x="514350" y="626125"/>
            <a:ext cx="3906000" cy="2097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514350" y="3463975"/>
            <a:ext cx="2263500" cy="135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3850" rtl="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rtl="0">
              <a:spcBef>
                <a:spcPts val="800"/>
              </a:spcBef>
              <a:spcAft>
                <a:spcPts val="8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2"/>
          </p:nvPr>
        </p:nvSpPr>
        <p:spPr>
          <a:xfrm>
            <a:off x="3181500" y="3463975"/>
            <a:ext cx="2263500" cy="135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3850" rtl="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rtl="0">
              <a:spcBef>
                <a:spcPts val="800"/>
              </a:spcBef>
              <a:spcAft>
                <a:spcPts val="8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3"/>
          </p:nvPr>
        </p:nvSpPr>
        <p:spPr>
          <a:xfrm>
            <a:off x="5848650" y="3463975"/>
            <a:ext cx="2263500" cy="135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3850" rtl="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rtl="0">
              <a:spcBef>
                <a:spcPts val="800"/>
              </a:spcBef>
              <a:spcAft>
                <a:spcPts val="8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lt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>
            <a:spLocks noGrp="1"/>
          </p:cNvSpPr>
          <p:nvPr>
            <p:ph type="pic" idx="2"/>
          </p:nvPr>
        </p:nvSpPr>
        <p:spPr>
          <a:xfrm>
            <a:off x="5269463" y="781100"/>
            <a:ext cx="3115800" cy="3898800"/>
          </a:xfrm>
          <a:prstGeom prst="rect">
            <a:avLst/>
          </a:prstGeom>
          <a:noFill/>
          <a:ln>
            <a:noFill/>
          </a:ln>
        </p:spPr>
      </p:sp>
      <p:sp>
        <p:nvSpPr>
          <p:cNvPr id="51" name="Google Shape;51;p8"/>
          <p:cNvSpPr/>
          <p:nvPr/>
        </p:nvSpPr>
        <p:spPr>
          <a:xfrm rot="1187620">
            <a:off x="4876244" y="3798411"/>
            <a:ext cx="883083" cy="1010790"/>
          </a:xfrm>
          <a:custGeom>
            <a:avLst/>
            <a:gdLst/>
            <a:ahLst/>
            <a:cxnLst/>
            <a:rect l="l" t="t" r="r" b="b"/>
            <a:pathLst>
              <a:path w="854405" h="977965" extrusionOk="0">
                <a:moveTo>
                  <a:pt x="721157" y="811254"/>
                </a:moveTo>
                <a:cubicBezTo>
                  <a:pt x="709990" y="850512"/>
                  <a:pt x="699870" y="886979"/>
                  <a:pt x="689401" y="923272"/>
                </a:cubicBezTo>
                <a:cubicBezTo>
                  <a:pt x="688005" y="928157"/>
                  <a:pt x="686086" y="933043"/>
                  <a:pt x="683468" y="937405"/>
                </a:cubicBezTo>
                <a:cubicBezTo>
                  <a:pt x="675966" y="950491"/>
                  <a:pt x="663228" y="951189"/>
                  <a:pt x="654853" y="938626"/>
                </a:cubicBezTo>
                <a:cubicBezTo>
                  <a:pt x="647350" y="927110"/>
                  <a:pt x="640197" y="915245"/>
                  <a:pt x="634090" y="902857"/>
                </a:cubicBezTo>
                <a:cubicBezTo>
                  <a:pt x="617165" y="869007"/>
                  <a:pt x="601113" y="834634"/>
                  <a:pt x="584188" y="800785"/>
                </a:cubicBezTo>
                <a:cubicBezTo>
                  <a:pt x="576162" y="784907"/>
                  <a:pt x="567088" y="769727"/>
                  <a:pt x="558190" y="754198"/>
                </a:cubicBezTo>
                <a:cubicBezTo>
                  <a:pt x="532192" y="708135"/>
                  <a:pt x="508637" y="661024"/>
                  <a:pt x="488920" y="611820"/>
                </a:cubicBezTo>
                <a:cubicBezTo>
                  <a:pt x="487699" y="608680"/>
                  <a:pt x="485779" y="605713"/>
                  <a:pt x="483337" y="601002"/>
                </a:cubicBezTo>
                <a:cubicBezTo>
                  <a:pt x="451755" y="609552"/>
                  <a:pt x="419302" y="608505"/>
                  <a:pt x="386848" y="604492"/>
                </a:cubicBezTo>
                <a:cubicBezTo>
                  <a:pt x="381788" y="622289"/>
                  <a:pt x="377949" y="639040"/>
                  <a:pt x="372366" y="655092"/>
                </a:cubicBezTo>
                <a:cubicBezTo>
                  <a:pt x="362420" y="684405"/>
                  <a:pt x="351253" y="713195"/>
                  <a:pt x="340959" y="742508"/>
                </a:cubicBezTo>
                <a:cubicBezTo>
                  <a:pt x="330664" y="772170"/>
                  <a:pt x="321591" y="802355"/>
                  <a:pt x="310948" y="832017"/>
                </a:cubicBezTo>
                <a:cubicBezTo>
                  <a:pt x="299781" y="862726"/>
                  <a:pt x="287393" y="893086"/>
                  <a:pt x="275353" y="923446"/>
                </a:cubicBezTo>
                <a:cubicBezTo>
                  <a:pt x="271340" y="933566"/>
                  <a:pt x="267327" y="943686"/>
                  <a:pt x="263140" y="953631"/>
                </a:cubicBezTo>
                <a:cubicBezTo>
                  <a:pt x="261395" y="957819"/>
                  <a:pt x="259475" y="962181"/>
                  <a:pt x="257207" y="966020"/>
                </a:cubicBezTo>
                <a:cubicBezTo>
                  <a:pt x="249006" y="980327"/>
                  <a:pt x="237491" y="982072"/>
                  <a:pt x="226673" y="969684"/>
                </a:cubicBezTo>
                <a:cubicBezTo>
                  <a:pt x="214459" y="955900"/>
                  <a:pt x="203467" y="941069"/>
                  <a:pt x="191776" y="926936"/>
                </a:cubicBezTo>
                <a:cubicBezTo>
                  <a:pt x="175375" y="907045"/>
                  <a:pt x="158624" y="887328"/>
                  <a:pt x="141351" y="866565"/>
                </a:cubicBezTo>
                <a:cubicBezTo>
                  <a:pt x="135418" y="869531"/>
                  <a:pt x="130009" y="871450"/>
                  <a:pt x="125647" y="874765"/>
                </a:cubicBezTo>
                <a:cubicBezTo>
                  <a:pt x="98253" y="895703"/>
                  <a:pt x="71209" y="917165"/>
                  <a:pt x="43989" y="938103"/>
                </a:cubicBezTo>
                <a:cubicBezTo>
                  <a:pt x="39104" y="941941"/>
                  <a:pt x="33346" y="945082"/>
                  <a:pt x="27414" y="947001"/>
                </a:cubicBezTo>
                <a:cubicBezTo>
                  <a:pt x="12408" y="951712"/>
                  <a:pt x="-3121" y="938975"/>
                  <a:pt x="543" y="923795"/>
                </a:cubicBezTo>
                <a:cubicBezTo>
                  <a:pt x="5080" y="904951"/>
                  <a:pt x="12059" y="886630"/>
                  <a:pt x="19213" y="868658"/>
                </a:cubicBezTo>
                <a:cubicBezTo>
                  <a:pt x="30380" y="840392"/>
                  <a:pt x="42070" y="812475"/>
                  <a:pt x="54458" y="784907"/>
                </a:cubicBezTo>
                <a:cubicBezTo>
                  <a:pt x="61787" y="768680"/>
                  <a:pt x="71034" y="753500"/>
                  <a:pt x="79060" y="737622"/>
                </a:cubicBezTo>
                <a:cubicBezTo>
                  <a:pt x="85167" y="725408"/>
                  <a:pt x="90751" y="712846"/>
                  <a:pt x="96160" y="700108"/>
                </a:cubicBezTo>
                <a:cubicBezTo>
                  <a:pt x="114131" y="657884"/>
                  <a:pt x="131231" y="615310"/>
                  <a:pt x="149726" y="573434"/>
                </a:cubicBezTo>
                <a:cubicBezTo>
                  <a:pt x="157752" y="555113"/>
                  <a:pt x="168047" y="537665"/>
                  <a:pt x="177643" y="519344"/>
                </a:cubicBezTo>
                <a:cubicBezTo>
                  <a:pt x="176771" y="517600"/>
                  <a:pt x="176073" y="515331"/>
                  <a:pt x="174677" y="513761"/>
                </a:cubicBezTo>
                <a:cubicBezTo>
                  <a:pt x="153390" y="491951"/>
                  <a:pt x="140129" y="465255"/>
                  <a:pt x="128090" y="437861"/>
                </a:cubicBezTo>
                <a:cubicBezTo>
                  <a:pt x="124949" y="430533"/>
                  <a:pt x="121983" y="422856"/>
                  <a:pt x="120064" y="415178"/>
                </a:cubicBezTo>
                <a:cubicBezTo>
                  <a:pt x="111165" y="378886"/>
                  <a:pt x="103837" y="342070"/>
                  <a:pt x="108548" y="304382"/>
                </a:cubicBezTo>
                <a:cubicBezTo>
                  <a:pt x="113957" y="261110"/>
                  <a:pt x="119540" y="218188"/>
                  <a:pt x="139431" y="178057"/>
                </a:cubicBezTo>
                <a:cubicBezTo>
                  <a:pt x="151820" y="152931"/>
                  <a:pt x="164731" y="128329"/>
                  <a:pt x="182005" y="106170"/>
                </a:cubicBezTo>
                <a:cubicBezTo>
                  <a:pt x="195789" y="88373"/>
                  <a:pt x="212365" y="73542"/>
                  <a:pt x="229813" y="59583"/>
                </a:cubicBezTo>
                <a:cubicBezTo>
                  <a:pt x="260173" y="35330"/>
                  <a:pt x="294546" y="18231"/>
                  <a:pt x="332235" y="9332"/>
                </a:cubicBezTo>
                <a:cubicBezTo>
                  <a:pt x="369225" y="608"/>
                  <a:pt x="407088" y="-1137"/>
                  <a:pt x="445299" y="608"/>
                </a:cubicBezTo>
                <a:cubicBezTo>
                  <a:pt x="511603" y="3574"/>
                  <a:pt x="567263" y="33585"/>
                  <a:pt x="622225" y="67086"/>
                </a:cubicBezTo>
                <a:cubicBezTo>
                  <a:pt x="653806" y="86279"/>
                  <a:pt x="670208" y="115243"/>
                  <a:pt x="684515" y="147173"/>
                </a:cubicBezTo>
                <a:cubicBezTo>
                  <a:pt x="689401" y="158166"/>
                  <a:pt x="695159" y="168984"/>
                  <a:pt x="701615" y="178929"/>
                </a:cubicBezTo>
                <a:cubicBezTo>
                  <a:pt x="718190" y="204055"/>
                  <a:pt x="725519" y="232146"/>
                  <a:pt x="730055" y="261285"/>
                </a:cubicBezTo>
                <a:cubicBezTo>
                  <a:pt x="739826" y="323401"/>
                  <a:pt x="723250" y="380631"/>
                  <a:pt x="697078" y="435942"/>
                </a:cubicBezTo>
                <a:cubicBezTo>
                  <a:pt x="695682" y="439083"/>
                  <a:pt x="693588" y="441874"/>
                  <a:pt x="692192" y="445015"/>
                </a:cubicBezTo>
                <a:cubicBezTo>
                  <a:pt x="683817" y="464034"/>
                  <a:pt x="674919" y="482529"/>
                  <a:pt x="657296" y="497011"/>
                </a:cubicBezTo>
                <a:cubicBezTo>
                  <a:pt x="672127" y="519868"/>
                  <a:pt x="685737" y="542376"/>
                  <a:pt x="700568" y="563838"/>
                </a:cubicBezTo>
                <a:cubicBezTo>
                  <a:pt x="730753" y="607284"/>
                  <a:pt x="761986" y="650032"/>
                  <a:pt x="791997" y="693478"/>
                </a:cubicBezTo>
                <a:cubicBezTo>
                  <a:pt x="800372" y="705692"/>
                  <a:pt x="806130" y="719650"/>
                  <a:pt x="813632" y="732737"/>
                </a:cubicBezTo>
                <a:cubicBezTo>
                  <a:pt x="824450" y="751581"/>
                  <a:pt x="835617" y="770250"/>
                  <a:pt x="846610" y="788920"/>
                </a:cubicBezTo>
                <a:cubicBezTo>
                  <a:pt x="848354" y="791886"/>
                  <a:pt x="850274" y="794678"/>
                  <a:pt x="851844" y="797819"/>
                </a:cubicBezTo>
                <a:cubicBezTo>
                  <a:pt x="857428" y="809858"/>
                  <a:pt x="853938" y="817535"/>
                  <a:pt x="840852" y="818059"/>
                </a:cubicBezTo>
                <a:cubicBezTo>
                  <a:pt x="822531" y="818756"/>
                  <a:pt x="804210" y="817884"/>
                  <a:pt x="785890" y="816663"/>
                </a:cubicBezTo>
                <a:cubicBezTo>
                  <a:pt x="764777" y="815790"/>
                  <a:pt x="743839" y="813348"/>
                  <a:pt x="721157" y="811254"/>
                </a:cubicBezTo>
                <a:close/>
                <a:moveTo>
                  <a:pt x="703185" y="290772"/>
                </a:moveTo>
                <a:cubicBezTo>
                  <a:pt x="703534" y="255876"/>
                  <a:pt x="695159" y="221677"/>
                  <a:pt x="678059" y="189573"/>
                </a:cubicBezTo>
                <a:cubicBezTo>
                  <a:pt x="673174" y="180499"/>
                  <a:pt x="668986" y="171077"/>
                  <a:pt x="663752" y="162004"/>
                </a:cubicBezTo>
                <a:cubicBezTo>
                  <a:pt x="654679" y="146126"/>
                  <a:pt x="646304" y="129551"/>
                  <a:pt x="635660" y="114720"/>
                </a:cubicBezTo>
                <a:cubicBezTo>
                  <a:pt x="619084" y="91862"/>
                  <a:pt x="595180" y="76508"/>
                  <a:pt x="570055" y="65516"/>
                </a:cubicBezTo>
                <a:cubicBezTo>
                  <a:pt x="532890" y="49114"/>
                  <a:pt x="494155" y="36202"/>
                  <a:pt x="455768" y="22767"/>
                </a:cubicBezTo>
                <a:cubicBezTo>
                  <a:pt x="449836" y="20674"/>
                  <a:pt x="442159" y="22942"/>
                  <a:pt x="435354" y="23465"/>
                </a:cubicBezTo>
                <a:cubicBezTo>
                  <a:pt x="415812" y="25036"/>
                  <a:pt x="396095" y="25210"/>
                  <a:pt x="376902" y="28525"/>
                </a:cubicBezTo>
                <a:cubicBezTo>
                  <a:pt x="353347" y="32713"/>
                  <a:pt x="328920" y="36551"/>
                  <a:pt x="306935" y="45625"/>
                </a:cubicBezTo>
                <a:cubicBezTo>
                  <a:pt x="271515" y="60456"/>
                  <a:pt x="239933" y="82266"/>
                  <a:pt x="212540" y="110009"/>
                </a:cubicBezTo>
                <a:cubicBezTo>
                  <a:pt x="188810" y="134436"/>
                  <a:pt x="171711" y="163226"/>
                  <a:pt x="160718" y="194109"/>
                </a:cubicBezTo>
                <a:cubicBezTo>
                  <a:pt x="139780" y="252735"/>
                  <a:pt x="127392" y="313106"/>
                  <a:pt x="138559" y="376443"/>
                </a:cubicBezTo>
                <a:cubicBezTo>
                  <a:pt x="145189" y="414306"/>
                  <a:pt x="156531" y="450249"/>
                  <a:pt x="180260" y="480784"/>
                </a:cubicBezTo>
                <a:cubicBezTo>
                  <a:pt x="196836" y="502071"/>
                  <a:pt x="213412" y="523707"/>
                  <a:pt x="238363" y="536444"/>
                </a:cubicBezTo>
                <a:cubicBezTo>
                  <a:pt x="269770" y="552496"/>
                  <a:pt x="303096" y="563663"/>
                  <a:pt x="337818" y="569596"/>
                </a:cubicBezTo>
                <a:cubicBezTo>
                  <a:pt x="361024" y="573434"/>
                  <a:pt x="384580" y="575702"/>
                  <a:pt x="407960" y="577273"/>
                </a:cubicBezTo>
                <a:cubicBezTo>
                  <a:pt x="423315" y="578320"/>
                  <a:pt x="439193" y="578320"/>
                  <a:pt x="454373" y="575877"/>
                </a:cubicBezTo>
                <a:cubicBezTo>
                  <a:pt x="474787" y="572562"/>
                  <a:pt x="494678" y="566629"/>
                  <a:pt x="514744" y="561395"/>
                </a:cubicBezTo>
                <a:cubicBezTo>
                  <a:pt x="520676" y="559824"/>
                  <a:pt x="526608" y="557207"/>
                  <a:pt x="532192" y="554590"/>
                </a:cubicBezTo>
                <a:cubicBezTo>
                  <a:pt x="562552" y="540282"/>
                  <a:pt x="587503" y="518123"/>
                  <a:pt x="613675" y="497709"/>
                </a:cubicBezTo>
                <a:cubicBezTo>
                  <a:pt x="621876" y="491427"/>
                  <a:pt x="631996" y="486193"/>
                  <a:pt x="637230" y="477992"/>
                </a:cubicBezTo>
                <a:cubicBezTo>
                  <a:pt x="658866" y="443619"/>
                  <a:pt x="681200" y="409072"/>
                  <a:pt x="691320" y="368941"/>
                </a:cubicBezTo>
                <a:cubicBezTo>
                  <a:pt x="697427" y="343815"/>
                  <a:pt x="708419" y="319039"/>
                  <a:pt x="703185" y="290772"/>
                </a:cubicBezTo>
                <a:close/>
                <a:moveTo>
                  <a:pt x="232954" y="944035"/>
                </a:moveTo>
                <a:cubicBezTo>
                  <a:pt x="283205" y="830447"/>
                  <a:pt x="324034" y="717033"/>
                  <a:pt x="362246" y="602224"/>
                </a:cubicBezTo>
                <a:cubicBezTo>
                  <a:pt x="334503" y="595768"/>
                  <a:pt x="307807" y="589486"/>
                  <a:pt x="280239" y="583031"/>
                </a:cubicBezTo>
                <a:cubicBezTo>
                  <a:pt x="242202" y="675681"/>
                  <a:pt x="204688" y="767284"/>
                  <a:pt x="166825" y="859760"/>
                </a:cubicBezTo>
                <a:cubicBezTo>
                  <a:pt x="188112" y="886979"/>
                  <a:pt x="209748" y="914373"/>
                  <a:pt x="232954" y="944035"/>
                </a:cubicBezTo>
                <a:close/>
                <a:moveTo>
                  <a:pt x="821659" y="797121"/>
                </a:moveTo>
                <a:cubicBezTo>
                  <a:pt x="806130" y="762573"/>
                  <a:pt x="660088" y="529988"/>
                  <a:pt x="644210" y="514633"/>
                </a:cubicBezTo>
                <a:cubicBezTo>
                  <a:pt x="624842" y="529988"/>
                  <a:pt x="605300" y="545517"/>
                  <a:pt x="587154" y="559824"/>
                </a:cubicBezTo>
                <a:cubicBezTo>
                  <a:pt x="632519" y="638516"/>
                  <a:pt x="676489" y="714939"/>
                  <a:pt x="719586" y="789618"/>
                </a:cubicBezTo>
                <a:cubicBezTo>
                  <a:pt x="754483" y="792410"/>
                  <a:pt x="787111" y="794678"/>
                  <a:pt x="821659" y="797121"/>
                </a:cubicBezTo>
                <a:close/>
                <a:moveTo>
                  <a:pt x="661832" y="905998"/>
                </a:moveTo>
                <a:cubicBezTo>
                  <a:pt x="664799" y="897448"/>
                  <a:pt x="666369" y="892737"/>
                  <a:pt x="667939" y="888201"/>
                </a:cubicBezTo>
                <a:cubicBezTo>
                  <a:pt x="677187" y="862203"/>
                  <a:pt x="686086" y="836205"/>
                  <a:pt x="695857" y="810556"/>
                </a:cubicBezTo>
                <a:cubicBezTo>
                  <a:pt x="699521" y="800785"/>
                  <a:pt x="700393" y="792235"/>
                  <a:pt x="694635" y="782988"/>
                </a:cubicBezTo>
                <a:cubicBezTo>
                  <a:pt x="682770" y="763969"/>
                  <a:pt x="671603" y="744601"/>
                  <a:pt x="660088" y="725234"/>
                </a:cubicBezTo>
                <a:cubicBezTo>
                  <a:pt x="645431" y="700457"/>
                  <a:pt x="631124" y="675681"/>
                  <a:pt x="616467" y="651079"/>
                </a:cubicBezTo>
                <a:cubicBezTo>
                  <a:pt x="604428" y="630839"/>
                  <a:pt x="592214" y="610599"/>
                  <a:pt x="580175" y="590359"/>
                </a:cubicBezTo>
                <a:cubicBezTo>
                  <a:pt x="576685" y="584601"/>
                  <a:pt x="573370" y="578669"/>
                  <a:pt x="570578" y="573609"/>
                </a:cubicBezTo>
                <a:cubicBezTo>
                  <a:pt x="547023" y="581984"/>
                  <a:pt x="525213" y="589835"/>
                  <a:pt x="502006" y="598036"/>
                </a:cubicBezTo>
                <a:cubicBezTo>
                  <a:pt x="519804" y="632235"/>
                  <a:pt x="537426" y="666433"/>
                  <a:pt x="555573" y="700283"/>
                </a:cubicBezTo>
                <a:cubicBezTo>
                  <a:pt x="573544" y="733609"/>
                  <a:pt x="592912" y="766237"/>
                  <a:pt x="610360" y="799912"/>
                </a:cubicBezTo>
                <a:cubicBezTo>
                  <a:pt x="627808" y="833762"/>
                  <a:pt x="643686" y="868310"/>
                  <a:pt x="661832" y="905998"/>
                </a:cubicBezTo>
                <a:close/>
                <a:moveTo>
                  <a:pt x="192474" y="537491"/>
                </a:moveTo>
                <a:cubicBezTo>
                  <a:pt x="177294" y="577273"/>
                  <a:pt x="162289" y="617404"/>
                  <a:pt x="146760" y="657186"/>
                </a:cubicBezTo>
                <a:cubicBezTo>
                  <a:pt x="131056" y="697666"/>
                  <a:pt x="112736" y="737273"/>
                  <a:pt x="95287" y="777055"/>
                </a:cubicBezTo>
                <a:cubicBezTo>
                  <a:pt x="78188" y="816139"/>
                  <a:pt x="60391" y="854874"/>
                  <a:pt x="46083" y="895529"/>
                </a:cubicBezTo>
                <a:cubicBezTo>
                  <a:pt x="62485" y="885583"/>
                  <a:pt x="76792" y="872672"/>
                  <a:pt x="93368" y="864645"/>
                </a:cubicBezTo>
                <a:cubicBezTo>
                  <a:pt x="110118" y="856619"/>
                  <a:pt x="121983" y="838996"/>
                  <a:pt x="143270" y="838996"/>
                </a:cubicBezTo>
                <a:cubicBezTo>
                  <a:pt x="181307" y="750883"/>
                  <a:pt x="219344" y="662769"/>
                  <a:pt x="257207" y="574655"/>
                </a:cubicBezTo>
                <a:cubicBezTo>
                  <a:pt x="237316" y="563314"/>
                  <a:pt x="216553" y="551449"/>
                  <a:pt x="192474" y="537491"/>
                </a:cubicBezTo>
                <a:close/>
                <a:moveTo>
                  <a:pt x="438320" y="113673"/>
                </a:moveTo>
                <a:cubicBezTo>
                  <a:pt x="450359" y="113498"/>
                  <a:pt x="454373" y="120478"/>
                  <a:pt x="456117" y="128678"/>
                </a:cubicBezTo>
                <a:cubicBezTo>
                  <a:pt x="462399" y="156072"/>
                  <a:pt x="468157" y="183640"/>
                  <a:pt x="473915" y="211034"/>
                </a:cubicBezTo>
                <a:cubicBezTo>
                  <a:pt x="477753" y="229529"/>
                  <a:pt x="481417" y="248024"/>
                  <a:pt x="485082" y="265996"/>
                </a:cubicBezTo>
                <a:cubicBezTo>
                  <a:pt x="498342" y="273150"/>
                  <a:pt x="511777" y="272103"/>
                  <a:pt x="524864" y="272801"/>
                </a:cubicBezTo>
                <a:cubicBezTo>
                  <a:pt x="545976" y="274022"/>
                  <a:pt x="567088" y="275592"/>
                  <a:pt x="588201" y="276988"/>
                </a:cubicBezTo>
                <a:cubicBezTo>
                  <a:pt x="589422" y="276988"/>
                  <a:pt x="590469" y="277337"/>
                  <a:pt x="591516" y="277686"/>
                </a:cubicBezTo>
                <a:cubicBezTo>
                  <a:pt x="598495" y="280129"/>
                  <a:pt x="607219" y="280827"/>
                  <a:pt x="608441" y="290075"/>
                </a:cubicBezTo>
                <a:cubicBezTo>
                  <a:pt x="609662" y="300020"/>
                  <a:pt x="600240" y="300892"/>
                  <a:pt x="593959" y="304557"/>
                </a:cubicBezTo>
                <a:cubicBezTo>
                  <a:pt x="576859" y="314677"/>
                  <a:pt x="558539" y="321132"/>
                  <a:pt x="538648" y="322179"/>
                </a:cubicBezTo>
                <a:cubicBezTo>
                  <a:pt x="538124" y="322179"/>
                  <a:pt x="537426" y="322354"/>
                  <a:pt x="536903" y="322354"/>
                </a:cubicBezTo>
                <a:cubicBezTo>
                  <a:pt x="507764" y="327763"/>
                  <a:pt x="506194" y="329682"/>
                  <a:pt x="508288" y="359170"/>
                </a:cubicBezTo>
                <a:cubicBezTo>
                  <a:pt x="510731" y="394066"/>
                  <a:pt x="513348" y="428963"/>
                  <a:pt x="515616" y="463859"/>
                </a:cubicBezTo>
                <a:cubicBezTo>
                  <a:pt x="515965" y="470489"/>
                  <a:pt x="518233" y="478516"/>
                  <a:pt x="510207" y="482354"/>
                </a:cubicBezTo>
                <a:cubicBezTo>
                  <a:pt x="501134" y="486716"/>
                  <a:pt x="494678" y="480086"/>
                  <a:pt x="489095" y="474503"/>
                </a:cubicBezTo>
                <a:cubicBezTo>
                  <a:pt x="483337" y="468919"/>
                  <a:pt x="479149" y="461940"/>
                  <a:pt x="474089" y="455833"/>
                </a:cubicBezTo>
                <a:cubicBezTo>
                  <a:pt x="462224" y="441176"/>
                  <a:pt x="450359" y="426520"/>
                  <a:pt x="438146" y="412038"/>
                </a:cubicBezTo>
                <a:cubicBezTo>
                  <a:pt x="426804" y="398428"/>
                  <a:pt x="415114" y="384993"/>
                  <a:pt x="403598" y="371383"/>
                </a:cubicBezTo>
                <a:cubicBezTo>
                  <a:pt x="399934" y="367021"/>
                  <a:pt x="396095" y="363008"/>
                  <a:pt x="391733" y="357948"/>
                </a:cubicBezTo>
                <a:cubicBezTo>
                  <a:pt x="379520" y="373652"/>
                  <a:pt x="367480" y="387959"/>
                  <a:pt x="356662" y="402965"/>
                </a:cubicBezTo>
                <a:cubicBezTo>
                  <a:pt x="343053" y="421983"/>
                  <a:pt x="330315" y="441874"/>
                  <a:pt x="317055" y="461067"/>
                </a:cubicBezTo>
                <a:cubicBezTo>
                  <a:pt x="314089" y="465255"/>
                  <a:pt x="310424" y="468919"/>
                  <a:pt x="307109" y="472932"/>
                </a:cubicBezTo>
                <a:cubicBezTo>
                  <a:pt x="302049" y="479214"/>
                  <a:pt x="296117" y="483227"/>
                  <a:pt x="287567" y="479911"/>
                </a:cubicBezTo>
                <a:cubicBezTo>
                  <a:pt x="279366" y="476945"/>
                  <a:pt x="273434" y="469268"/>
                  <a:pt x="274132" y="459846"/>
                </a:cubicBezTo>
                <a:cubicBezTo>
                  <a:pt x="275179" y="447807"/>
                  <a:pt x="276575" y="435767"/>
                  <a:pt x="279890" y="424252"/>
                </a:cubicBezTo>
                <a:cubicBezTo>
                  <a:pt x="290533" y="388657"/>
                  <a:pt x="302049" y="353412"/>
                  <a:pt x="313391" y="317992"/>
                </a:cubicBezTo>
                <a:cubicBezTo>
                  <a:pt x="314612" y="314153"/>
                  <a:pt x="316357" y="310489"/>
                  <a:pt x="318276" y="305778"/>
                </a:cubicBezTo>
                <a:cubicBezTo>
                  <a:pt x="315135" y="303510"/>
                  <a:pt x="311995" y="301241"/>
                  <a:pt x="308680" y="299322"/>
                </a:cubicBezTo>
                <a:cubicBezTo>
                  <a:pt x="290184" y="289028"/>
                  <a:pt x="271340" y="278908"/>
                  <a:pt x="253020" y="268264"/>
                </a:cubicBezTo>
                <a:cubicBezTo>
                  <a:pt x="247087" y="264775"/>
                  <a:pt x="241329" y="260587"/>
                  <a:pt x="236793" y="255527"/>
                </a:cubicBezTo>
                <a:cubicBezTo>
                  <a:pt x="228418" y="245756"/>
                  <a:pt x="231907" y="236508"/>
                  <a:pt x="244470" y="234066"/>
                </a:cubicBezTo>
                <a:cubicBezTo>
                  <a:pt x="250053" y="233019"/>
                  <a:pt x="255986" y="232670"/>
                  <a:pt x="261569" y="233193"/>
                </a:cubicBezTo>
                <a:cubicBezTo>
                  <a:pt x="275877" y="234240"/>
                  <a:pt x="290184" y="235985"/>
                  <a:pt x="304492" y="237555"/>
                </a:cubicBezTo>
                <a:cubicBezTo>
                  <a:pt x="327698" y="240172"/>
                  <a:pt x="351079" y="242964"/>
                  <a:pt x="375157" y="245756"/>
                </a:cubicBezTo>
                <a:cubicBezTo>
                  <a:pt x="393827" y="200216"/>
                  <a:pt x="412846" y="155723"/>
                  <a:pt x="438320" y="113673"/>
                </a:cubicBezTo>
                <a:close/>
                <a:moveTo>
                  <a:pt x="525387" y="300194"/>
                </a:moveTo>
                <a:cubicBezTo>
                  <a:pt x="525387" y="299497"/>
                  <a:pt x="525562" y="298624"/>
                  <a:pt x="525562" y="297926"/>
                </a:cubicBezTo>
                <a:cubicBezTo>
                  <a:pt x="517535" y="297054"/>
                  <a:pt x="509684" y="295832"/>
                  <a:pt x="501657" y="295483"/>
                </a:cubicBezTo>
                <a:cubicBezTo>
                  <a:pt x="473566" y="293913"/>
                  <a:pt x="466237" y="287981"/>
                  <a:pt x="461003" y="261110"/>
                </a:cubicBezTo>
                <a:cubicBezTo>
                  <a:pt x="454547" y="227435"/>
                  <a:pt x="448615" y="193760"/>
                  <a:pt x="441984" y="157817"/>
                </a:cubicBezTo>
                <a:cubicBezTo>
                  <a:pt x="430294" y="173346"/>
                  <a:pt x="425583" y="189747"/>
                  <a:pt x="418953" y="205276"/>
                </a:cubicBezTo>
                <a:cubicBezTo>
                  <a:pt x="411973" y="222026"/>
                  <a:pt x="405343" y="239126"/>
                  <a:pt x="398189" y="255876"/>
                </a:cubicBezTo>
                <a:cubicBezTo>
                  <a:pt x="394176" y="265123"/>
                  <a:pt x="386848" y="270184"/>
                  <a:pt x="376379" y="269835"/>
                </a:cubicBezTo>
                <a:cubicBezTo>
                  <a:pt x="362071" y="269311"/>
                  <a:pt x="347764" y="268788"/>
                  <a:pt x="333456" y="267915"/>
                </a:cubicBezTo>
                <a:cubicBezTo>
                  <a:pt x="324209" y="267392"/>
                  <a:pt x="315135" y="264775"/>
                  <a:pt x="305713" y="267915"/>
                </a:cubicBezTo>
                <a:cubicBezTo>
                  <a:pt x="313914" y="273673"/>
                  <a:pt x="322464" y="278035"/>
                  <a:pt x="331013" y="282397"/>
                </a:cubicBezTo>
                <a:cubicBezTo>
                  <a:pt x="343925" y="289028"/>
                  <a:pt x="348287" y="298275"/>
                  <a:pt x="344623" y="311885"/>
                </a:cubicBezTo>
                <a:cubicBezTo>
                  <a:pt x="342355" y="320260"/>
                  <a:pt x="339737" y="328286"/>
                  <a:pt x="337469" y="336661"/>
                </a:cubicBezTo>
                <a:cubicBezTo>
                  <a:pt x="333107" y="352365"/>
                  <a:pt x="328920" y="368068"/>
                  <a:pt x="324557" y="383772"/>
                </a:cubicBezTo>
                <a:cubicBezTo>
                  <a:pt x="325604" y="384470"/>
                  <a:pt x="326826" y="385167"/>
                  <a:pt x="327873" y="385865"/>
                </a:cubicBezTo>
                <a:cubicBezTo>
                  <a:pt x="330839" y="383074"/>
                  <a:pt x="334154" y="380456"/>
                  <a:pt x="336422" y="377316"/>
                </a:cubicBezTo>
                <a:cubicBezTo>
                  <a:pt x="344274" y="366847"/>
                  <a:pt x="352126" y="356203"/>
                  <a:pt x="359629" y="345211"/>
                </a:cubicBezTo>
                <a:cubicBezTo>
                  <a:pt x="375157" y="322703"/>
                  <a:pt x="379694" y="317119"/>
                  <a:pt x="408484" y="341896"/>
                </a:cubicBezTo>
                <a:cubicBezTo>
                  <a:pt x="410228" y="343466"/>
                  <a:pt x="411799" y="345036"/>
                  <a:pt x="413369" y="346781"/>
                </a:cubicBezTo>
                <a:cubicBezTo>
                  <a:pt x="429247" y="366323"/>
                  <a:pt x="445125" y="386040"/>
                  <a:pt x="461177" y="405582"/>
                </a:cubicBezTo>
                <a:cubicBezTo>
                  <a:pt x="469029" y="415178"/>
                  <a:pt x="477579" y="424077"/>
                  <a:pt x="488571" y="436291"/>
                </a:cubicBezTo>
                <a:cubicBezTo>
                  <a:pt x="487699" y="424252"/>
                  <a:pt x="487350" y="416051"/>
                  <a:pt x="486477" y="407676"/>
                </a:cubicBezTo>
                <a:cubicBezTo>
                  <a:pt x="484035" y="382027"/>
                  <a:pt x="480719" y="356552"/>
                  <a:pt x="479149" y="330903"/>
                </a:cubicBezTo>
                <a:cubicBezTo>
                  <a:pt x="478102" y="314328"/>
                  <a:pt x="482290" y="309965"/>
                  <a:pt x="498517" y="305952"/>
                </a:cubicBezTo>
                <a:cubicBezTo>
                  <a:pt x="507590" y="303859"/>
                  <a:pt x="516488" y="302114"/>
                  <a:pt x="525387" y="30019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8"/>
          <p:cNvSpPr/>
          <p:nvPr/>
        </p:nvSpPr>
        <p:spPr>
          <a:xfrm rot="1066714">
            <a:off x="5200557" y="462364"/>
            <a:ext cx="553894" cy="944386"/>
          </a:xfrm>
          <a:custGeom>
            <a:avLst/>
            <a:gdLst/>
            <a:ahLst/>
            <a:cxnLst/>
            <a:rect l="l" t="t" r="r" b="b"/>
            <a:pathLst>
              <a:path w="573307" h="977484" extrusionOk="0">
                <a:moveTo>
                  <a:pt x="0" y="291820"/>
                </a:moveTo>
                <a:cubicBezTo>
                  <a:pt x="333" y="251969"/>
                  <a:pt x="1167" y="215953"/>
                  <a:pt x="11839" y="180770"/>
                </a:cubicBezTo>
                <a:cubicBezTo>
                  <a:pt x="13006" y="176769"/>
                  <a:pt x="14006" y="172600"/>
                  <a:pt x="15840" y="168765"/>
                </a:cubicBezTo>
                <a:cubicBezTo>
                  <a:pt x="31347" y="138251"/>
                  <a:pt x="49522" y="109739"/>
                  <a:pt x="71532" y="82893"/>
                </a:cubicBezTo>
                <a:cubicBezTo>
                  <a:pt x="90374" y="59716"/>
                  <a:pt x="112717" y="42542"/>
                  <a:pt x="138395" y="29203"/>
                </a:cubicBezTo>
                <a:cubicBezTo>
                  <a:pt x="172410" y="11695"/>
                  <a:pt x="209427" y="5025"/>
                  <a:pt x="247444" y="1190"/>
                </a:cubicBezTo>
                <a:cubicBezTo>
                  <a:pt x="286628" y="-2811"/>
                  <a:pt x="324311" y="3858"/>
                  <a:pt x="361661" y="12529"/>
                </a:cubicBezTo>
                <a:cubicBezTo>
                  <a:pt x="432693" y="28869"/>
                  <a:pt x="492886" y="63385"/>
                  <a:pt x="536072" y="123412"/>
                </a:cubicBezTo>
                <a:cubicBezTo>
                  <a:pt x="562918" y="160928"/>
                  <a:pt x="575757" y="203447"/>
                  <a:pt x="572922" y="249468"/>
                </a:cubicBezTo>
                <a:cubicBezTo>
                  <a:pt x="571088" y="278147"/>
                  <a:pt x="568253" y="307160"/>
                  <a:pt x="562417" y="335339"/>
                </a:cubicBezTo>
                <a:cubicBezTo>
                  <a:pt x="554581" y="373189"/>
                  <a:pt x="541408" y="409706"/>
                  <a:pt x="520065" y="442387"/>
                </a:cubicBezTo>
                <a:cubicBezTo>
                  <a:pt x="504892" y="465397"/>
                  <a:pt x="488051" y="487240"/>
                  <a:pt x="471710" y="509417"/>
                </a:cubicBezTo>
                <a:cubicBezTo>
                  <a:pt x="469209" y="512752"/>
                  <a:pt x="465874" y="515420"/>
                  <a:pt x="462540" y="518087"/>
                </a:cubicBezTo>
                <a:cubicBezTo>
                  <a:pt x="445198" y="532594"/>
                  <a:pt x="426190" y="545600"/>
                  <a:pt x="410850" y="561940"/>
                </a:cubicBezTo>
                <a:cubicBezTo>
                  <a:pt x="388507" y="585784"/>
                  <a:pt x="361828" y="606627"/>
                  <a:pt x="348989" y="638308"/>
                </a:cubicBezTo>
                <a:cubicBezTo>
                  <a:pt x="341319" y="657316"/>
                  <a:pt x="334816" y="676658"/>
                  <a:pt x="334149" y="697501"/>
                </a:cubicBezTo>
                <a:cubicBezTo>
                  <a:pt x="333982" y="704004"/>
                  <a:pt x="332815" y="710840"/>
                  <a:pt x="330481" y="717009"/>
                </a:cubicBezTo>
                <a:cubicBezTo>
                  <a:pt x="327146" y="725847"/>
                  <a:pt x="317975" y="728348"/>
                  <a:pt x="311806" y="721345"/>
                </a:cubicBezTo>
                <a:cubicBezTo>
                  <a:pt x="306970" y="716009"/>
                  <a:pt x="302968" y="708005"/>
                  <a:pt x="302802" y="701002"/>
                </a:cubicBezTo>
                <a:cubicBezTo>
                  <a:pt x="302468" y="689664"/>
                  <a:pt x="304803" y="678159"/>
                  <a:pt x="307137" y="666987"/>
                </a:cubicBezTo>
                <a:cubicBezTo>
                  <a:pt x="310972" y="649479"/>
                  <a:pt x="313973" y="631305"/>
                  <a:pt x="320476" y="614797"/>
                </a:cubicBezTo>
                <a:cubicBezTo>
                  <a:pt x="332482" y="584617"/>
                  <a:pt x="352991" y="560273"/>
                  <a:pt x="379336" y="541098"/>
                </a:cubicBezTo>
                <a:cubicBezTo>
                  <a:pt x="383171" y="538263"/>
                  <a:pt x="386672" y="535095"/>
                  <a:pt x="390174" y="531760"/>
                </a:cubicBezTo>
                <a:cubicBezTo>
                  <a:pt x="414685" y="508250"/>
                  <a:pt x="440029" y="485406"/>
                  <a:pt x="463373" y="460895"/>
                </a:cubicBezTo>
                <a:cubicBezTo>
                  <a:pt x="473378" y="450391"/>
                  <a:pt x="480047" y="436551"/>
                  <a:pt x="487551" y="423712"/>
                </a:cubicBezTo>
                <a:cubicBezTo>
                  <a:pt x="495221" y="410706"/>
                  <a:pt x="501724" y="397033"/>
                  <a:pt x="509060" y="384028"/>
                </a:cubicBezTo>
                <a:cubicBezTo>
                  <a:pt x="529069" y="348845"/>
                  <a:pt x="536739" y="310161"/>
                  <a:pt x="542742" y="270644"/>
                </a:cubicBezTo>
                <a:cubicBezTo>
                  <a:pt x="546577" y="246300"/>
                  <a:pt x="545076" y="222622"/>
                  <a:pt x="541241" y="198778"/>
                </a:cubicBezTo>
                <a:cubicBezTo>
                  <a:pt x="535739" y="164930"/>
                  <a:pt x="516063" y="139085"/>
                  <a:pt x="492720" y="115908"/>
                </a:cubicBezTo>
                <a:cubicBezTo>
                  <a:pt x="464707" y="88229"/>
                  <a:pt x="431359" y="68387"/>
                  <a:pt x="395176" y="54548"/>
                </a:cubicBezTo>
                <a:cubicBezTo>
                  <a:pt x="342653" y="34372"/>
                  <a:pt x="288128" y="26869"/>
                  <a:pt x="231937" y="33538"/>
                </a:cubicBezTo>
                <a:cubicBezTo>
                  <a:pt x="181081" y="39708"/>
                  <a:pt x="137228" y="62051"/>
                  <a:pt x="100545" y="96566"/>
                </a:cubicBezTo>
                <a:cubicBezTo>
                  <a:pt x="84204" y="111906"/>
                  <a:pt x="74366" y="133916"/>
                  <a:pt x="60360" y="151924"/>
                </a:cubicBezTo>
                <a:cubicBezTo>
                  <a:pt x="45354" y="170933"/>
                  <a:pt x="38184" y="192776"/>
                  <a:pt x="32348" y="215619"/>
                </a:cubicBezTo>
                <a:cubicBezTo>
                  <a:pt x="24344" y="246466"/>
                  <a:pt x="24511" y="277980"/>
                  <a:pt x="27679" y="308994"/>
                </a:cubicBezTo>
                <a:cubicBezTo>
                  <a:pt x="31347" y="344343"/>
                  <a:pt x="38684" y="379192"/>
                  <a:pt x="43519" y="414375"/>
                </a:cubicBezTo>
                <a:cubicBezTo>
                  <a:pt x="48855" y="453058"/>
                  <a:pt x="60360" y="489741"/>
                  <a:pt x="76701" y="524757"/>
                </a:cubicBezTo>
                <a:cubicBezTo>
                  <a:pt x="95709" y="565442"/>
                  <a:pt x="104380" y="608461"/>
                  <a:pt x="105047" y="652647"/>
                </a:cubicBezTo>
                <a:cubicBezTo>
                  <a:pt x="105380" y="673490"/>
                  <a:pt x="100378" y="694333"/>
                  <a:pt x="97543" y="715175"/>
                </a:cubicBezTo>
                <a:cubicBezTo>
                  <a:pt x="96710" y="720678"/>
                  <a:pt x="94542" y="726514"/>
                  <a:pt x="87706" y="725847"/>
                </a:cubicBezTo>
                <a:cubicBezTo>
                  <a:pt x="80202" y="725180"/>
                  <a:pt x="76367" y="720344"/>
                  <a:pt x="76201" y="712341"/>
                </a:cubicBezTo>
                <a:cubicBezTo>
                  <a:pt x="75867" y="696167"/>
                  <a:pt x="74533" y="679826"/>
                  <a:pt x="74200" y="663652"/>
                </a:cubicBezTo>
                <a:cubicBezTo>
                  <a:pt x="72866" y="612963"/>
                  <a:pt x="60694" y="564942"/>
                  <a:pt x="42185" y="517921"/>
                </a:cubicBezTo>
                <a:cubicBezTo>
                  <a:pt x="32181" y="492743"/>
                  <a:pt x="24011" y="466731"/>
                  <a:pt x="17675" y="440386"/>
                </a:cubicBezTo>
                <a:cubicBezTo>
                  <a:pt x="11505" y="414208"/>
                  <a:pt x="8004" y="387196"/>
                  <a:pt x="4835" y="360350"/>
                </a:cubicBezTo>
                <a:cubicBezTo>
                  <a:pt x="2001" y="336340"/>
                  <a:pt x="1334" y="312162"/>
                  <a:pt x="0" y="291820"/>
                </a:cubicBezTo>
                <a:close/>
                <a:moveTo>
                  <a:pt x="262450" y="670155"/>
                </a:moveTo>
                <a:cubicBezTo>
                  <a:pt x="264785" y="642643"/>
                  <a:pt x="268286" y="615297"/>
                  <a:pt x="272788" y="587952"/>
                </a:cubicBezTo>
                <a:cubicBezTo>
                  <a:pt x="276123" y="567776"/>
                  <a:pt x="279625" y="547434"/>
                  <a:pt x="286628" y="528425"/>
                </a:cubicBezTo>
                <a:cubicBezTo>
                  <a:pt x="291297" y="515420"/>
                  <a:pt x="300301" y="502914"/>
                  <a:pt x="310305" y="493076"/>
                </a:cubicBezTo>
                <a:cubicBezTo>
                  <a:pt x="326479" y="477069"/>
                  <a:pt x="345321" y="463730"/>
                  <a:pt x="362161" y="448390"/>
                </a:cubicBezTo>
                <a:cubicBezTo>
                  <a:pt x="370498" y="440886"/>
                  <a:pt x="379002" y="432216"/>
                  <a:pt x="384005" y="422378"/>
                </a:cubicBezTo>
                <a:cubicBezTo>
                  <a:pt x="396677" y="397534"/>
                  <a:pt x="400012" y="370522"/>
                  <a:pt x="392842" y="343343"/>
                </a:cubicBezTo>
                <a:cubicBezTo>
                  <a:pt x="387173" y="322000"/>
                  <a:pt x="377502" y="303158"/>
                  <a:pt x="356826" y="291320"/>
                </a:cubicBezTo>
                <a:cubicBezTo>
                  <a:pt x="341652" y="282649"/>
                  <a:pt x="326646" y="277480"/>
                  <a:pt x="308638" y="281982"/>
                </a:cubicBezTo>
                <a:cubicBezTo>
                  <a:pt x="306803" y="276480"/>
                  <a:pt x="305303" y="271978"/>
                  <a:pt x="303635" y="267642"/>
                </a:cubicBezTo>
                <a:cubicBezTo>
                  <a:pt x="289129" y="230793"/>
                  <a:pt x="236105" y="206615"/>
                  <a:pt x="200756" y="222122"/>
                </a:cubicBezTo>
                <a:cubicBezTo>
                  <a:pt x="171243" y="234961"/>
                  <a:pt x="151568" y="257305"/>
                  <a:pt x="142397" y="288819"/>
                </a:cubicBezTo>
                <a:cubicBezTo>
                  <a:pt x="135394" y="312996"/>
                  <a:pt x="135727" y="337340"/>
                  <a:pt x="136227" y="362185"/>
                </a:cubicBezTo>
                <a:cubicBezTo>
                  <a:pt x="137228" y="404203"/>
                  <a:pt x="143731" y="445222"/>
                  <a:pt x="157904" y="484239"/>
                </a:cubicBezTo>
                <a:cubicBezTo>
                  <a:pt x="170576" y="519421"/>
                  <a:pt x="176745" y="555104"/>
                  <a:pt x="178746" y="591787"/>
                </a:cubicBezTo>
                <a:cubicBezTo>
                  <a:pt x="179580" y="606627"/>
                  <a:pt x="176579" y="621634"/>
                  <a:pt x="175412" y="636473"/>
                </a:cubicBezTo>
                <a:cubicBezTo>
                  <a:pt x="173411" y="661651"/>
                  <a:pt x="171410" y="686996"/>
                  <a:pt x="169242" y="712174"/>
                </a:cubicBezTo>
                <a:cubicBezTo>
                  <a:pt x="168575" y="719177"/>
                  <a:pt x="167575" y="726013"/>
                  <a:pt x="166408" y="734851"/>
                </a:cubicBezTo>
                <a:cubicBezTo>
                  <a:pt x="135060" y="735351"/>
                  <a:pt x="105214" y="735684"/>
                  <a:pt x="75200" y="736185"/>
                </a:cubicBezTo>
                <a:cubicBezTo>
                  <a:pt x="72199" y="736185"/>
                  <a:pt x="69198" y="735851"/>
                  <a:pt x="66196" y="736185"/>
                </a:cubicBezTo>
                <a:cubicBezTo>
                  <a:pt x="57359" y="737185"/>
                  <a:pt x="52357" y="744021"/>
                  <a:pt x="56692" y="751025"/>
                </a:cubicBezTo>
                <a:cubicBezTo>
                  <a:pt x="59860" y="756193"/>
                  <a:pt x="65362" y="760862"/>
                  <a:pt x="71032" y="763530"/>
                </a:cubicBezTo>
                <a:cubicBezTo>
                  <a:pt x="76201" y="766031"/>
                  <a:pt x="82870" y="766198"/>
                  <a:pt x="88706" y="766031"/>
                </a:cubicBezTo>
                <a:cubicBezTo>
                  <a:pt x="110883" y="765864"/>
                  <a:pt x="133059" y="765197"/>
                  <a:pt x="155403" y="764697"/>
                </a:cubicBezTo>
                <a:cubicBezTo>
                  <a:pt x="167408" y="764364"/>
                  <a:pt x="179413" y="764030"/>
                  <a:pt x="191585" y="763864"/>
                </a:cubicBezTo>
                <a:cubicBezTo>
                  <a:pt x="240774" y="763363"/>
                  <a:pt x="290129" y="763197"/>
                  <a:pt x="339318" y="762196"/>
                </a:cubicBezTo>
                <a:cubicBezTo>
                  <a:pt x="343653" y="762029"/>
                  <a:pt x="350990" y="758194"/>
                  <a:pt x="351824" y="754693"/>
                </a:cubicBezTo>
                <a:cubicBezTo>
                  <a:pt x="352991" y="749857"/>
                  <a:pt x="350656" y="742854"/>
                  <a:pt x="347488" y="738686"/>
                </a:cubicBezTo>
                <a:cubicBezTo>
                  <a:pt x="344487" y="734851"/>
                  <a:pt x="338317" y="732350"/>
                  <a:pt x="333315" y="731683"/>
                </a:cubicBezTo>
                <a:cubicBezTo>
                  <a:pt x="320309" y="729848"/>
                  <a:pt x="306970" y="729015"/>
                  <a:pt x="293798" y="728181"/>
                </a:cubicBezTo>
                <a:cubicBezTo>
                  <a:pt x="283793" y="727681"/>
                  <a:pt x="273789" y="728014"/>
                  <a:pt x="262450" y="728014"/>
                </a:cubicBezTo>
                <a:cubicBezTo>
                  <a:pt x="262117" y="707338"/>
                  <a:pt x="260950" y="688497"/>
                  <a:pt x="262450" y="670155"/>
                </a:cubicBezTo>
                <a:close/>
                <a:moveTo>
                  <a:pt x="266786" y="291820"/>
                </a:moveTo>
                <a:cubicBezTo>
                  <a:pt x="238940" y="302158"/>
                  <a:pt x="220932" y="322667"/>
                  <a:pt x="211261" y="349512"/>
                </a:cubicBezTo>
                <a:cubicBezTo>
                  <a:pt x="201090" y="377358"/>
                  <a:pt x="218931" y="406538"/>
                  <a:pt x="247610" y="414041"/>
                </a:cubicBezTo>
                <a:cubicBezTo>
                  <a:pt x="255280" y="416042"/>
                  <a:pt x="261617" y="414375"/>
                  <a:pt x="268286" y="410539"/>
                </a:cubicBezTo>
                <a:cubicBezTo>
                  <a:pt x="286961" y="399868"/>
                  <a:pt x="295799" y="382527"/>
                  <a:pt x="301134" y="362852"/>
                </a:cubicBezTo>
                <a:cubicBezTo>
                  <a:pt x="304136" y="351847"/>
                  <a:pt x="305636" y="340508"/>
                  <a:pt x="307304" y="329170"/>
                </a:cubicBezTo>
                <a:cubicBezTo>
                  <a:pt x="309638" y="314663"/>
                  <a:pt x="314640" y="310662"/>
                  <a:pt x="329313" y="312663"/>
                </a:cubicBezTo>
                <a:cubicBezTo>
                  <a:pt x="355325" y="316498"/>
                  <a:pt x="362995" y="326169"/>
                  <a:pt x="367664" y="352514"/>
                </a:cubicBezTo>
                <a:cubicBezTo>
                  <a:pt x="372499" y="380026"/>
                  <a:pt x="362328" y="400702"/>
                  <a:pt x="343820" y="418877"/>
                </a:cubicBezTo>
                <a:cubicBezTo>
                  <a:pt x="333149" y="429381"/>
                  <a:pt x="322144" y="439886"/>
                  <a:pt x="309972" y="448556"/>
                </a:cubicBezTo>
                <a:cubicBezTo>
                  <a:pt x="276457" y="472734"/>
                  <a:pt x="257448" y="504915"/>
                  <a:pt x="250278" y="545766"/>
                </a:cubicBezTo>
                <a:cubicBezTo>
                  <a:pt x="243442" y="584450"/>
                  <a:pt x="239774" y="623301"/>
                  <a:pt x="236939" y="662318"/>
                </a:cubicBezTo>
                <a:cubicBezTo>
                  <a:pt x="235772" y="677325"/>
                  <a:pt x="231937" y="691998"/>
                  <a:pt x="230103" y="706838"/>
                </a:cubicBezTo>
                <a:cubicBezTo>
                  <a:pt x="229102" y="714508"/>
                  <a:pt x="229936" y="722345"/>
                  <a:pt x="229936" y="731182"/>
                </a:cubicBezTo>
                <a:cubicBezTo>
                  <a:pt x="216096" y="732516"/>
                  <a:pt x="202757" y="737518"/>
                  <a:pt x="188084" y="729181"/>
                </a:cubicBezTo>
                <a:cubicBezTo>
                  <a:pt x="191585" y="703670"/>
                  <a:pt x="195587" y="677658"/>
                  <a:pt x="198589" y="651313"/>
                </a:cubicBezTo>
                <a:cubicBezTo>
                  <a:pt x="202424" y="617965"/>
                  <a:pt x="210594" y="584617"/>
                  <a:pt x="203091" y="550769"/>
                </a:cubicBezTo>
                <a:cubicBezTo>
                  <a:pt x="197922" y="527258"/>
                  <a:pt x="192086" y="503748"/>
                  <a:pt x="184749" y="480904"/>
                </a:cubicBezTo>
                <a:cubicBezTo>
                  <a:pt x="176078" y="453725"/>
                  <a:pt x="169075" y="426380"/>
                  <a:pt x="167741" y="397867"/>
                </a:cubicBezTo>
                <a:cubicBezTo>
                  <a:pt x="166408" y="370855"/>
                  <a:pt x="164907" y="343676"/>
                  <a:pt x="165574" y="316664"/>
                </a:cubicBezTo>
                <a:cubicBezTo>
                  <a:pt x="166241" y="288985"/>
                  <a:pt x="188918" y="254803"/>
                  <a:pt x="222933" y="248801"/>
                </a:cubicBezTo>
                <a:cubicBezTo>
                  <a:pt x="241608" y="245466"/>
                  <a:pt x="257948" y="250968"/>
                  <a:pt x="272121" y="261640"/>
                </a:cubicBezTo>
                <a:cubicBezTo>
                  <a:pt x="277624" y="265808"/>
                  <a:pt x="279791" y="274479"/>
                  <a:pt x="284293" y="282482"/>
                </a:cubicBezTo>
                <a:cubicBezTo>
                  <a:pt x="277124" y="286484"/>
                  <a:pt x="272121" y="289819"/>
                  <a:pt x="266786" y="291820"/>
                </a:cubicBezTo>
                <a:close/>
                <a:moveTo>
                  <a:pt x="275123" y="330837"/>
                </a:moveTo>
                <a:cubicBezTo>
                  <a:pt x="275289" y="333839"/>
                  <a:pt x="276290" y="336840"/>
                  <a:pt x="275456" y="338841"/>
                </a:cubicBezTo>
                <a:cubicBezTo>
                  <a:pt x="270621" y="349679"/>
                  <a:pt x="265118" y="360184"/>
                  <a:pt x="260116" y="371022"/>
                </a:cubicBezTo>
                <a:cubicBezTo>
                  <a:pt x="255781" y="380526"/>
                  <a:pt x="248944" y="381860"/>
                  <a:pt x="240107" y="379692"/>
                </a:cubicBezTo>
                <a:cubicBezTo>
                  <a:pt x="237272" y="356849"/>
                  <a:pt x="245609" y="345177"/>
                  <a:pt x="275123" y="330837"/>
                </a:cubicBezTo>
                <a:close/>
                <a:moveTo>
                  <a:pt x="326979" y="891420"/>
                </a:moveTo>
                <a:cubicBezTo>
                  <a:pt x="312473" y="898590"/>
                  <a:pt x="296799" y="903426"/>
                  <a:pt x="282126" y="910596"/>
                </a:cubicBezTo>
                <a:cubicBezTo>
                  <a:pt x="267953" y="917599"/>
                  <a:pt x="252946" y="921100"/>
                  <a:pt x="237773" y="923935"/>
                </a:cubicBezTo>
                <a:cubicBezTo>
                  <a:pt x="218931" y="927436"/>
                  <a:pt x="199922" y="931105"/>
                  <a:pt x="181081" y="934106"/>
                </a:cubicBezTo>
                <a:cubicBezTo>
                  <a:pt x="163406" y="936941"/>
                  <a:pt x="145732" y="940109"/>
                  <a:pt x="127890" y="940776"/>
                </a:cubicBezTo>
                <a:cubicBezTo>
                  <a:pt x="107048" y="941443"/>
                  <a:pt x="86038" y="938942"/>
                  <a:pt x="65029" y="938942"/>
                </a:cubicBezTo>
                <a:cubicBezTo>
                  <a:pt x="48188" y="938942"/>
                  <a:pt x="31347" y="939942"/>
                  <a:pt x="15674" y="947279"/>
                </a:cubicBezTo>
                <a:cubicBezTo>
                  <a:pt x="9337" y="950280"/>
                  <a:pt x="3335" y="952781"/>
                  <a:pt x="4835" y="961452"/>
                </a:cubicBezTo>
                <a:cubicBezTo>
                  <a:pt x="6169" y="968955"/>
                  <a:pt x="13506" y="976125"/>
                  <a:pt x="20843" y="976458"/>
                </a:cubicBezTo>
                <a:cubicBezTo>
                  <a:pt x="33348" y="976959"/>
                  <a:pt x="45854" y="977625"/>
                  <a:pt x="58359" y="977459"/>
                </a:cubicBezTo>
                <a:cubicBezTo>
                  <a:pt x="93875" y="976625"/>
                  <a:pt x="129224" y="975791"/>
                  <a:pt x="164740" y="974291"/>
                </a:cubicBezTo>
                <a:cubicBezTo>
                  <a:pt x="177913" y="973790"/>
                  <a:pt x="191419" y="972623"/>
                  <a:pt x="203924" y="969122"/>
                </a:cubicBezTo>
                <a:cubicBezTo>
                  <a:pt x="235105" y="960118"/>
                  <a:pt x="266285" y="950780"/>
                  <a:pt x="296465" y="939108"/>
                </a:cubicBezTo>
                <a:cubicBezTo>
                  <a:pt x="315307" y="931772"/>
                  <a:pt x="333649" y="921601"/>
                  <a:pt x="349989" y="909762"/>
                </a:cubicBezTo>
                <a:cubicBezTo>
                  <a:pt x="373833" y="892254"/>
                  <a:pt x="370832" y="863074"/>
                  <a:pt x="345654" y="847234"/>
                </a:cubicBezTo>
                <a:cubicBezTo>
                  <a:pt x="342319" y="845066"/>
                  <a:pt x="338984" y="843066"/>
                  <a:pt x="334482" y="840231"/>
                </a:cubicBezTo>
                <a:cubicBezTo>
                  <a:pt x="338818" y="836396"/>
                  <a:pt x="342153" y="833728"/>
                  <a:pt x="344987" y="830893"/>
                </a:cubicBezTo>
                <a:cubicBezTo>
                  <a:pt x="349989" y="825724"/>
                  <a:pt x="355659" y="820889"/>
                  <a:pt x="359327" y="815053"/>
                </a:cubicBezTo>
                <a:cubicBezTo>
                  <a:pt x="368831" y="799880"/>
                  <a:pt x="363162" y="785040"/>
                  <a:pt x="346154" y="779204"/>
                </a:cubicBezTo>
                <a:cubicBezTo>
                  <a:pt x="340485" y="777203"/>
                  <a:pt x="334482" y="776202"/>
                  <a:pt x="328647" y="775202"/>
                </a:cubicBezTo>
                <a:cubicBezTo>
                  <a:pt x="296966" y="769533"/>
                  <a:pt x="265118" y="770033"/>
                  <a:pt x="233437" y="772868"/>
                </a:cubicBezTo>
                <a:cubicBezTo>
                  <a:pt x="201090" y="775702"/>
                  <a:pt x="168909" y="779204"/>
                  <a:pt x="136561" y="782539"/>
                </a:cubicBezTo>
                <a:cubicBezTo>
                  <a:pt x="113884" y="784873"/>
                  <a:pt x="91041" y="787041"/>
                  <a:pt x="68364" y="790209"/>
                </a:cubicBezTo>
                <a:cubicBezTo>
                  <a:pt x="58026" y="791709"/>
                  <a:pt x="47021" y="793043"/>
                  <a:pt x="38017" y="800547"/>
                </a:cubicBezTo>
                <a:cubicBezTo>
                  <a:pt x="39184" y="808717"/>
                  <a:pt x="43186" y="813219"/>
                  <a:pt x="51023" y="813386"/>
                </a:cubicBezTo>
                <a:cubicBezTo>
                  <a:pt x="57692" y="813552"/>
                  <a:pt x="64362" y="813219"/>
                  <a:pt x="70865" y="812885"/>
                </a:cubicBezTo>
                <a:cubicBezTo>
                  <a:pt x="103880" y="811051"/>
                  <a:pt x="137061" y="809217"/>
                  <a:pt x="170076" y="807550"/>
                </a:cubicBezTo>
                <a:cubicBezTo>
                  <a:pt x="195420" y="806216"/>
                  <a:pt x="220598" y="805215"/>
                  <a:pt x="245943" y="804048"/>
                </a:cubicBezTo>
                <a:cubicBezTo>
                  <a:pt x="267619" y="803048"/>
                  <a:pt x="289296" y="801880"/>
                  <a:pt x="310805" y="801214"/>
                </a:cubicBezTo>
                <a:cubicBezTo>
                  <a:pt x="315807" y="801047"/>
                  <a:pt x="320643" y="803048"/>
                  <a:pt x="328313" y="804548"/>
                </a:cubicBezTo>
                <a:cubicBezTo>
                  <a:pt x="308804" y="820722"/>
                  <a:pt x="292297" y="834728"/>
                  <a:pt x="266952" y="828059"/>
                </a:cubicBezTo>
                <a:cubicBezTo>
                  <a:pt x="256781" y="825391"/>
                  <a:pt x="245443" y="826558"/>
                  <a:pt x="234605" y="826225"/>
                </a:cubicBezTo>
                <a:cubicBezTo>
                  <a:pt x="211761" y="825724"/>
                  <a:pt x="188751" y="826558"/>
                  <a:pt x="165907" y="824557"/>
                </a:cubicBezTo>
                <a:cubicBezTo>
                  <a:pt x="135060" y="821889"/>
                  <a:pt x="104713" y="824391"/>
                  <a:pt x="74200" y="829226"/>
                </a:cubicBezTo>
                <a:cubicBezTo>
                  <a:pt x="59360" y="831560"/>
                  <a:pt x="47021" y="837897"/>
                  <a:pt x="35349" y="846734"/>
                </a:cubicBezTo>
                <a:cubicBezTo>
                  <a:pt x="18008" y="859906"/>
                  <a:pt x="15674" y="877581"/>
                  <a:pt x="29346" y="894755"/>
                </a:cubicBezTo>
                <a:cubicBezTo>
                  <a:pt x="38851" y="906761"/>
                  <a:pt x="52190" y="909595"/>
                  <a:pt x="66196" y="911263"/>
                </a:cubicBezTo>
                <a:cubicBezTo>
                  <a:pt x="115552" y="917099"/>
                  <a:pt x="163906" y="908595"/>
                  <a:pt x="211261" y="897256"/>
                </a:cubicBezTo>
                <a:cubicBezTo>
                  <a:pt x="241441" y="890086"/>
                  <a:pt x="270120" y="875747"/>
                  <a:pt x="298967" y="863908"/>
                </a:cubicBezTo>
                <a:cubicBezTo>
                  <a:pt x="313807" y="857905"/>
                  <a:pt x="332482" y="861407"/>
                  <a:pt x="345988" y="876247"/>
                </a:cubicBezTo>
                <a:cubicBezTo>
                  <a:pt x="339651" y="881583"/>
                  <a:pt x="333982" y="887919"/>
                  <a:pt x="326979" y="891420"/>
                </a:cubicBezTo>
                <a:close/>
                <a:moveTo>
                  <a:pt x="217930" y="858072"/>
                </a:moveTo>
                <a:cubicBezTo>
                  <a:pt x="164907" y="880749"/>
                  <a:pt x="109549" y="882083"/>
                  <a:pt x="53357" y="874746"/>
                </a:cubicBezTo>
                <a:cubicBezTo>
                  <a:pt x="106214" y="849902"/>
                  <a:pt x="162406" y="857405"/>
                  <a:pt x="217930" y="85807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8"/>
          <p:cNvSpPr/>
          <p:nvPr/>
        </p:nvSpPr>
        <p:spPr>
          <a:xfrm rot="-1053111">
            <a:off x="8181118" y="2402534"/>
            <a:ext cx="744774" cy="801519"/>
          </a:xfrm>
          <a:custGeom>
            <a:avLst/>
            <a:gdLst/>
            <a:ahLst/>
            <a:cxnLst/>
            <a:rect l="l" t="t" r="r" b="b"/>
            <a:pathLst>
              <a:path w="907477" h="976618" extrusionOk="0">
                <a:moveTo>
                  <a:pt x="555362" y="368840"/>
                </a:moveTo>
                <a:cubicBezTo>
                  <a:pt x="572321" y="371582"/>
                  <a:pt x="588283" y="374573"/>
                  <a:pt x="604245" y="376817"/>
                </a:cubicBezTo>
                <a:cubicBezTo>
                  <a:pt x="622700" y="379558"/>
                  <a:pt x="641405" y="382051"/>
                  <a:pt x="660110" y="384045"/>
                </a:cubicBezTo>
                <a:cubicBezTo>
                  <a:pt x="693779" y="387784"/>
                  <a:pt x="727199" y="394514"/>
                  <a:pt x="761367" y="396010"/>
                </a:cubicBezTo>
                <a:cubicBezTo>
                  <a:pt x="790297" y="397505"/>
                  <a:pt x="819228" y="404485"/>
                  <a:pt x="847909" y="409470"/>
                </a:cubicBezTo>
                <a:cubicBezTo>
                  <a:pt x="859880" y="411464"/>
                  <a:pt x="872101" y="413956"/>
                  <a:pt x="883822" y="417197"/>
                </a:cubicBezTo>
                <a:cubicBezTo>
                  <a:pt x="895045" y="420437"/>
                  <a:pt x="903026" y="427915"/>
                  <a:pt x="906268" y="439880"/>
                </a:cubicBezTo>
                <a:cubicBezTo>
                  <a:pt x="909012" y="450598"/>
                  <a:pt x="907515" y="457079"/>
                  <a:pt x="897290" y="461814"/>
                </a:cubicBezTo>
                <a:cubicBezTo>
                  <a:pt x="886316" y="467049"/>
                  <a:pt x="874595" y="472034"/>
                  <a:pt x="862623" y="474278"/>
                </a:cubicBezTo>
                <a:cubicBezTo>
                  <a:pt x="836187" y="479263"/>
                  <a:pt x="809501" y="482752"/>
                  <a:pt x="782815" y="486491"/>
                </a:cubicBezTo>
                <a:cubicBezTo>
                  <a:pt x="754384" y="490479"/>
                  <a:pt x="725952" y="494218"/>
                  <a:pt x="697770" y="497957"/>
                </a:cubicBezTo>
                <a:cubicBezTo>
                  <a:pt x="687794" y="499204"/>
                  <a:pt x="678067" y="500699"/>
                  <a:pt x="668091" y="500948"/>
                </a:cubicBezTo>
                <a:cubicBezTo>
                  <a:pt x="648887" y="501447"/>
                  <a:pt x="631180" y="506931"/>
                  <a:pt x="613223" y="514159"/>
                </a:cubicBezTo>
                <a:cubicBezTo>
                  <a:pt x="611976" y="531109"/>
                  <a:pt x="610729" y="547311"/>
                  <a:pt x="615218" y="564510"/>
                </a:cubicBezTo>
                <a:cubicBezTo>
                  <a:pt x="620955" y="586445"/>
                  <a:pt x="622700" y="609626"/>
                  <a:pt x="626441" y="632060"/>
                </a:cubicBezTo>
                <a:cubicBezTo>
                  <a:pt x="632926" y="673188"/>
                  <a:pt x="639660" y="714066"/>
                  <a:pt x="646393" y="755194"/>
                </a:cubicBezTo>
                <a:cubicBezTo>
                  <a:pt x="647391" y="760927"/>
                  <a:pt x="647640" y="766910"/>
                  <a:pt x="648139" y="772643"/>
                </a:cubicBezTo>
                <a:cubicBezTo>
                  <a:pt x="648389" y="775634"/>
                  <a:pt x="647142" y="778874"/>
                  <a:pt x="648139" y="781367"/>
                </a:cubicBezTo>
                <a:cubicBezTo>
                  <a:pt x="656120" y="802554"/>
                  <a:pt x="656369" y="824738"/>
                  <a:pt x="658365" y="846673"/>
                </a:cubicBezTo>
                <a:cubicBezTo>
                  <a:pt x="660609" y="871101"/>
                  <a:pt x="666345" y="895030"/>
                  <a:pt x="670585" y="919208"/>
                </a:cubicBezTo>
                <a:cubicBezTo>
                  <a:pt x="671084" y="922199"/>
                  <a:pt x="671583" y="924941"/>
                  <a:pt x="671832" y="927932"/>
                </a:cubicBezTo>
                <a:cubicBezTo>
                  <a:pt x="672580" y="943386"/>
                  <a:pt x="662604" y="951363"/>
                  <a:pt x="648389" y="945131"/>
                </a:cubicBezTo>
                <a:cubicBezTo>
                  <a:pt x="639161" y="940894"/>
                  <a:pt x="628935" y="934911"/>
                  <a:pt x="623199" y="926935"/>
                </a:cubicBezTo>
                <a:cubicBezTo>
                  <a:pt x="604993" y="900513"/>
                  <a:pt x="588532" y="872845"/>
                  <a:pt x="571324" y="845676"/>
                </a:cubicBezTo>
                <a:cubicBezTo>
                  <a:pt x="567583" y="839694"/>
                  <a:pt x="562844" y="834459"/>
                  <a:pt x="559353" y="828477"/>
                </a:cubicBezTo>
                <a:cubicBezTo>
                  <a:pt x="534413" y="788845"/>
                  <a:pt x="509223" y="749461"/>
                  <a:pt x="485281" y="709081"/>
                </a:cubicBezTo>
                <a:cubicBezTo>
                  <a:pt x="469818" y="682909"/>
                  <a:pt x="456101" y="655739"/>
                  <a:pt x="441636" y="628819"/>
                </a:cubicBezTo>
                <a:cubicBezTo>
                  <a:pt x="439890" y="625828"/>
                  <a:pt x="437895" y="623086"/>
                  <a:pt x="435650" y="619098"/>
                </a:cubicBezTo>
                <a:cubicBezTo>
                  <a:pt x="433405" y="621840"/>
                  <a:pt x="431660" y="623086"/>
                  <a:pt x="430662" y="625080"/>
                </a:cubicBezTo>
                <a:cubicBezTo>
                  <a:pt x="412206" y="664214"/>
                  <a:pt x="394499" y="703847"/>
                  <a:pt x="375295" y="742731"/>
                </a:cubicBezTo>
                <a:cubicBezTo>
                  <a:pt x="364072" y="765913"/>
                  <a:pt x="350605" y="787848"/>
                  <a:pt x="338633" y="810530"/>
                </a:cubicBezTo>
                <a:cubicBezTo>
                  <a:pt x="330653" y="825486"/>
                  <a:pt x="323669" y="840691"/>
                  <a:pt x="315938" y="855646"/>
                </a:cubicBezTo>
                <a:cubicBezTo>
                  <a:pt x="309952" y="867112"/>
                  <a:pt x="303219" y="878080"/>
                  <a:pt x="296734" y="889047"/>
                </a:cubicBezTo>
                <a:cubicBezTo>
                  <a:pt x="282019" y="913475"/>
                  <a:pt x="267305" y="937902"/>
                  <a:pt x="252590" y="962330"/>
                </a:cubicBezTo>
                <a:cubicBezTo>
                  <a:pt x="246106" y="972799"/>
                  <a:pt x="236629" y="978532"/>
                  <a:pt x="224408" y="976039"/>
                </a:cubicBezTo>
                <a:cubicBezTo>
                  <a:pt x="211689" y="973547"/>
                  <a:pt x="204705" y="965570"/>
                  <a:pt x="202211" y="952110"/>
                </a:cubicBezTo>
                <a:cubicBezTo>
                  <a:pt x="199967" y="939647"/>
                  <a:pt x="198969" y="927932"/>
                  <a:pt x="201962" y="915718"/>
                </a:cubicBezTo>
                <a:cubicBezTo>
                  <a:pt x="203708" y="908490"/>
                  <a:pt x="202710" y="900763"/>
                  <a:pt x="203708" y="893285"/>
                </a:cubicBezTo>
                <a:cubicBezTo>
                  <a:pt x="205952" y="873593"/>
                  <a:pt x="208197" y="853652"/>
                  <a:pt x="211439" y="833961"/>
                </a:cubicBezTo>
                <a:cubicBezTo>
                  <a:pt x="214931" y="812026"/>
                  <a:pt x="217924" y="789842"/>
                  <a:pt x="223410" y="768405"/>
                </a:cubicBezTo>
                <a:cubicBezTo>
                  <a:pt x="232139" y="735752"/>
                  <a:pt x="234135" y="701853"/>
                  <a:pt x="242614" y="668950"/>
                </a:cubicBezTo>
                <a:cubicBezTo>
                  <a:pt x="250595" y="637294"/>
                  <a:pt x="257079" y="605139"/>
                  <a:pt x="264063" y="573234"/>
                </a:cubicBezTo>
                <a:cubicBezTo>
                  <a:pt x="265060" y="568747"/>
                  <a:pt x="265060" y="564011"/>
                  <a:pt x="265559" y="557780"/>
                </a:cubicBezTo>
                <a:cubicBezTo>
                  <a:pt x="256331" y="552545"/>
                  <a:pt x="247103" y="546563"/>
                  <a:pt x="237127" y="541827"/>
                </a:cubicBezTo>
                <a:cubicBezTo>
                  <a:pt x="201214" y="524628"/>
                  <a:pt x="165051" y="507928"/>
                  <a:pt x="128888" y="491227"/>
                </a:cubicBezTo>
                <a:cubicBezTo>
                  <a:pt x="112926" y="483999"/>
                  <a:pt x="96466" y="478016"/>
                  <a:pt x="80753" y="470539"/>
                </a:cubicBezTo>
                <a:cubicBezTo>
                  <a:pt x="61799" y="461316"/>
                  <a:pt x="42845" y="451844"/>
                  <a:pt x="25137" y="440627"/>
                </a:cubicBezTo>
                <a:cubicBezTo>
                  <a:pt x="13914" y="433399"/>
                  <a:pt x="4188" y="423428"/>
                  <a:pt x="696" y="409470"/>
                </a:cubicBezTo>
                <a:cubicBezTo>
                  <a:pt x="-1798" y="398752"/>
                  <a:pt x="2442" y="390775"/>
                  <a:pt x="12917" y="387535"/>
                </a:cubicBezTo>
                <a:cubicBezTo>
                  <a:pt x="16907" y="386288"/>
                  <a:pt x="20897" y="385790"/>
                  <a:pt x="25137" y="385291"/>
                </a:cubicBezTo>
                <a:cubicBezTo>
                  <a:pt x="79008" y="379808"/>
                  <a:pt x="132878" y="373576"/>
                  <a:pt x="187497" y="375321"/>
                </a:cubicBezTo>
                <a:cubicBezTo>
                  <a:pt x="227650" y="376567"/>
                  <a:pt x="268053" y="374075"/>
                  <a:pt x="308207" y="373327"/>
                </a:cubicBezTo>
                <a:cubicBezTo>
                  <a:pt x="324667" y="373078"/>
                  <a:pt x="340878" y="373327"/>
                  <a:pt x="359832" y="373327"/>
                </a:cubicBezTo>
                <a:cubicBezTo>
                  <a:pt x="368811" y="350644"/>
                  <a:pt x="378288" y="327463"/>
                  <a:pt x="387266" y="304282"/>
                </a:cubicBezTo>
                <a:cubicBezTo>
                  <a:pt x="396993" y="278608"/>
                  <a:pt x="403976" y="251688"/>
                  <a:pt x="416446" y="227260"/>
                </a:cubicBezTo>
                <a:cubicBezTo>
                  <a:pt x="432408" y="196103"/>
                  <a:pt x="442633" y="162702"/>
                  <a:pt x="457098" y="131046"/>
                </a:cubicBezTo>
                <a:cubicBezTo>
                  <a:pt x="470067" y="102381"/>
                  <a:pt x="480293" y="72469"/>
                  <a:pt x="492264" y="43306"/>
                </a:cubicBezTo>
                <a:cubicBezTo>
                  <a:pt x="496753" y="32588"/>
                  <a:pt x="501991" y="22119"/>
                  <a:pt x="507727" y="11899"/>
                </a:cubicBezTo>
                <a:cubicBezTo>
                  <a:pt x="510720" y="6664"/>
                  <a:pt x="512465" y="-1312"/>
                  <a:pt x="521194" y="184"/>
                </a:cubicBezTo>
                <a:cubicBezTo>
                  <a:pt x="529674" y="1679"/>
                  <a:pt x="537156" y="5917"/>
                  <a:pt x="539151" y="14890"/>
                </a:cubicBezTo>
                <a:cubicBezTo>
                  <a:pt x="541645" y="25110"/>
                  <a:pt x="544638" y="35579"/>
                  <a:pt x="544887" y="45798"/>
                </a:cubicBezTo>
                <a:cubicBezTo>
                  <a:pt x="547132" y="107864"/>
                  <a:pt x="548628" y="170179"/>
                  <a:pt x="550374" y="232245"/>
                </a:cubicBezTo>
                <a:cubicBezTo>
                  <a:pt x="551372" y="270382"/>
                  <a:pt x="552369" y="308519"/>
                  <a:pt x="553616" y="346407"/>
                </a:cubicBezTo>
                <a:cubicBezTo>
                  <a:pt x="553367" y="353386"/>
                  <a:pt x="554365" y="360365"/>
                  <a:pt x="555362" y="368840"/>
                </a:cubicBezTo>
                <a:close/>
                <a:moveTo>
                  <a:pt x="615468" y="855148"/>
                </a:moveTo>
                <a:cubicBezTo>
                  <a:pt x="617214" y="854649"/>
                  <a:pt x="618959" y="854400"/>
                  <a:pt x="620456" y="853902"/>
                </a:cubicBezTo>
                <a:cubicBezTo>
                  <a:pt x="618959" y="846175"/>
                  <a:pt x="617214" y="838447"/>
                  <a:pt x="615967" y="830471"/>
                </a:cubicBezTo>
                <a:cubicBezTo>
                  <a:pt x="613473" y="814518"/>
                  <a:pt x="611228" y="798316"/>
                  <a:pt x="608734" y="782114"/>
                </a:cubicBezTo>
                <a:cubicBezTo>
                  <a:pt x="607986" y="776382"/>
                  <a:pt x="607237" y="770898"/>
                  <a:pt x="605990" y="765165"/>
                </a:cubicBezTo>
                <a:cubicBezTo>
                  <a:pt x="604743" y="758933"/>
                  <a:pt x="602748" y="752702"/>
                  <a:pt x="601751" y="746470"/>
                </a:cubicBezTo>
                <a:cubicBezTo>
                  <a:pt x="597511" y="720547"/>
                  <a:pt x="593770" y="694624"/>
                  <a:pt x="589281" y="668701"/>
                </a:cubicBezTo>
                <a:cubicBezTo>
                  <a:pt x="584293" y="638790"/>
                  <a:pt x="578556" y="608878"/>
                  <a:pt x="574067" y="578718"/>
                </a:cubicBezTo>
                <a:cubicBezTo>
                  <a:pt x="571074" y="558029"/>
                  <a:pt x="570576" y="537091"/>
                  <a:pt x="568331" y="516403"/>
                </a:cubicBezTo>
                <a:cubicBezTo>
                  <a:pt x="565089" y="486741"/>
                  <a:pt x="578806" y="469542"/>
                  <a:pt x="608484" y="466301"/>
                </a:cubicBezTo>
                <a:cubicBezTo>
                  <a:pt x="624197" y="464556"/>
                  <a:pt x="639660" y="461814"/>
                  <a:pt x="655372" y="459571"/>
                </a:cubicBezTo>
                <a:cubicBezTo>
                  <a:pt x="663353" y="458325"/>
                  <a:pt x="671333" y="456331"/>
                  <a:pt x="679564" y="455583"/>
                </a:cubicBezTo>
                <a:cubicBezTo>
                  <a:pt x="713731" y="451844"/>
                  <a:pt x="747899" y="448354"/>
                  <a:pt x="781818" y="444865"/>
                </a:cubicBezTo>
                <a:cubicBezTo>
                  <a:pt x="781818" y="443618"/>
                  <a:pt x="782067" y="442372"/>
                  <a:pt x="782067" y="441126"/>
                </a:cubicBezTo>
                <a:cubicBezTo>
                  <a:pt x="776081" y="439880"/>
                  <a:pt x="769846" y="438135"/>
                  <a:pt x="763611" y="437387"/>
                </a:cubicBezTo>
                <a:cubicBezTo>
                  <a:pt x="733434" y="433897"/>
                  <a:pt x="703257" y="430408"/>
                  <a:pt x="672830" y="427167"/>
                </a:cubicBezTo>
                <a:cubicBezTo>
                  <a:pt x="665847" y="426419"/>
                  <a:pt x="658863" y="426170"/>
                  <a:pt x="651880" y="425422"/>
                </a:cubicBezTo>
                <a:cubicBezTo>
                  <a:pt x="615218" y="422182"/>
                  <a:pt x="578307" y="419440"/>
                  <a:pt x="543391" y="406229"/>
                </a:cubicBezTo>
                <a:cubicBezTo>
                  <a:pt x="524187" y="399001"/>
                  <a:pt x="516456" y="388532"/>
                  <a:pt x="516206" y="368092"/>
                </a:cubicBezTo>
                <a:cubicBezTo>
                  <a:pt x="516206" y="348152"/>
                  <a:pt x="516456" y="328211"/>
                  <a:pt x="516206" y="308270"/>
                </a:cubicBezTo>
                <a:cubicBezTo>
                  <a:pt x="515708" y="274370"/>
                  <a:pt x="514710" y="240471"/>
                  <a:pt x="514211" y="206572"/>
                </a:cubicBezTo>
                <a:cubicBezTo>
                  <a:pt x="513962" y="173669"/>
                  <a:pt x="514211" y="141016"/>
                  <a:pt x="513962" y="108114"/>
                </a:cubicBezTo>
                <a:cubicBezTo>
                  <a:pt x="513962" y="102630"/>
                  <a:pt x="513214" y="97146"/>
                  <a:pt x="512715" y="91912"/>
                </a:cubicBezTo>
                <a:cubicBezTo>
                  <a:pt x="502240" y="112351"/>
                  <a:pt x="494509" y="133040"/>
                  <a:pt x="487775" y="153977"/>
                </a:cubicBezTo>
                <a:cubicBezTo>
                  <a:pt x="476552" y="188375"/>
                  <a:pt x="457847" y="219533"/>
                  <a:pt x="445626" y="253433"/>
                </a:cubicBezTo>
                <a:cubicBezTo>
                  <a:pt x="439391" y="270382"/>
                  <a:pt x="430662" y="286584"/>
                  <a:pt x="423429" y="303035"/>
                </a:cubicBezTo>
                <a:cubicBezTo>
                  <a:pt x="418940" y="313255"/>
                  <a:pt x="414950" y="323475"/>
                  <a:pt x="410710" y="333694"/>
                </a:cubicBezTo>
                <a:cubicBezTo>
                  <a:pt x="404226" y="349896"/>
                  <a:pt x="398988" y="366846"/>
                  <a:pt x="390758" y="382300"/>
                </a:cubicBezTo>
                <a:cubicBezTo>
                  <a:pt x="385521" y="392021"/>
                  <a:pt x="376792" y="402241"/>
                  <a:pt x="367314" y="407226"/>
                </a:cubicBezTo>
                <a:cubicBezTo>
                  <a:pt x="355842" y="413209"/>
                  <a:pt x="341626" y="415950"/>
                  <a:pt x="328408" y="417197"/>
                </a:cubicBezTo>
                <a:cubicBezTo>
                  <a:pt x="294240" y="420437"/>
                  <a:pt x="259823" y="422431"/>
                  <a:pt x="225406" y="423927"/>
                </a:cubicBezTo>
                <a:cubicBezTo>
                  <a:pt x="189741" y="425422"/>
                  <a:pt x="153828" y="425173"/>
                  <a:pt x="118164" y="425921"/>
                </a:cubicBezTo>
                <a:cubicBezTo>
                  <a:pt x="110183" y="426170"/>
                  <a:pt x="101952" y="427666"/>
                  <a:pt x="93972" y="428663"/>
                </a:cubicBezTo>
                <a:cubicBezTo>
                  <a:pt x="126144" y="446859"/>
                  <a:pt x="158816" y="461316"/>
                  <a:pt x="190988" y="476521"/>
                </a:cubicBezTo>
                <a:cubicBezTo>
                  <a:pt x="225904" y="492723"/>
                  <a:pt x="261569" y="508177"/>
                  <a:pt x="291746" y="533103"/>
                </a:cubicBezTo>
                <a:cubicBezTo>
                  <a:pt x="303219" y="542575"/>
                  <a:pt x="309204" y="553542"/>
                  <a:pt x="308456" y="568000"/>
                </a:cubicBezTo>
                <a:cubicBezTo>
                  <a:pt x="307708" y="583204"/>
                  <a:pt x="306960" y="598409"/>
                  <a:pt x="303967" y="613365"/>
                </a:cubicBezTo>
                <a:cubicBezTo>
                  <a:pt x="299228" y="639288"/>
                  <a:pt x="291497" y="664463"/>
                  <a:pt x="287257" y="690387"/>
                </a:cubicBezTo>
                <a:cubicBezTo>
                  <a:pt x="281770" y="723040"/>
                  <a:pt x="272293" y="754945"/>
                  <a:pt x="267554" y="787848"/>
                </a:cubicBezTo>
                <a:cubicBezTo>
                  <a:pt x="264063" y="812275"/>
                  <a:pt x="258576" y="836453"/>
                  <a:pt x="258326" y="861629"/>
                </a:cubicBezTo>
                <a:cubicBezTo>
                  <a:pt x="264561" y="853154"/>
                  <a:pt x="269300" y="843931"/>
                  <a:pt x="274537" y="834958"/>
                </a:cubicBezTo>
                <a:cubicBezTo>
                  <a:pt x="288005" y="811777"/>
                  <a:pt x="301972" y="789094"/>
                  <a:pt x="314691" y="765663"/>
                </a:cubicBezTo>
                <a:cubicBezTo>
                  <a:pt x="326912" y="742981"/>
                  <a:pt x="337386" y="719550"/>
                  <a:pt x="349108" y="696618"/>
                </a:cubicBezTo>
                <a:cubicBezTo>
                  <a:pt x="364322" y="666956"/>
                  <a:pt x="380034" y="637543"/>
                  <a:pt x="394998" y="607632"/>
                </a:cubicBezTo>
                <a:cubicBezTo>
                  <a:pt x="401981" y="593673"/>
                  <a:pt x="407967" y="578967"/>
                  <a:pt x="413453" y="564261"/>
                </a:cubicBezTo>
                <a:cubicBezTo>
                  <a:pt x="416446" y="556534"/>
                  <a:pt x="421185" y="554290"/>
                  <a:pt x="428417" y="555786"/>
                </a:cubicBezTo>
                <a:cubicBezTo>
                  <a:pt x="440887" y="558528"/>
                  <a:pt x="448868" y="566753"/>
                  <a:pt x="454604" y="577721"/>
                </a:cubicBezTo>
                <a:cubicBezTo>
                  <a:pt x="466326" y="600154"/>
                  <a:pt x="477300" y="622837"/>
                  <a:pt x="489022" y="645270"/>
                </a:cubicBezTo>
                <a:cubicBezTo>
                  <a:pt x="497252" y="661472"/>
                  <a:pt x="504983" y="677924"/>
                  <a:pt x="514461" y="693378"/>
                </a:cubicBezTo>
                <a:cubicBezTo>
                  <a:pt x="537655" y="731265"/>
                  <a:pt x="561597" y="768904"/>
                  <a:pt x="585041" y="806542"/>
                </a:cubicBezTo>
                <a:cubicBezTo>
                  <a:pt x="595765" y="821996"/>
                  <a:pt x="605492" y="838697"/>
                  <a:pt x="615468" y="855148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8"/>
          <p:cNvSpPr txBox="1">
            <a:spLocks noGrp="1"/>
          </p:cNvSpPr>
          <p:nvPr>
            <p:ph type="ctrTitle"/>
          </p:nvPr>
        </p:nvSpPr>
        <p:spPr>
          <a:xfrm>
            <a:off x="439500" y="1894204"/>
            <a:ext cx="4460700" cy="1355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 txBox="1">
            <a:spLocks noGrp="1"/>
          </p:cNvSpPr>
          <p:nvPr>
            <p:ph type="body" idx="1"/>
          </p:nvPr>
        </p:nvSpPr>
        <p:spPr>
          <a:xfrm>
            <a:off x="855300" y="4406300"/>
            <a:ext cx="7433400" cy="51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ctr" rtl="0">
              <a:spcBef>
                <a:spcPts val="0"/>
              </a:spcBef>
              <a:spcAft>
                <a:spcPts val="80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74334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55300" y="1353947"/>
            <a:ext cx="7433400" cy="30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429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○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429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■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429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429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○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429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■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429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429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○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42900" rtl="0"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800"/>
              <a:buFont typeface="Roboto"/>
              <a:buChar char="■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skillbox.ru/media/education/byloe-elizaveta-vodovozova/?utm_source=media&amp;utm_medium=link&amp;utm_campaign=all_all_media_links_links_articles_all_all_skillbox" TargetMode="Externa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/>
          <p:nvPr/>
        </p:nvSpPr>
        <p:spPr>
          <a:xfrm>
            <a:off x="514350" y="1557430"/>
            <a:ext cx="5357400" cy="1877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altLang="ru-RU" sz="2800" b="1" dirty="0" smtClean="0"/>
              <a:t>«Приёмы </a:t>
            </a:r>
            <a:r>
              <a:rPr lang="ru-RU" altLang="ru-RU" sz="2800" b="1" dirty="0"/>
              <a:t>формирования читательской грамотности через развитие креативного мышления</a:t>
            </a:r>
            <a:r>
              <a:rPr lang="ru-RU" altLang="ru-RU" sz="3200" b="1" dirty="0"/>
              <a:t>»</a:t>
            </a:r>
            <a:endParaRPr lang="ru-RU" sz="32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" name="Google Shape;67;p11"/>
          <p:cNvSpPr/>
          <p:nvPr/>
        </p:nvSpPr>
        <p:spPr>
          <a:xfrm>
            <a:off x="5646723" y="681712"/>
            <a:ext cx="553522" cy="603239"/>
          </a:xfrm>
          <a:custGeom>
            <a:avLst/>
            <a:gdLst/>
            <a:ahLst/>
            <a:cxnLst/>
            <a:rect l="l" t="t" r="r" b="b"/>
            <a:pathLst>
              <a:path w="1107045" h="1206477" extrusionOk="0">
                <a:moveTo>
                  <a:pt x="511156" y="0"/>
                </a:moveTo>
                <a:cubicBezTo>
                  <a:pt x="533217" y="6021"/>
                  <a:pt x="550765" y="11039"/>
                  <a:pt x="574581" y="17562"/>
                </a:cubicBezTo>
                <a:cubicBezTo>
                  <a:pt x="581099" y="81038"/>
                  <a:pt x="589873" y="145768"/>
                  <a:pt x="593633" y="210999"/>
                </a:cubicBezTo>
                <a:cubicBezTo>
                  <a:pt x="597393" y="275980"/>
                  <a:pt x="595889" y="341462"/>
                  <a:pt x="603159" y="409454"/>
                </a:cubicBezTo>
                <a:cubicBezTo>
                  <a:pt x="643520" y="355261"/>
                  <a:pt x="723741" y="352502"/>
                  <a:pt x="749061" y="284510"/>
                </a:cubicBezTo>
                <a:cubicBezTo>
                  <a:pt x="806970" y="256410"/>
                  <a:pt x="837303" y="193437"/>
                  <a:pt x="900477" y="169853"/>
                </a:cubicBezTo>
                <a:cubicBezTo>
                  <a:pt x="925546" y="160570"/>
                  <a:pt x="943094" y="131718"/>
                  <a:pt x="965406" y="113654"/>
                </a:cubicBezTo>
                <a:cubicBezTo>
                  <a:pt x="984709" y="98098"/>
                  <a:pt x="1001505" y="91575"/>
                  <a:pt x="1020056" y="120929"/>
                </a:cubicBezTo>
                <a:cubicBezTo>
                  <a:pt x="1032340" y="140248"/>
                  <a:pt x="1057910" y="151036"/>
                  <a:pt x="1083230" y="170104"/>
                </a:cubicBezTo>
                <a:cubicBezTo>
                  <a:pt x="954125" y="280245"/>
                  <a:pt x="827025" y="388630"/>
                  <a:pt x="697920" y="499022"/>
                </a:cubicBezTo>
                <a:cubicBezTo>
                  <a:pt x="731763" y="518842"/>
                  <a:pt x="761344" y="526620"/>
                  <a:pt x="794686" y="518591"/>
                </a:cubicBezTo>
                <a:cubicBezTo>
                  <a:pt x="826524" y="511065"/>
                  <a:pt x="858612" y="508305"/>
                  <a:pt x="883932" y="538412"/>
                </a:cubicBezTo>
                <a:cubicBezTo>
                  <a:pt x="900978" y="523358"/>
                  <a:pt x="914265" y="511316"/>
                  <a:pt x="925295" y="501531"/>
                </a:cubicBezTo>
                <a:cubicBezTo>
                  <a:pt x="997745" y="500276"/>
                  <a:pt x="1038356" y="541673"/>
                  <a:pt x="1080222" y="604396"/>
                </a:cubicBezTo>
                <a:cubicBezTo>
                  <a:pt x="959138" y="607407"/>
                  <a:pt x="847832" y="610167"/>
                  <a:pt x="736777" y="612926"/>
                </a:cubicBezTo>
                <a:cubicBezTo>
                  <a:pt x="735523" y="617693"/>
                  <a:pt x="734521" y="622460"/>
                  <a:pt x="733267" y="627227"/>
                </a:cubicBezTo>
                <a:cubicBezTo>
                  <a:pt x="853347" y="712530"/>
                  <a:pt x="994736" y="766973"/>
                  <a:pt x="1107045" y="873351"/>
                </a:cubicBezTo>
                <a:cubicBezTo>
                  <a:pt x="1054902" y="903709"/>
                  <a:pt x="1005516" y="905214"/>
                  <a:pt x="956882" y="876613"/>
                </a:cubicBezTo>
                <a:cubicBezTo>
                  <a:pt x="906243" y="846757"/>
                  <a:pt x="857108" y="813890"/>
                  <a:pt x="807722" y="782027"/>
                </a:cubicBezTo>
                <a:cubicBezTo>
                  <a:pt x="757584" y="749662"/>
                  <a:pt x="708449" y="715792"/>
                  <a:pt x="658060" y="683929"/>
                </a:cubicBezTo>
                <a:cubicBezTo>
                  <a:pt x="638005" y="671133"/>
                  <a:pt x="615694" y="661850"/>
                  <a:pt x="588619" y="647800"/>
                </a:cubicBezTo>
                <a:cubicBezTo>
                  <a:pt x="584859" y="720057"/>
                  <a:pt x="580346" y="783281"/>
                  <a:pt x="578592" y="846506"/>
                </a:cubicBezTo>
                <a:cubicBezTo>
                  <a:pt x="576837" y="908225"/>
                  <a:pt x="575834" y="969944"/>
                  <a:pt x="577338" y="1031412"/>
                </a:cubicBezTo>
                <a:cubicBezTo>
                  <a:pt x="578341" y="1076071"/>
                  <a:pt x="585110" y="1120730"/>
                  <a:pt x="586614" y="1165388"/>
                </a:cubicBezTo>
                <a:cubicBezTo>
                  <a:pt x="587115" y="1177431"/>
                  <a:pt x="580597" y="1197753"/>
                  <a:pt x="572826" y="1200262"/>
                </a:cubicBezTo>
                <a:cubicBezTo>
                  <a:pt x="555027" y="1206032"/>
                  <a:pt x="530209" y="1210047"/>
                  <a:pt x="516170" y="1201767"/>
                </a:cubicBezTo>
                <a:cubicBezTo>
                  <a:pt x="497619" y="1190728"/>
                  <a:pt x="482828" y="1174420"/>
                  <a:pt x="481825" y="1142808"/>
                </a:cubicBezTo>
                <a:cubicBezTo>
                  <a:pt x="477814" y="1015606"/>
                  <a:pt x="470294" y="888655"/>
                  <a:pt x="483330" y="761454"/>
                </a:cubicBezTo>
                <a:cubicBezTo>
                  <a:pt x="485335" y="741383"/>
                  <a:pt x="483580" y="721060"/>
                  <a:pt x="483580" y="687441"/>
                </a:cubicBezTo>
                <a:cubicBezTo>
                  <a:pt x="438456" y="719806"/>
                  <a:pt x="401354" y="743641"/>
                  <a:pt x="367762" y="771489"/>
                </a:cubicBezTo>
                <a:cubicBezTo>
                  <a:pt x="317122" y="813388"/>
                  <a:pt x="270745" y="860807"/>
                  <a:pt x="218852" y="901200"/>
                </a:cubicBezTo>
                <a:cubicBezTo>
                  <a:pt x="165455" y="942848"/>
                  <a:pt x="135874" y="947364"/>
                  <a:pt x="99524" y="884390"/>
                </a:cubicBezTo>
                <a:cubicBezTo>
                  <a:pt x="86237" y="861559"/>
                  <a:pt x="92755" y="841237"/>
                  <a:pt x="105791" y="827940"/>
                </a:cubicBezTo>
                <a:cubicBezTo>
                  <a:pt x="142141" y="789804"/>
                  <a:pt x="182001" y="755181"/>
                  <a:pt x="221359" y="720057"/>
                </a:cubicBezTo>
                <a:cubicBezTo>
                  <a:pt x="257208" y="688194"/>
                  <a:pt x="294310" y="657585"/>
                  <a:pt x="341941" y="616941"/>
                </a:cubicBezTo>
                <a:cubicBezTo>
                  <a:pt x="222362" y="605149"/>
                  <a:pt x="112560" y="651062"/>
                  <a:pt x="0" y="602640"/>
                </a:cubicBezTo>
                <a:cubicBezTo>
                  <a:pt x="79469" y="542426"/>
                  <a:pt x="228128" y="528376"/>
                  <a:pt x="392580" y="520097"/>
                </a:cubicBezTo>
                <a:cubicBezTo>
                  <a:pt x="378040" y="502785"/>
                  <a:pt x="368764" y="488234"/>
                  <a:pt x="356230" y="477194"/>
                </a:cubicBezTo>
                <a:cubicBezTo>
                  <a:pt x="326398" y="450851"/>
                  <a:pt x="296064" y="425260"/>
                  <a:pt x="264227" y="401425"/>
                </a:cubicBezTo>
                <a:cubicBezTo>
                  <a:pt x="249938" y="390888"/>
                  <a:pt x="231387" y="386372"/>
                  <a:pt x="215844" y="377340"/>
                </a:cubicBezTo>
                <a:cubicBezTo>
                  <a:pt x="169968" y="350996"/>
                  <a:pt x="124091" y="324402"/>
                  <a:pt x="78967" y="296302"/>
                </a:cubicBezTo>
                <a:cubicBezTo>
                  <a:pt x="71447" y="291535"/>
                  <a:pt x="67937" y="279994"/>
                  <a:pt x="55653" y="260676"/>
                </a:cubicBezTo>
                <a:cubicBezTo>
                  <a:pt x="90750" y="262432"/>
                  <a:pt x="118827" y="256410"/>
                  <a:pt x="140135" y="266195"/>
                </a:cubicBezTo>
                <a:cubicBezTo>
                  <a:pt x="199048" y="293041"/>
                  <a:pt x="256205" y="324653"/>
                  <a:pt x="312109" y="357770"/>
                </a:cubicBezTo>
                <a:cubicBezTo>
                  <a:pt x="359990" y="386121"/>
                  <a:pt x="404864" y="419740"/>
                  <a:pt x="451241" y="450600"/>
                </a:cubicBezTo>
                <a:cubicBezTo>
                  <a:pt x="463024" y="458378"/>
                  <a:pt x="475558" y="464650"/>
                  <a:pt x="495363" y="475940"/>
                </a:cubicBezTo>
                <a:cubicBezTo>
                  <a:pt x="509903" y="315621"/>
                  <a:pt x="511657" y="161825"/>
                  <a:pt x="51115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11"/>
          <p:cNvSpPr/>
          <p:nvPr/>
        </p:nvSpPr>
        <p:spPr>
          <a:xfrm rot="-867146">
            <a:off x="5509621" y="3765703"/>
            <a:ext cx="834654" cy="1424868"/>
          </a:xfrm>
          <a:custGeom>
            <a:avLst/>
            <a:gdLst/>
            <a:ahLst/>
            <a:cxnLst/>
            <a:rect l="l" t="t" r="r" b="b"/>
            <a:pathLst>
              <a:path w="1666478" h="2841331" extrusionOk="0">
                <a:moveTo>
                  <a:pt x="0" y="848256"/>
                </a:moveTo>
                <a:cubicBezTo>
                  <a:pt x="969" y="732418"/>
                  <a:pt x="3393" y="627727"/>
                  <a:pt x="34412" y="525460"/>
                </a:cubicBezTo>
                <a:cubicBezTo>
                  <a:pt x="37805" y="513827"/>
                  <a:pt x="40713" y="501710"/>
                  <a:pt x="46045" y="490563"/>
                </a:cubicBezTo>
                <a:cubicBezTo>
                  <a:pt x="91120" y="401866"/>
                  <a:pt x="143950" y="318986"/>
                  <a:pt x="207927" y="240953"/>
                </a:cubicBezTo>
                <a:cubicBezTo>
                  <a:pt x="262696" y="173583"/>
                  <a:pt x="327643" y="123661"/>
                  <a:pt x="402284" y="84886"/>
                </a:cubicBezTo>
                <a:cubicBezTo>
                  <a:pt x="501158" y="33995"/>
                  <a:pt x="608757" y="14608"/>
                  <a:pt x="719264" y="3460"/>
                </a:cubicBezTo>
                <a:cubicBezTo>
                  <a:pt x="833163" y="-8172"/>
                  <a:pt x="942701" y="11215"/>
                  <a:pt x="1051269" y="36418"/>
                </a:cubicBezTo>
                <a:cubicBezTo>
                  <a:pt x="1257742" y="83917"/>
                  <a:pt x="1432711" y="184246"/>
                  <a:pt x="1558243" y="358730"/>
                </a:cubicBezTo>
                <a:cubicBezTo>
                  <a:pt x="1636277" y="467783"/>
                  <a:pt x="1673597" y="591376"/>
                  <a:pt x="1665357" y="725147"/>
                </a:cubicBezTo>
                <a:cubicBezTo>
                  <a:pt x="1660026" y="808512"/>
                  <a:pt x="1651786" y="892846"/>
                  <a:pt x="1634823" y="974757"/>
                </a:cubicBezTo>
                <a:cubicBezTo>
                  <a:pt x="1612043" y="1084779"/>
                  <a:pt x="1573753" y="1190924"/>
                  <a:pt x="1511714" y="1285921"/>
                </a:cubicBezTo>
                <a:cubicBezTo>
                  <a:pt x="1467608" y="1352807"/>
                  <a:pt x="1418656" y="1416300"/>
                  <a:pt x="1371157" y="1480762"/>
                </a:cubicBezTo>
                <a:cubicBezTo>
                  <a:pt x="1363887" y="1490456"/>
                  <a:pt x="1354193" y="1498210"/>
                  <a:pt x="1344500" y="1505965"/>
                </a:cubicBezTo>
                <a:cubicBezTo>
                  <a:pt x="1294093" y="1548132"/>
                  <a:pt x="1238840" y="1585937"/>
                  <a:pt x="1194249" y="1633436"/>
                </a:cubicBezTo>
                <a:cubicBezTo>
                  <a:pt x="1129302" y="1702745"/>
                  <a:pt x="1051754" y="1763330"/>
                  <a:pt x="1014433" y="1855419"/>
                </a:cubicBezTo>
                <a:cubicBezTo>
                  <a:pt x="992138" y="1910672"/>
                  <a:pt x="973236" y="1966895"/>
                  <a:pt x="971297" y="2027480"/>
                </a:cubicBezTo>
                <a:cubicBezTo>
                  <a:pt x="970812" y="2046382"/>
                  <a:pt x="967419" y="2066254"/>
                  <a:pt x="960634" y="2084187"/>
                </a:cubicBezTo>
                <a:cubicBezTo>
                  <a:pt x="950940" y="2109875"/>
                  <a:pt x="924283" y="2117145"/>
                  <a:pt x="906350" y="2096789"/>
                </a:cubicBezTo>
                <a:cubicBezTo>
                  <a:pt x="892294" y="2081279"/>
                  <a:pt x="880662" y="2058015"/>
                  <a:pt x="880177" y="2037658"/>
                </a:cubicBezTo>
                <a:cubicBezTo>
                  <a:pt x="879208" y="2004700"/>
                  <a:pt x="885993" y="1971257"/>
                  <a:pt x="892779" y="1938784"/>
                </a:cubicBezTo>
                <a:cubicBezTo>
                  <a:pt x="903926" y="1887892"/>
                  <a:pt x="912651" y="1835062"/>
                  <a:pt x="931553" y="1787079"/>
                </a:cubicBezTo>
                <a:cubicBezTo>
                  <a:pt x="966450" y="1699352"/>
                  <a:pt x="1026066" y="1628589"/>
                  <a:pt x="1102645" y="1572851"/>
                </a:cubicBezTo>
                <a:cubicBezTo>
                  <a:pt x="1113793" y="1564611"/>
                  <a:pt x="1123971" y="1555402"/>
                  <a:pt x="1134149" y="1545709"/>
                </a:cubicBezTo>
                <a:cubicBezTo>
                  <a:pt x="1205397" y="1477369"/>
                  <a:pt x="1279068" y="1410968"/>
                  <a:pt x="1346923" y="1339720"/>
                </a:cubicBezTo>
                <a:cubicBezTo>
                  <a:pt x="1376004" y="1309186"/>
                  <a:pt x="1395391" y="1268957"/>
                  <a:pt x="1417202" y="1231637"/>
                </a:cubicBezTo>
                <a:cubicBezTo>
                  <a:pt x="1439497" y="1193832"/>
                  <a:pt x="1458399" y="1154088"/>
                  <a:pt x="1479725" y="1116283"/>
                </a:cubicBezTo>
                <a:cubicBezTo>
                  <a:pt x="1537887" y="1014016"/>
                  <a:pt x="1560182" y="901570"/>
                  <a:pt x="1577630" y="786702"/>
                </a:cubicBezTo>
                <a:cubicBezTo>
                  <a:pt x="1588778" y="715938"/>
                  <a:pt x="1584416" y="647114"/>
                  <a:pt x="1573268" y="577805"/>
                </a:cubicBezTo>
                <a:cubicBezTo>
                  <a:pt x="1557274" y="479415"/>
                  <a:pt x="1500082" y="404290"/>
                  <a:pt x="1432227" y="336919"/>
                </a:cubicBezTo>
                <a:cubicBezTo>
                  <a:pt x="1350801" y="256463"/>
                  <a:pt x="1253865" y="198786"/>
                  <a:pt x="1148689" y="158558"/>
                </a:cubicBezTo>
                <a:cubicBezTo>
                  <a:pt x="996016" y="99911"/>
                  <a:pt x="837525" y="78101"/>
                  <a:pt x="674189" y="97488"/>
                </a:cubicBezTo>
                <a:cubicBezTo>
                  <a:pt x="526361" y="115421"/>
                  <a:pt x="398891" y="180368"/>
                  <a:pt x="292261" y="280697"/>
                </a:cubicBezTo>
                <a:cubicBezTo>
                  <a:pt x="244763" y="325287"/>
                  <a:pt x="216167" y="389265"/>
                  <a:pt x="175454" y="441610"/>
                </a:cubicBezTo>
                <a:cubicBezTo>
                  <a:pt x="131833" y="496863"/>
                  <a:pt x="110992" y="560356"/>
                  <a:pt x="94028" y="626757"/>
                </a:cubicBezTo>
                <a:cubicBezTo>
                  <a:pt x="70763" y="716423"/>
                  <a:pt x="71248" y="808027"/>
                  <a:pt x="80457" y="898178"/>
                </a:cubicBezTo>
                <a:cubicBezTo>
                  <a:pt x="91120" y="1000930"/>
                  <a:pt x="112446" y="1102228"/>
                  <a:pt x="126501" y="1204495"/>
                </a:cubicBezTo>
                <a:cubicBezTo>
                  <a:pt x="142011" y="1316940"/>
                  <a:pt x="175454" y="1423570"/>
                  <a:pt x="222952" y="1525352"/>
                </a:cubicBezTo>
                <a:cubicBezTo>
                  <a:pt x="278206" y="1643614"/>
                  <a:pt x="303409" y="1768661"/>
                  <a:pt x="305348" y="1897101"/>
                </a:cubicBezTo>
                <a:cubicBezTo>
                  <a:pt x="306317" y="1957686"/>
                  <a:pt x="291777" y="2018271"/>
                  <a:pt x="283537" y="2078856"/>
                </a:cubicBezTo>
                <a:cubicBezTo>
                  <a:pt x="281114" y="2094850"/>
                  <a:pt x="274813" y="2111814"/>
                  <a:pt x="254941" y="2109875"/>
                </a:cubicBezTo>
                <a:cubicBezTo>
                  <a:pt x="233131" y="2107937"/>
                  <a:pt x="221983" y="2093881"/>
                  <a:pt x="221498" y="2070616"/>
                </a:cubicBezTo>
                <a:cubicBezTo>
                  <a:pt x="220529" y="2023602"/>
                  <a:pt x="216652" y="1976104"/>
                  <a:pt x="215682" y="1929090"/>
                </a:cubicBezTo>
                <a:cubicBezTo>
                  <a:pt x="211805" y="1781748"/>
                  <a:pt x="176423" y="1642160"/>
                  <a:pt x="122624" y="1505481"/>
                </a:cubicBezTo>
                <a:cubicBezTo>
                  <a:pt x="93543" y="1432294"/>
                  <a:pt x="69794" y="1356684"/>
                  <a:pt x="51376" y="1280105"/>
                </a:cubicBezTo>
                <a:cubicBezTo>
                  <a:pt x="33443" y="1204010"/>
                  <a:pt x="23265" y="1125492"/>
                  <a:pt x="14056" y="1047459"/>
                </a:cubicBezTo>
                <a:cubicBezTo>
                  <a:pt x="5816" y="977665"/>
                  <a:pt x="3877" y="907387"/>
                  <a:pt x="0" y="848256"/>
                </a:cubicBezTo>
                <a:close/>
                <a:moveTo>
                  <a:pt x="762885" y="1947992"/>
                </a:moveTo>
                <a:cubicBezTo>
                  <a:pt x="769670" y="1868020"/>
                  <a:pt x="779849" y="1788533"/>
                  <a:pt x="792935" y="1709046"/>
                </a:cubicBezTo>
                <a:cubicBezTo>
                  <a:pt x="802629" y="1650400"/>
                  <a:pt x="812807" y="1591269"/>
                  <a:pt x="833163" y="1536015"/>
                </a:cubicBezTo>
                <a:cubicBezTo>
                  <a:pt x="846734" y="1498210"/>
                  <a:pt x="872907" y="1461859"/>
                  <a:pt x="901988" y="1433263"/>
                </a:cubicBezTo>
                <a:cubicBezTo>
                  <a:pt x="949002" y="1386734"/>
                  <a:pt x="1003770" y="1347960"/>
                  <a:pt x="1052723" y="1303369"/>
                </a:cubicBezTo>
                <a:cubicBezTo>
                  <a:pt x="1076957" y="1281559"/>
                  <a:pt x="1101676" y="1256356"/>
                  <a:pt x="1116216" y="1227759"/>
                </a:cubicBezTo>
                <a:cubicBezTo>
                  <a:pt x="1153052" y="1155542"/>
                  <a:pt x="1162745" y="1077024"/>
                  <a:pt x="1141904" y="998022"/>
                </a:cubicBezTo>
                <a:cubicBezTo>
                  <a:pt x="1125425" y="935983"/>
                  <a:pt x="1097313" y="881214"/>
                  <a:pt x="1037213" y="846802"/>
                </a:cubicBezTo>
                <a:cubicBezTo>
                  <a:pt x="993107" y="821598"/>
                  <a:pt x="949486" y="806573"/>
                  <a:pt x="897141" y="819660"/>
                </a:cubicBezTo>
                <a:cubicBezTo>
                  <a:pt x="891810" y="803665"/>
                  <a:pt x="887447" y="790579"/>
                  <a:pt x="882601" y="777977"/>
                </a:cubicBezTo>
                <a:cubicBezTo>
                  <a:pt x="840434" y="670863"/>
                  <a:pt x="686306" y="600585"/>
                  <a:pt x="583554" y="645660"/>
                </a:cubicBezTo>
                <a:cubicBezTo>
                  <a:pt x="497765" y="682980"/>
                  <a:pt x="440573" y="747927"/>
                  <a:pt x="413916" y="839532"/>
                </a:cubicBezTo>
                <a:cubicBezTo>
                  <a:pt x="393559" y="909810"/>
                  <a:pt x="394529" y="980573"/>
                  <a:pt x="395983" y="1052790"/>
                </a:cubicBezTo>
                <a:cubicBezTo>
                  <a:pt x="398891" y="1174929"/>
                  <a:pt x="417793" y="1294161"/>
                  <a:pt x="458991" y="1407575"/>
                </a:cubicBezTo>
                <a:cubicBezTo>
                  <a:pt x="495827" y="1509843"/>
                  <a:pt x="513760" y="1613564"/>
                  <a:pt x="519576" y="1720193"/>
                </a:cubicBezTo>
                <a:cubicBezTo>
                  <a:pt x="521999" y="1763330"/>
                  <a:pt x="513275" y="1806951"/>
                  <a:pt x="509882" y="1850087"/>
                </a:cubicBezTo>
                <a:cubicBezTo>
                  <a:pt x="504066" y="1923274"/>
                  <a:pt x="498250" y="1996945"/>
                  <a:pt x="491949" y="2070132"/>
                </a:cubicBezTo>
                <a:cubicBezTo>
                  <a:pt x="490011" y="2090488"/>
                  <a:pt x="487102" y="2110360"/>
                  <a:pt x="483710" y="2136048"/>
                </a:cubicBezTo>
                <a:cubicBezTo>
                  <a:pt x="392590" y="2137502"/>
                  <a:pt x="305833" y="2138471"/>
                  <a:pt x="218590" y="2139925"/>
                </a:cubicBezTo>
                <a:cubicBezTo>
                  <a:pt x="209866" y="2139925"/>
                  <a:pt x="201142" y="2138956"/>
                  <a:pt x="192418" y="2139925"/>
                </a:cubicBezTo>
                <a:cubicBezTo>
                  <a:pt x="166730" y="2142834"/>
                  <a:pt x="152189" y="2162705"/>
                  <a:pt x="164791" y="2183062"/>
                </a:cubicBezTo>
                <a:cubicBezTo>
                  <a:pt x="174000" y="2198087"/>
                  <a:pt x="189994" y="2211658"/>
                  <a:pt x="206473" y="2219413"/>
                </a:cubicBezTo>
                <a:cubicBezTo>
                  <a:pt x="221498" y="2226683"/>
                  <a:pt x="240886" y="2227168"/>
                  <a:pt x="257849" y="2226683"/>
                </a:cubicBezTo>
                <a:cubicBezTo>
                  <a:pt x="322312" y="2226198"/>
                  <a:pt x="386774" y="2224260"/>
                  <a:pt x="451721" y="2222806"/>
                </a:cubicBezTo>
                <a:cubicBezTo>
                  <a:pt x="486618" y="2221836"/>
                  <a:pt x="521515" y="2220867"/>
                  <a:pt x="556896" y="2220382"/>
                </a:cubicBezTo>
                <a:cubicBezTo>
                  <a:pt x="699877" y="2218928"/>
                  <a:pt x="843342" y="2218443"/>
                  <a:pt x="986322" y="2215535"/>
                </a:cubicBezTo>
                <a:cubicBezTo>
                  <a:pt x="998924" y="2215051"/>
                  <a:pt x="1020249" y="2203903"/>
                  <a:pt x="1022673" y="2193725"/>
                </a:cubicBezTo>
                <a:cubicBezTo>
                  <a:pt x="1026066" y="2179669"/>
                  <a:pt x="1019280" y="2159313"/>
                  <a:pt x="1010071" y="2147196"/>
                </a:cubicBezTo>
                <a:cubicBezTo>
                  <a:pt x="1001347" y="2136048"/>
                  <a:pt x="983414" y="2128778"/>
                  <a:pt x="968873" y="2126839"/>
                </a:cubicBezTo>
                <a:cubicBezTo>
                  <a:pt x="931069" y="2121508"/>
                  <a:pt x="892294" y="2119084"/>
                  <a:pt x="854005" y="2116661"/>
                </a:cubicBezTo>
                <a:cubicBezTo>
                  <a:pt x="824924" y="2115207"/>
                  <a:pt x="795843" y="2116176"/>
                  <a:pt x="762885" y="2116176"/>
                </a:cubicBezTo>
                <a:cubicBezTo>
                  <a:pt x="761916" y="2056076"/>
                  <a:pt x="758523" y="2001307"/>
                  <a:pt x="762885" y="1947992"/>
                </a:cubicBezTo>
                <a:close/>
                <a:moveTo>
                  <a:pt x="775487" y="848256"/>
                </a:moveTo>
                <a:cubicBezTo>
                  <a:pt x="694545" y="878306"/>
                  <a:pt x="642200" y="937921"/>
                  <a:pt x="614088" y="1015955"/>
                </a:cubicBezTo>
                <a:cubicBezTo>
                  <a:pt x="584523" y="1096896"/>
                  <a:pt x="636384" y="1181715"/>
                  <a:pt x="719748" y="1203526"/>
                </a:cubicBezTo>
                <a:cubicBezTo>
                  <a:pt x="742044" y="1209342"/>
                  <a:pt x="760461" y="1204495"/>
                  <a:pt x="779849" y="1193347"/>
                </a:cubicBezTo>
                <a:cubicBezTo>
                  <a:pt x="834133" y="1162328"/>
                  <a:pt x="859821" y="1111921"/>
                  <a:pt x="875330" y="1054729"/>
                </a:cubicBezTo>
                <a:cubicBezTo>
                  <a:pt x="884055" y="1022740"/>
                  <a:pt x="888417" y="989782"/>
                  <a:pt x="893264" y="956824"/>
                </a:cubicBezTo>
                <a:cubicBezTo>
                  <a:pt x="900049" y="914657"/>
                  <a:pt x="914589" y="903025"/>
                  <a:pt x="957241" y="908841"/>
                </a:cubicBezTo>
                <a:cubicBezTo>
                  <a:pt x="1032851" y="919988"/>
                  <a:pt x="1055146" y="948100"/>
                  <a:pt x="1068717" y="1024679"/>
                </a:cubicBezTo>
                <a:cubicBezTo>
                  <a:pt x="1082773" y="1104651"/>
                  <a:pt x="1053208" y="1164751"/>
                  <a:pt x="999408" y="1217581"/>
                </a:cubicBezTo>
                <a:cubicBezTo>
                  <a:pt x="968389" y="1248116"/>
                  <a:pt x="936400" y="1278651"/>
                  <a:pt x="901018" y="1303854"/>
                </a:cubicBezTo>
                <a:cubicBezTo>
                  <a:pt x="803598" y="1374133"/>
                  <a:pt x="748344" y="1467676"/>
                  <a:pt x="727503" y="1586422"/>
                </a:cubicBezTo>
                <a:cubicBezTo>
                  <a:pt x="707631" y="1698867"/>
                  <a:pt x="696969" y="1811798"/>
                  <a:pt x="688729" y="1925213"/>
                </a:cubicBezTo>
                <a:cubicBezTo>
                  <a:pt x="685336" y="1968834"/>
                  <a:pt x="674189" y="2011485"/>
                  <a:pt x="668857" y="2054622"/>
                </a:cubicBezTo>
                <a:cubicBezTo>
                  <a:pt x="665949" y="2076917"/>
                  <a:pt x="668372" y="2099697"/>
                  <a:pt x="668372" y="2125385"/>
                </a:cubicBezTo>
                <a:cubicBezTo>
                  <a:pt x="628144" y="2129262"/>
                  <a:pt x="589370" y="2143803"/>
                  <a:pt x="546718" y="2119569"/>
                </a:cubicBezTo>
                <a:cubicBezTo>
                  <a:pt x="556896" y="2045413"/>
                  <a:pt x="568529" y="1969803"/>
                  <a:pt x="577253" y="1893224"/>
                </a:cubicBezTo>
                <a:cubicBezTo>
                  <a:pt x="588400" y="1796288"/>
                  <a:pt x="612150" y="1699352"/>
                  <a:pt x="590339" y="1600962"/>
                </a:cubicBezTo>
                <a:cubicBezTo>
                  <a:pt x="575314" y="1532623"/>
                  <a:pt x="558350" y="1464283"/>
                  <a:pt x="537024" y="1397882"/>
                </a:cubicBezTo>
                <a:cubicBezTo>
                  <a:pt x="511821" y="1318879"/>
                  <a:pt x="491465" y="1239392"/>
                  <a:pt x="487587" y="1156512"/>
                </a:cubicBezTo>
                <a:cubicBezTo>
                  <a:pt x="483710" y="1077994"/>
                  <a:pt x="479348" y="998991"/>
                  <a:pt x="481286" y="920473"/>
                </a:cubicBezTo>
                <a:cubicBezTo>
                  <a:pt x="483225" y="840016"/>
                  <a:pt x="549141" y="740657"/>
                  <a:pt x="648016" y="723209"/>
                </a:cubicBezTo>
                <a:cubicBezTo>
                  <a:pt x="702300" y="713515"/>
                  <a:pt x="749799" y="729509"/>
                  <a:pt x="790996" y="760529"/>
                </a:cubicBezTo>
                <a:cubicBezTo>
                  <a:pt x="806991" y="772646"/>
                  <a:pt x="813292" y="797849"/>
                  <a:pt x="826378" y="821114"/>
                </a:cubicBezTo>
                <a:cubicBezTo>
                  <a:pt x="805537" y="832746"/>
                  <a:pt x="790996" y="842440"/>
                  <a:pt x="775487" y="848256"/>
                </a:cubicBezTo>
                <a:close/>
                <a:moveTo>
                  <a:pt x="799720" y="961671"/>
                </a:moveTo>
                <a:cubicBezTo>
                  <a:pt x="800205" y="970395"/>
                  <a:pt x="803113" y="979119"/>
                  <a:pt x="800690" y="984935"/>
                </a:cubicBezTo>
                <a:cubicBezTo>
                  <a:pt x="786634" y="1016439"/>
                  <a:pt x="770640" y="1046974"/>
                  <a:pt x="756099" y="1078478"/>
                </a:cubicBezTo>
                <a:cubicBezTo>
                  <a:pt x="743498" y="1106105"/>
                  <a:pt x="723626" y="1109982"/>
                  <a:pt x="697938" y="1103682"/>
                </a:cubicBezTo>
                <a:cubicBezTo>
                  <a:pt x="689698" y="1037281"/>
                  <a:pt x="713932" y="1003353"/>
                  <a:pt x="799720" y="961671"/>
                </a:cubicBezTo>
                <a:close/>
                <a:moveTo>
                  <a:pt x="950456" y="2591161"/>
                </a:moveTo>
                <a:cubicBezTo>
                  <a:pt x="908289" y="2612003"/>
                  <a:pt x="862729" y="2626058"/>
                  <a:pt x="820077" y="2646900"/>
                </a:cubicBezTo>
                <a:cubicBezTo>
                  <a:pt x="778879" y="2667256"/>
                  <a:pt x="735258" y="2677435"/>
                  <a:pt x="691152" y="2685674"/>
                </a:cubicBezTo>
                <a:cubicBezTo>
                  <a:pt x="636384" y="2695852"/>
                  <a:pt x="581130" y="2706515"/>
                  <a:pt x="526361" y="2715239"/>
                </a:cubicBezTo>
                <a:cubicBezTo>
                  <a:pt x="474986" y="2723479"/>
                  <a:pt x="423610" y="2732688"/>
                  <a:pt x="371749" y="2734627"/>
                </a:cubicBezTo>
                <a:cubicBezTo>
                  <a:pt x="311164" y="2736565"/>
                  <a:pt x="250094" y="2729295"/>
                  <a:pt x="189025" y="2729295"/>
                </a:cubicBezTo>
                <a:cubicBezTo>
                  <a:pt x="140072" y="2729295"/>
                  <a:pt x="91120" y="2732203"/>
                  <a:pt x="45560" y="2753529"/>
                </a:cubicBezTo>
                <a:cubicBezTo>
                  <a:pt x="27142" y="2762253"/>
                  <a:pt x="9694" y="2769524"/>
                  <a:pt x="14056" y="2794727"/>
                </a:cubicBezTo>
                <a:cubicBezTo>
                  <a:pt x="17933" y="2816537"/>
                  <a:pt x="39259" y="2837379"/>
                  <a:pt x="60585" y="2838348"/>
                </a:cubicBezTo>
                <a:cubicBezTo>
                  <a:pt x="96936" y="2839802"/>
                  <a:pt x="133287" y="2841741"/>
                  <a:pt x="169638" y="2841256"/>
                </a:cubicBezTo>
                <a:cubicBezTo>
                  <a:pt x="272874" y="2838833"/>
                  <a:pt x="375626" y="2836409"/>
                  <a:pt x="478863" y="2832047"/>
                </a:cubicBezTo>
                <a:cubicBezTo>
                  <a:pt x="517153" y="2830593"/>
                  <a:pt x="556412" y="2827200"/>
                  <a:pt x="592763" y="2817022"/>
                </a:cubicBezTo>
                <a:cubicBezTo>
                  <a:pt x="683398" y="2790849"/>
                  <a:pt x="774032" y="2763707"/>
                  <a:pt x="861759" y="2729780"/>
                </a:cubicBezTo>
                <a:cubicBezTo>
                  <a:pt x="916528" y="2708454"/>
                  <a:pt x="969843" y="2678889"/>
                  <a:pt x="1017341" y="2644476"/>
                </a:cubicBezTo>
                <a:cubicBezTo>
                  <a:pt x="1086651" y="2593585"/>
                  <a:pt x="1077926" y="2508766"/>
                  <a:pt x="1004740" y="2462722"/>
                </a:cubicBezTo>
                <a:cubicBezTo>
                  <a:pt x="995046" y="2456421"/>
                  <a:pt x="985353" y="2450605"/>
                  <a:pt x="972266" y="2442365"/>
                </a:cubicBezTo>
                <a:cubicBezTo>
                  <a:pt x="984868" y="2431218"/>
                  <a:pt x="994561" y="2423463"/>
                  <a:pt x="1002801" y="2415223"/>
                </a:cubicBezTo>
                <a:cubicBezTo>
                  <a:pt x="1017341" y="2400198"/>
                  <a:pt x="1033821" y="2386142"/>
                  <a:pt x="1044483" y="2369179"/>
                </a:cubicBezTo>
                <a:cubicBezTo>
                  <a:pt x="1072110" y="2325073"/>
                  <a:pt x="1055631" y="2281936"/>
                  <a:pt x="1006194" y="2264973"/>
                </a:cubicBezTo>
                <a:cubicBezTo>
                  <a:pt x="989715" y="2259157"/>
                  <a:pt x="972266" y="2256248"/>
                  <a:pt x="955303" y="2253340"/>
                </a:cubicBezTo>
                <a:cubicBezTo>
                  <a:pt x="863213" y="2236861"/>
                  <a:pt x="770640" y="2238315"/>
                  <a:pt x="678551" y="2246555"/>
                </a:cubicBezTo>
                <a:cubicBezTo>
                  <a:pt x="584523" y="2254794"/>
                  <a:pt x="490980" y="2264973"/>
                  <a:pt x="396952" y="2274666"/>
                </a:cubicBezTo>
                <a:cubicBezTo>
                  <a:pt x="331036" y="2281452"/>
                  <a:pt x="264635" y="2287753"/>
                  <a:pt x="198718" y="2296961"/>
                </a:cubicBezTo>
                <a:cubicBezTo>
                  <a:pt x="168668" y="2301323"/>
                  <a:pt x="136680" y="2305201"/>
                  <a:pt x="110507" y="2327012"/>
                </a:cubicBezTo>
                <a:cubicBezTo>
                  <a:pt x="113900" y="2350761"/>
                  <a:pt x="125532" y="2363847"/>
                  <a:pt x="148312" y="2364332"/>
                </a:cubicBezTo>
                <a:cubicBezTo>
                  <a:pt x="167699" y="2364816"/>
                  <a:pt x="187086" y="2363847"/>
                  <a:pt x="205989" y="2362878"/>
                </a:cubicBezTo>
                <a:cubicBezTo>
                  <a:pt x="301955" y="2357546"/>
                  <a:pt x="398406" y="2352215"/>
                  <a:pt x="494373" y="2347368"/>
                </a:cubicBezTo>
                <a:cubicBezTo>
                  <a:pt x="568044" y="2343491"/>
                  <a:pt x="641230" y="2340583"/>
                  <a:pt x="714902" y="2337190"/>
                </a:cubicBezTo>
                <a:cubicBezTo>
                  <a:pt x="777910" y="2334282"/>
                  <a:pt x="840918" y="2330889"/>
                  <a:pt x="903442" y="2328950"/>
                </a:cubicBezTo>
                <a:cubicBezTo>
                  <a:pt x="917982" y="2328466"/>
                  <a:pt x="932038" y="2334282"/>
                  <a:pt x="954333" y="2338644"/>
                </a:cubicBezTo>
                <a:cubicBezTo>
                  <a:pt x="897626" y="2385658"/>
                  <a:pt x="849642" y="2426371"/>
                  <a:pt x="775971" y="2406984"/>
                </a:cubicBezTo>
                <a:cubicBezTo>
                  <a:pt x="746406" y="2399229"/>
                  <a:pt x="713448" y="2402622"/>
                  <a:pt x="681943" y="2401652"/>
                </a:cubicBezTo>
                <a:cubicBezTo>
                  <a:pt x="615542" y="2400198"/>
                  <a:pt x="548657" y="2402622"/>
                  <a:pt x="482256" y="2396805"/>
                </a:cubicBezTo>
                <a:cubicBezTo>
                  <a:pt x="392590" y="2389050"/>
                  <a:pt x="304378" y="2396321"/>
                  <a:pt x="215682" y="2410376"/>
                </a:cubicBezTo>
                <a:cubicBezTo>
                  <a:pt x="172546" y="2417162"/>
                  <a:pt x="136680" y="2435580"/>
                  <a:pt x="102752" y="2461268"/>
                </a:cubicBezTo>
                <a:cubicBezTo>
                  <a:pt x="52345" y="2499557"/>
                  <a:pt x="45560" y="2550933"/>
                  <a:pt x="85304" y="2600855"/>
                </a:cubicBezTo>
                <a:cubicBezTo>
                  <a:pt x="112930" y="2635752"/>
                  <a:pt x="151705" y="2643992"/>
                  <a:pt x="192418" y="2648838"/>
                </a:cubicBezTo>
                <a:cubicBezTo>
                  <a:pt x="335883" y="2665802"/>
                  <a:pt x="476440" y="2641084"/>
                  <a:pt x="614088" y="2608125"/>
                </a:cubicBezTo>
                <a:cubicBezTo>
                  <a:pt x="701815" y="2587284"/>
                  <a:pt x="785180" y="2545602"/>
                  <a:pt x="869030" y="2511189"/>
                </a:cubicBezTo>
                <a:cubicBezTo>
                  <a:pt x="912166" y="2493741"/>
                  <a:pt x="966450" y="2503919"/>
                  <a:pt x="1005709" y="2547056"/>
                </a:cubicBezTo>
                <a:cubicBezTo>
                  <a:pt x="987291" y="2562566"/>
                  <a:pt x="970812" y="2580983"/>
                  <a:pt x="950456" y="2591161"/>
                </a:cubicBezTo>
                <a:close/>
                <a:moveTo>
                  <a:pt x="633476" y="2494226"/>
                </a:moveTo>
                <a:cubicBezTo>
                  <a:pt x="479348" y="2560142"/>
                  <a:pt x="318434" y="2564020"/>
                  <a:pt x="155097" y="2542694"/>
                </a:cubicBezTo>
                <a:cubicBezTo>
                  <a:pt x="308741" y="2470477"/>
                  <a:pt x="472077" y="2492287"/>
                  <a:pt x="633476" y="24942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8" name="Picture 4" descr="https://cdn.culture.ru/images/e375df80-7372-598b-acfe-ac929ea1779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9" r="23651"/>
          <a:stretch/>
        </p:blipFill>
        <p:spPr bwMode="auto">
          <a:xfrm>
            <a:off x="5985813" y="1103095"/>
            <a:ext cx="2575789" cy="290292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60" y="138617"/>
            <a:ext cx="854353" cy="8543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68950" y="992970"/>
            <a:ext cx="481738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/>
              <a:t>Муниципальное бюджетное общеобразовательное учреждение «Средняя общеобразовательная школа № 15»</a:t>
            </a:r>
            <a:endParaRPr lang="ru-RU" sz="1100" dirty="0"/>
          </a:p>
        </p:txBody>
      </p:sp>
      <p:sp>
        <p:nvSpPr>
          <p:cNvPr id="4" name="TextBox 3"/>
          <p:cNvSpPr txBox="1"/>
          <p:nvPr/>
        </p:nvSpPr>
        <p:spPr>
          <a:xfrm>
            <a:off x="1101540" y="3651590"/>
            <a:ext cx="4584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Участник: Ширяева Светлана Валериевна, учитель русского языка и литературы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4"/>
          <p:cNvSpPr txBox="1"/>
          <p:nvPr/>
        </p:nvSpPr>
        <p:spPr>
          <a:xfrm>
            <a:off x="4572555" y="1146622"/>
            <a:ext cx="3685004" cy="2776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indent="342900">
              <a:lnSpc>
                <a:spcPct val="93000"/>
              </a:lnSpc>
              <a:buSzPct val="100000"/>
              <a:defRPr/>
            </a:pPr>
            <a:r>
              <a:rPr lang="ru-RU" altLang="ru-RU" sz="1600" b="1" dirty="0">
                <a:solidFill>
                  <a:srgbClr val="C0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Читательская грамотность</a:t>
            </a:r>
            <a:r>
              <a:rPr lang="ru-RU" altLang="ru-RU" sz="1600" dirty="0">
                <a:solidFill>
                  <a:srgbClr val="C0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– это первая ступень в функциональной грамотности</a:t>
            </a:r>
            <a:r>
              <a:rPr lang="ru-RU" alt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  </a:t>
            </a:r>
            <a:endParaRPr lang="ru-RU" altLang="ru-RU" sz="1600" dirty="0" smtClean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0">
              <a:lnSpc>
                <a:spcPct val="93000"/>
              </a:lnSpc>
              <a:buSzPct val="100000"/>
              <a:defRPr/>
            </a:pPr>
            <a:endParaRPr lang="ru-RU" altLang="ru-RU" sz="1600" b="1" dirty="0">
              <a:solidFill>
                <a:srgbClr val="C00000"/>
              </a:solidFill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0">
              <a:lnSpc>
                <a:spcPct val="93000"/>
              </a:lnSpc>
              <a:buSzPct val="100000"/>
              <a:defRPr/>
            </a:pPr>
            <a:r>
              <a:rPr lang="ru-RU" altLang="ru-RU" sz="1600" b="1" dirty="0" smtClean="0">
                <a:solidFill>
                  <a:srgbClr val="C0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Читательская </a:t>
            </a:r>
            <a:r>
              <a:rPr lang="ru-RU" altLang="ru-RU" sz="1600" b="1" dirty="0">
                <a:solidFill>
                  <a:srgbClr val="C0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грамотность </a:t>
            </a:r>
            <a:r>
              <a:rPr lang="ru-RU" alt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altLang="ru-RU" sz="16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способность человека </a:t>
            </a:r>
            <a:r>
              <a:rPr lang="ru-RU" altLang="ru-RU" sz="1600" b="1" dirty="0">
                <a:solidFill>
                  <a:srgbClr val="C0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понимать</a:t>
            </a:r>
            <a:r>
              <a:rPr lang="ru-RU" altLang="ru-RU" sz="16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и</a:t>
            </a:r>
            <a:r>
              <a:rPr lang="ru-RU" alt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>
                <a:solidFill>
                  <a:srgbClr val="C0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использовать</a:t>
            </a:r>
            <a:r>
              <a:rPr lang="ru-RU" alt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письменные</a:t>
            </a:r>
            <a:r>
              <a:rPr lang="ru-RU" alt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>
                <a:solidFill>
                  <a:srgbClr val="C0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тексты</a:t>
            </a:r>
            <a:r>
              <a:rPr lang="ru-RU" alt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altLang="ru-RU" sz="16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размышлять о них и заниматься чтением для того, чтобы</a:t>
            </a:r>
            <a:r>
              <a:rPr lang="ru-RU" alt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>
                <a:solidFill>
                  <a:srgbClr val="C0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достигать своих целей</a:t>
            </a:r>
            <a:r>
              <a:rPr lang="ru-RU" alt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altLang="ru-RU" sz="16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расширять свои знания и возможности, участвовать в социальной жизни</a:t>
            </a:r>
            <a:r>
              <a:rPr lang="ru-RU" altLang="ru-RU" sz="1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7" name="Google Shape;107;p14"/>
          <p:cNvSpPr/>
          <p:nvPr/>
        </p:nvSpPr>
        <p:spPr>
          <a:xfrm rot="-395572">
            <a:off x="3570326" y="4339381"/>
            <a:ext cx="880366" cy="580429"/>
          </a:xfrm>
          <a:custGeom>
            <a:avLst/>
            <a:gdLst/>
            <a:ahLst/>
            <a:cxnLst/>
            <a:rect l="l" t="t" r="r" b="b"/>
            <a:pathLst>
              <a:path w="1757878" h="1158976" extrusionOk="0">
                <a:moveTo>
                  <a:pt x="544916" y="354875"/>
                </a:moveTo>
                <a:cubicBezTo>
                  <a:pt x="521511" y="296994"/>
                  <a:pt x="498422" y="241960"/>
                  <a:pt x="477230" y="185977"/>
                </a:cubicBezTo>
                <a:cubicBezTo>
                  <a:pt x="471221" y="170163"/>
                  <a:pt x="469007" y="151818"/>
                  <a:pt x="468691" y="134738"/>
                </a:cubicBezTo>
                <a:cubicBezTo>
                  <a:pt x="468374" y="118924"/>
                  <a:pt x="478496" y="113863"/>
                  <a:pt x="493361" y="119873"/>
                </a:cubicBezTo>
                <a:cubicBezTo>
                  <a:pt x="514869" y="128413"/>
                  <a:pt x="529418" y="144860"/>
                  <a:pt x="538274" y="165102"/>
                </a:cubicBezTo>
                <a:cubicBezTo>
                  <a:pt x="558833" y="210964"/>
                  <a:pt x="578126" y="257142"/>
                  <a:pt x="597736" y="303320"/>
                </a:cubicBezTo>
                <a:cubicBezTo>
                  <a:pt x="601215" y="311227"/>
                  <a:pt x="604694" y="318818"/>
                  <a:pt x="607857" y="326409"/>
                </a:cubicBezTo>
                <a:cubicBezTo>
                  <a:pt x="704641" y="299524"/>
                  <a:pt x="796997" y="262519"/>
                  <a:pt x="902321" y="259988"/>
                </a:cubicBezTo>
                <a:cubicBezTo>
                  <a:pt x="897577" y="215392"/>
                  <a:pt x="891884" y="171428"/>
                  <a:pt x="888404" y="127464"/>
                </a:cubicBezTo>
                <a:cubicBezTo>
                  <a:pt x="884925" y="85398"/>
                  <a:pt x="869427" y="43964"/>
                  <a:pt x="876385" y="0"/>
                </a:cubicBezTo>
                <a:cubicBezTo>
                  <a:pt x="898842" y="2847"/>
                  <a:pt x="905800" y="15182"/>
                  <a:pt x="910544" y="28782"/>
                </a:cubicBezTo>
                <a:cubicBezTo>
                  <a:pt x="915289" y="43331"/>
                  <a:pt x="920033" y="57881"/>
                  <a:pt x="922563" y="73062"/>
                </a:cubicBezTo>
                <a:cubicBezTo>
                  <a:pt x="933001" y="130943"/>
                  <a:pt x="942806" y="188824"/>
                  <a:pt x="953243" y="249867"/>
                </a:cubicBezTo>
                <a:cubicBezTo>
                  <a:pt x="1016501" y="253663"/>
                  <a:pt x="1079758" y="257142"/>
                  <a:pt x="1144914" y="261253"/>
                </a:cubicBezTo>
                <a:cubicBezTo>
                  <a:pt x="1148393" y="235950"/>
                  <a:pt x="1150923" y="210015"/>
                  <a:pt x="1155351" y="184712"/>
                </a:cubicBezTo>
                <a:cubicBezTo>
                  <a:pt x="1161044" y="151502"/>
                  <a:pt x="1167370" y="118292"/>
                  <a:pt x="1175277" y="85714"/>
                </a:cubicBezTo>
                <a:cubicBezTo>
                  <a:pt x="1178124" y="74328"/>
                  <a:pt x="1179073" y="55350"/>
                  <a:pt x="1196785" y="57564"/>
                </a:cubicBezTo>
                <a:cubicBezTo>
                  <a:pt x="1215129" y="59778"/>
                  <a:pt x="1213864" y="78123"/>
                  <a:pt x="1213548" y="91723"/>
                </a:cubicBezTo>
                <a:cubicBezTo>
                  <a:pt x="1211967" y="145176"/>
                  <a:pt x="1209436" y="198629"/>
                  <a:pt x="1207539" y="251765"/>
                </a:cubicBezTo>
                <a:cubicBezTo>
                  <a:pt x="1207222" y="259356"/>
                  <a:pt x="1207539" y="266947"/>
                  <a:pt x="1207539" y="274538"/>
                </a:cubicBezTo>
                <a:cubicBezTo>
                  <a:pt x="1249605" y="286240"/>
                  <a:pt x="1291039" y="296678"/>
                  <a:pt x="1332156" y="309645"/>
                </a:cubicBezTo>
                <a:cubicBezTo>
                  <a:pt x="1373273" y="322297"/>
                  <a:pt x="1413442" y="337479"/>
                  <a:pt x="1457722" y="352661"/>
                </a:cubicBezTo>
                <a:cubicBezTo>
                  <a:pt x="1473220" y="318501"/>
                  <a:pt x="1488402" y="283077"/>
                  <a:pt x="1505481" y="248286"/>
                </a:cubicBezTo>
                <a:cubicBezTo>
                  <a:pt x="1517500" y="223932"/>
                  <a:pt x="1532050" y="200526"/>
                  <a:pt x="1545966" y="177437"/>
                </a:cubicBezTo>
                <a:cubicBezTo>
                  <a:pt x="1551659" y="168265"/>
                  <a:pt x="1558934" y="158460"/>
                  <a:pt x="1572218" y="164153"/>
                </a:cubicBezTo>
                <a:cubicBezTo>
                  <a:pt x="1585502" y="169846"/>
                  <a:pt x="1593726" y="180284"/>
                  <a:pt x="1591512" y="194833"/>
                </a:cubicBezTo>
                <a:cubicBezTo>
                  <a:pt x="1589614" y="206536"/>
                  <a:pt x="1585186" y="217922"/>
                  <a:pt x="1580442" y="228676"/>
                </a:cubicBezTo>
                <a:cubicBezTo>
                  <a:pt x="1560832" y="273589"/>
                  <a:pt x="1540273" y="317869"/>
                  <a:pt x="1520347" y="362465"/>
                </a:cubicBezTo>
                <a:cubicBezTo>
                  <a:pt x="1516868" y="370056"/>
                  <a:pt x="1515286" y="378596"/>
                  <a:pt x="1513389" y="384922"/>
                </a:cubicBezTo>
                <a:cubicBezTo>
                  <a:pt x="1554506" y="421295"/>
                  <a:pt x="1593409" y="455770"/>
                  <a:pt x="1635159" y="492776"/>
                </a:cubicBezTo>
                <a:cubicBezTo>
                  <a:pt x="1640853" y="485818"/>
                  <a:pt x="1647178" y="478859"/>
                  <a:pt x="1652239" y="471268"/>
                </a:cubicBezTo>
                <a:cubicBezTo>
                  <a:pt x="1669318" y="444700"/>
                  <a:pt x="1685765" y="417816"/>
                  <a:pt x="1703161" y="391564"/>
                </a:cubicBezTo>
                <a:cubicBezTo>
                  <a:pt x="1708538" y="383657"/>
                  <a:pt x="1715813" y="376698"/>
                  <a:pt x="1723720" y="371005"/>
                </a:cubicBezTo>
                <a:cubicBezTo>
                  <a:pt x="1740800" y="358986"/>
                  <a:pt x="1757879" y="365945"/>
                  <a:pt x="1757879" y="386187"/>
                </a:cubicBezTo>
                <a:cubicBezTo>
                  <a:pt x="1757879" y="402001"/>
                  <a:pt x="1755349" y="419714"/>
                  <a:pt x="1748390" y="433314"/>
                </a:cubicBezTo>
                <a:cubicBezTo>
                  <a:pt x="1724985" y="478543"/>
                  <a:pt x="1698417" y="521874"/>
                  <a:pt x="1674063" y="566787"/>
                </a:cubicBezTo>
                <a:cubicBezTo>
                  <a:pt x="1661728" y="589560"/>
                  <a:pt x="1652555" y="614230"/>
                  <a:pt x="1641169" y="637636"/>
                </a:cubicBezTo>
                <a:cubicBezTo>
                  <a:pt x="1634527" y="651236"/>
                  <a:pt x="1628201" y="665153"/>
                  <a:pt x="1619029" y="677171"/>
                </a:cubicBezTo>
                <a:cubicBezTo>
                  <a:pt x="1580442" y="728410"/>
                  <a:pt x="1541538" y="779649"/>
                  <a:pt x="1501686" y="829622"/>
                </a:cubicBezTo>
                <a:cubicBezTo>
                  <a:pt x="1477964" y="859037"/>
                  <a:pt x="1452661" y="887186"/>
                  <a:pt x="1425777" y="914071"/>
                </a:cubicBezTo>
                <a:cubicBezTo>
                  <a:pt x="1399525" y="940323"/>
                  <a:pt x="1374538" y="967523"/>
                  <a:pt x="1343226" y="987133"/>
                </a:cubicBezTo>
                <a:cubicBezTo>
                  <a:pt x="1281550" y="1026037"/>
                  <a:pt x="1218925" y="1063042"/>
                  <a:pt x="1151872" y="1093406"/>
                </a:cubicBezTo>
                <a:cubicBezTo>
                  <a:pt x="1100317" y="1116811"/>
                  <a:pt x="1045283" y="1122188"/>
                  <a:pt x="992147" y="1137053"/>
                </a:cubicBezTo>
                <a:cubicBezTo>
                  <a:pt x="966211" y="1144328"/>
                  <a:pt x="939010" y="1148440"/>
                  <a:pt x="912126" y="1151286"/>
                </a:cubicBezTo>
                <a:cubicBezTo>
                  <a:pt x="863734" y="1156347"/>
                  <a:pt x="815974" y="1163938"/>
                  <a:pt x="766634" y="1154449"/>
                </a:cubicBezTo>
                <a:cubicBezTo>
                  <a:pt x="740698" y="1149389"/>
                  <a:pt x="712865" y="1154449"/>
                  <a:pt x="685980" y="1152552"/>
                </a:cubicBezTo>
                <a:cubicBezTo>
                  <a:pt x="611969" y="1147175"/>
                  <a:pt x="538590" y="1138002"/>
                  <a:pt x="468058" y="1113016"/>
                </a:cubicBezTo>
                <a:cubicBezTo>
                  <a:pt x="425992" y="1098150"/>
                  <a:pt x="381712" y="1087080"/>
                  <a:pt x="343441" y="1065572"/>
                </a:cubicBezTo>
                <a:cubicBezTo>
                  <a:pt x="260257" y="1019395"/>
                  <a:pt x="190041" y="957402"/>
                  <a:pt x="146394" y="870739"/>
                </a:cubicBezTo>
                <a:cubicBezTo>
                  <a:pt x="116979" y="812226"/>
                  <a:pt x="80922" y="757508"/>
                  <a:pt x="41702" y="705005"/>
                </a:cubicBezTo>
                <a:cubicBezTo>
                  <a:pt x="30632" y="688874"/>
                  <a:pt x="19879" y="670846"/>
                  <a:pt x="9441" y="653134"/>
                </a:cubicBezTo>
                <a:cubicBezTo>
                  <a:pt x="5013" y="645859"/>
                  <a:pt x="1850" y="637319"/>
                  <a:pt x="585" y="628780"/>
                </a:cubicBezTo>
                <a:cubicBezTo>
                  <a:pt x="-2578" y="609170"/>
                  <a:pt x="7227" y="599681"/>
                  <a:pt x="26521" y="601895"/>
                </a:cubicBezTo>
                <a:cubicBezTo>
                  <a:pt x="42968" y="603793"/>
                  <a:pt x="54038" y="612965"/>
                  <a:pt x="63210" y="626566"/>
                </a:cubicBezTo>
                <a:cubicBezTo>
                  <a:pt x="80606" y="653134"/>
                  <a:pt x="98634" y="679069"/>
                  <a:pt x="116663" y="705005"/>
                </a:cubicBezTo>
                <a:cubicBezTo>
                  <a:pt x="120142" y="710065"/>
                  <a:pt x="124886" y="714177"/>
                  <a:pt x="128049" y="717656"/>
                </a:cubicBezTo>
                <a:cubicBezTo>
                  <a:pt x="166003" y="667367"/>
                  <a:pt x="203009" y="617709"/>
                  <a:pt x="241912" y="566155"/>
                </a:cubicBezTo>
                <a:cubicBezTo>
                  <a:pt x="218191" y="528516"/>
                  <a:pt x="193204" y="489297"/>
                  <a:pt x="168534" y="449761"/>
                </a:cubicBezTo>
                <a:cubicBezTo>
                  <a:pt x="160310" y="436793"/>
                  <a:pt x="151454" y="424142"/>
                  <a:pt x="145761" y="410225"/>
                </a:cubicBezTo>
                <a:cubicBezTo>
                  <a:pt x="142914" y="403583"/>
                  <a:pt x="143547" y="390931"/>
                  <a:pt x="147975" y="387136"/>
                </a:cubicBezTo>
                <a:cubicBezTo>
                  <a:pt x="152719" y="383340"/>
                  <a:pt x="165687" y="384289"/>
                  <a:pt x="171064" y="388085"/>
                </a:cubicBezTo>
                <a:cubicBezTo>
                  <a:pt x="184981" y="398206"/>
                  <a:pt x="198265" y="409909"/>
                  <a:pt x="209335" y="423193"/>
                </a:cubicBezTo>
                <a:cubicBezTo>
                  <a:pt x="237168" y="456719"/>
                  <a:pt x="263736" y="491194"/>
                  <a:pt x="291886" y="526302"/>
                </a:cubicBezTo>
                <a:cubicBezTo>
                  <a:pt x="364948" y="451026"/>
                  <a:pt x="454774" y="402001"/>
                  <a:pt x="544916" y="354875"/>
                </a:cubicBezTo>
                <a:close/>
                <a:moveTo>
                  <a:pt x="649607" y="399155"/>
                </a:moveTo>
                <a:cubicBezTo>
                  <a:pt x="636956" y="402950"/>
                  <a:pt x="631579" y="403899"/>
                  <a:pt x="626834" y="406113"/>
                </a:cubicBezTo>
                <a:cubicBezTo>
                  <a:pt x="574014" y="431416"/>
                  <a:pt x="519929" y="453873"/>
                  <a:pt x="472170" y="488664"/>
                </a:cubicBezTo>
                <a:cubicBezTo>
                  <a:pt x="419982" y="526619"/>
                  <a:pt x="360520" y="555085"/>
                  <a:pt x="316240" y="604109"/>
                </a:cubicBezTo>
                <a:cubicBezTo>
                  <a:pt x="271011" y="654083"/>
                  <a:pt x="223884" y="702474"/>
                  <a:pt x="178971" y="752448"/>
                </a:cubicBezTo>
                <a:cubicBezTo>
                  <a:pt x="159678" y="773639"/>
                  <a:pt x="160627" y="800840"/>
                  <a:pt x="176125" y="827408"/>
                </a:cubicBezTo>
                <a:cubicBezTo>
                  <a:pt x="206172" y="878963"/>
                  <a:pt x="246024" y="921978"/>
                  <a:pt x="289988" y="961198"/>
                </a:cubicBezTo>
                <a:cubicBezTo>
                  <a:pt x="301375" y="971319"/>
                  <a:pt x="313393" y="980807"/>
                  <a:pt x="326678" y="988082"/>
                </a:cubicBezTo>
                <a:cubicBezTo>
                  <a:pt x="440541" y="1051340"/>
                  <a:pt x="565475" y="1073480"/>
                  <a:pt x="693571" y="1082968"/>
                </a:cubicBezTo>
                <a:cubicBezTo>
                  <a:pt x="699581" y="1083285"/>
                  <a:pt x="705906" y="1080438"/>
                  <a:pt x="708753" y="1079805"/>
                </a:cubicBezTo>
                <a:cubicBezTo>
                  <a:pt x="678706" y="1057033"/>
                  <a:pt x="645179" y="1036474"/>
                  <a:pt x="617346" y="1009590"/>
                </a:cubicBezTo>
                <a:cubicBezTo>
                  <a:pt x="546181" y="940955"/>
                  <a:pt x="518348" y="852711"/>
                  <a:pt x="511706" y="756243"/>
                </a:cubicBezTo>
                <a:cubicBezTo>
                  <a:pt x="507594" y="693302"/>
                  <a:pt x="519613" y="632259"/>
                  <a:pt x="542069" y="574062"/>
                </a:cubicBezTo>
                <a:cubicBezTo>
                  <a:pt x="558833" y="530730"/>
                  <a:pt x="572749" y="485501"/>
                  <a:pt x="607857" y="451659"/>
                </a:cubicBezTo>
                <a:cubicBezTo>
                  <a:pt x="622406" y="438691"/>
                  <a:pt x="633160" y="420979"/>
                  <a:pt x="649607" y="399155"/>
                </a:cubicBezTo>
                <a:close/>
                <a:moveTo>
                  <a:pt x="1232209" y="964677"/>
                </a:moveTo>
                <a:cubicBezTo>
                  <a:pt x="1293252" y="935262"/>
                  <a:pt x="1341645" y="891298"/>
                  <a:pt x="1391934" y="850181"/>
                </a:cubicBezTo>
                <a:cubicBezTo>
                  <a:pt x="1415023" y="831204"/>
                  <a:pt x="1434317" y="807482"/>
                  <a:pt x="1451080" y="781863"/>
                </a:cubicBezTo>
                <a:cubicBezTo>
                  <a:pt x="1470057" y="752764"/>
                  <a:pt x="1493779" y="726829"/>
                  <a:pt x="1515286" y="699628"/>
                </a:cubicBezTo>
                <a:cubicBezTo>
                  <a:pt x="1541222" y="667367"/>
                  <a:pt x="1566209" y="634156"/>
                  <a:pt x="1593726" y="603477"/>
                </a:cubicBezTo>
                <a:cubicBezTo>
                  <a:pt x="1607642" y="588295"/>
                  <a:pt x="1614284" y="571848"/>
                  <a:pt x="1619029" y="553503"/>
                </a:cubicBezTo>
                <a:cubicBezTo>
                  <a:pt x="1573167" y="520925"/>
                  <a:pt x="1530152" y="487083"/>
                  <a:pt x="1483974" y="458933"/>
                </a:cubicBezTo>
                <a:cubicBezTo>
                  <a:pt x="1440326" y="432681"/>
                  <a:pt x="1395413" y="404532"/>
                  <a:pt x="1347021" y="391564"/>
                </a:cubicBezTo>
                <a:cubicBezTo>
                  <a:pt x="1278387" y="372587"/>
                  <a:pt x="1209436" y="350130"/>
                  <a:pt x="1137323" y="345702"/>
                </a:cubicBezTo>
                <a:cubicBezTo>
                  <a:pt x="1115183" y="344121"/>
                  <a:pt x="1093042" y="338744"/>
                  <a:pt x="1071219" y="334948"/>
                </a:cubicBezTo>
                <a:cubicBezTo>
                  <a:pt x="1139853" y="379861"/>
                  <a:pt x="1201213" y="428886"/>
                  <a:pt x="1241698" y="502581"/>
                </a:cubicBezTo>
                <a:cubicBezTo>
                  <a:pt x="1282182" y="576276"/>
                  <a:pt x="1306537" y="653134"/>
                  <a:pt x="1303374" y="736634"/>
                </a:cubicBezTo>
                <a:cubicBezTo>
                  <a:pt x="1300527" y="817603"/>
                  <a:pt x="1273959" y="893512"/>
                  <a:pt x="1232209" y="964677"/>
                </a:cubicBezTo>
                <a:close/>
                <a:moveTo>
                  <a:pt x="821035" y="894145"/>
                </a:moveTo>
                <a:cubicBezTo>
                  <a:pt x="818189" y="894145"/>
                  <a:pt x="815342" y="894461"/>
                  <a:pt x="812495" y="894461"/>
                </a:cubicBezTo>
                <a:cubicBezTo>
                  <a:pt x="813760" y="901103"/>
                  <a:pt x="815026" y="907745"/>
                  <a:pt x="816291" y="914387"/>
                </a:cubicBezTo>
                <a:cubicBezTo>
                  <a:pt x="818505" y="914071"/>
                  <a:pt x="820719" y="913754"/>
                  <a:pt x="822617" y="913122"/>
                </a:cubicBezTo>
                <a:cubicBezTo>
                  <a:pt x="822300" y="907113"/>
                  <a:pt x="821668" y="900787"/>
                  <a:pt x="821035" y="89414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4"/>
          <p:cNvSpPr/>
          <p:nvPr/>
        </p:nvSpPr>
        <p:spPr>
          <a:xfrm rot="655073">
            <a:off x="1546175" y="439787"/>
            <a:ext cx="1452905" cy="574442"/>
          </a:xfrm>
          <a:custGeom>
            <a:avLst/>
            <a:gdLst/>
            <a:ahLst/>
            <a:cxnLst/>
            <a:rect l="l" t="t" r="r" b="b"/>
            <a:pathLst>
              <a:path w="2896664" h="1145267" extrusionOk="0">
                <a:moveTo>
                  <a:pt x="2852644" y="149318"/>
                </a:moveTo>
                <a:cubicBezTo>
                  <a:pt x="2821904" y="158410"/>
                  <a:pt x="2795926" y="161874"/>
                  <a:pt x="2773845" y="173130"/>
                </a:cubicBezTo>
                <a:cubicBezTo>
                  <a:pt x="2706304" y="206901"/>
                  <a:pt x="2632700" y="224220"/>
                  <a:pt x="2563860" y="254094"/>
                </a:cubicBezTo>
                <a:cubicBezTo>
                  <a:pt x="2520997" y="272711"/>
                  <a:pt x="2479432" y="293060"/>
                  <a:pt x="2437002" y="312544"/>
                </a:cubicBezTo>
                <a:cubicBezTo>
                  <a:pt x="2397170" y="330728"/>
                  <a:pt x="2356905" y="347613"/>
                  <a:pt x="2317506" y="366231"/>
                </a:cubicBezTo>
                <a:cubicBezTo>
                  <a:pt x="2248665" y="398703"/>
                  <a:pt x="2179824" y="432040"/>
                  <a:pt x="2111417" y="465811"/>
                </a:cubicBezTo>
                <a:cubicBezTo>
                  <a:pt x="2094098" y="474471"/>
                  <a:pt x="2078945" y="486160"/>
                  <a:pt x="2078945" y="509107"/>
                </a:cubicBezTo>
                <a:cubicBezTo>
                  <a:pt x="2078945" y="549806"/>
                  <a:pt x="2059461" y="574051"/>
                  <a:pt x="2018763" y="576649"/>
                </a:cubicBezTo>
                <a:cubicBezTo>
                  <a:pt x="2002311" y="666705"/>
                  <a:pt x="1978498" y="751998"/>
                  <a:pt x="1939532" y="832095"/>
                </a:cubicBezTo>
                <a:cubicBezTo>
                  <a:pt x="1899699" y="913059"/>
                  <a:pt x="1848610" y="986662"/>
                  <a:pt x="1770244" y="1035587"/>
                </a:cubicBezTo>
                <a:cubicBezTo>
                  <a:pt x="1718289" y="1068059"/>
                  <a:pt x="1661571" y="1089707"/>
                  <a:pt x="1600091" y="1097933"/>
                </a:cubicBezTo>
                <a:cubicBezTo>
                  <a:pt x="1487954" y="1113086"/>
                  <a:pt x="1386209" y="1082779"/>
                  <a:pt x="1289659" y="1029958"/>
                </a:cubicBezTo>
                <a:cubicBezTo>
                  <a:pt x="1234673" y="1000084"/>
                  <a:pt x="1200469" y="954190"/>
                  <a:pt x="1187480" y="892277"/>
                </a:cubicBezTo>
                <a:cubicBezTo>
                  <a:pt x="1177089" y="842053"/>
                  <a:pt x="1175358" y="791397"/>
                  <a:pt x="1174492" y="740741"/>
                </a:cubicBezTo>
                <a:cubicBezTo>
                  <a:pt x="1174059" y="698311"/>
                  <a:pt x="1175358" y="655881"/>
                  <a:pt x="1175791" y="613451"/>
                </a:cubicBezTo>
                <a:cubicBezTo>
                  <a:pt x="1175791" y="607822"/>
                  <a:pt x="1173626" y="601761"/>
                  <a:pt x="1172760" y="596565"/>
                </a:cubicBezTo>
                <a:cubicBezTo>
                  <a:pt x="1087034" y="594833"/>
                  <a:pt x="1003040" y="593534"/>
                  <a:pt x="919045" y="592236"/>
                </a:cubicBezTo>
                <a:cubicBezTo>
                  <a:pt x="916448" y="592236"/>
                  <a:pt x="913417" y="594833"/>
                  <a:pt x="911252" y="595699"/>
                </a:cubicBezTo>
                <a:cubicBezTo>
                  <a:pt x="906490" y="632068"/>
                  <a:pt x="903026" y="668437"/>
                  <a:pt x="896531" y="704372"/>
                </a:cubicBezTo>
                <a:cubicBezTo>
                  <a:pt x="886573" y="757193"/>
                  <a:pt x="875316" y="810014"/>
                  <a:pt x="862328" y="861970"/>
                </a:cubicBezTo>
                <a:cubicBezTo>
                  <a:pt x="856266" y="887514"/>
                  <a:pt x="847174" y="912626"/>
                  <a:pt x="837216" y="936872"/>
                </a:cubicBezTo>
                <a:cubicBezTo>
                  <a:pt x="801713" y="1023464"/>
                  <a:pt x="734604" y="1075419"/>
                  <a:pt x="650610" y="1111355"/>
                </a:cubicBezTo>
                <a:cubicBezTo>
                  <a:pt x="604717" y="1130838"/>
                  <a:pt x="557091" y="1142528"/>
                  <a:pt x="508599" y="1144692"/>
                </a:cubicBezTo>
                <a:cubicBezTo>
                  <a:pt x="447985" y="1147723"/>
                  <a:pt x="386938" y="1139064"/>
                  <a:pt x="330653" y="1111787"/>
                </a:cubicBezTo>
                <a:cubicBezTo>
                  <a:pt x="305974" y="1100098"/>
                  <a:pt x="279997" y="1089707"/>
                  <a:pt x="257483" y="1074120"/>
                </a:cubicBezTo>
                <a:cubicBezTo>
                  <a:pt x="172623" y="1015237"/>
                  <a:pt x="119802" y="932975"/>
                  <a:pt x="79536" y="839023"/>
                </a:cubicBezTo>
                <a:cubicBezTo>
                  <a:pt x="53992" y="779707"/>
                  <a:pt x="48363" y="717361"/>
                  <a:pt x="35807" y="655881"/>
                </a:cubicBezTo>
                <a:cubicBezTo>
                  <a:pt x="33643" y="645923"/>
                  <a:pt x="32777" y="634666"/>
                  <a:pt x="27148" y="627305"/>
                </a:cubicBezTo>
                <a:cubicBezTo>
                  <a:pt x="13726" y="609987"/>
                  <a:pt x="11995" y="589638"/>
                  <a:pt x="9397" y="569722"/>
                </a:cubicBezTo>
                <a:cubicBezTo>
                  <a:pt x="5933" y="546775"/>
                  <a:pt x="3768" y="523395"/>
                  <a:pt x="1171" y="500015"/>
                </a:cubicBezTo>
                <a:cubicBezTo>
                  <a:pt x="-2293" y="472739"/>
                  <a:pt x="738" y="467976"/>
                  <a:pt x="26715" y="455853"/>
                </a:cubicBezTo>
                <a:cubicBezTo>
                  <a:pt x="28014" y="444163"/>
                  <a:pt x="31045" y="432040"/>
                  <a:pt x="30612" y="420351"/>
                </a:cubicBezTo>
                <a:cubicBezTo>
                  <a:pt x="29746" y="390476"/>
                  <a:pt x="47064" y="368395"/>
                  <a:pt x="60919" y="345016"/>
                </a:cubicBezTo>
                <a:cubicBezTo>
                  <a:pt x="63517" y="340686"/>
                  <a:pt x="70877" y="338088"/>
                  <a:pt x="76073" y="337222"/>
                </a:cubicBezTo>
                <a:cubicBezTo>
                  <a:pt x="115472" y="332893"/>
                  <a:pt x="154871" y="329429"/>
                  <a:pt x="193838" y="325099"/>
                </a:cubicBezTo>
                <a:cubicBezTo>
                  <a:pt x="212888" y="322935"/>
                  <a:pt x="231938" y="320337"/>
                  <a:pt x="250988" y="318605"/>
                </a:cubicBezTo>
                <a:cubicBezTo>
                  <a:pt x="295150" y="314275"/>
                  <a:pt x="339745" y="309513"/>
                  <a:pt x="383907" y="306915"/>
                </a:cubicBezTo>
                <a:cubicBezTo>
                  <a:pt x="423306" y="304750"/>
                  <a:pt x="462706" y="304750"/>
                  <a:pt x="502105" y="303884"/>
                </a:cubicBezTo>
                <a:cubicBezTo>
                  <a:pt x="507301" y="303884"/>
                  <a:pt x="512929" y="304317"/>
                  <a:pt x="517259" y="302152"/>
                </a:cubicBezTo>
                <a:cubicBezTo>
                  <a:pt x="544535" y="288731"/>
                  <a:pt x="571379" y="274443"/>
                  <a:pt x="598655" y="261021"/>
                </a:cubicBezTo>
                <a:cubicBezTo>
                  <a:pt x="617705" y="251929"/>
                  <a:pt x="636756" y="243703"/>
                  <a:pt x="655806" y="235044"/>
                </a:cubicBezTo>
                <a:cubicBezTo>
                  <a:pt x="723780" y="203005"/>
                  <a:pt x="791322" y="170100"/>
                  <a:pt x="859730" y="138927"/>
                </a:cubicBezTo>
                <a:cubicBezTo>
                  <a:pt x="908221" y="116413"/>
                  <a:pt x="958012" y="96497"/>
                  <a:pt x="1006936" y="74416"/>
                </a:cubicBezTo>
                <a:cubicBezTo>
                  <a:pt x="1032914" y="62726"/>
                  <a:pt x="1057592" y="48005"/>
                  <a:pt x="1084003" y="37614"/>
                </a:cubicBezTo>
                <a:cubicBezTo>
                  <a:pt x="1119073" y="24192"/>
                  <a:pt x="1154575" y="13368"/>
                  <a:pt x="1190511" y="2544"/>
                </a:cubicBezTo>
                <a:cubicBezTo>
                  <a:pt x="1213458" y="-4383"/>
                  <a:pt x="1232941" y="2977"/>
                  <a:pt x="1246363" y="22893"/>
                </a:cubicBezTo>
                <a:cubicBezTo>
                  <a:pt x="1254589" y="35449"/>
                  <a:pt x="1262815" y="48871"/>
                  <a:pt x="1268444" y="62726"/>
                </a:cubicBezTo>
                <a:cubicBezTo>
                  <a:pt x="1277536" y="84374"/>
                  <a:pt x="1284463" y="106455"/>
                  <a:pt x="1291391" y="128969"/>
                </a:cubicBezTo>
                <a:cubicBezTo>
                  <a:pt x="1293556" y="135463"/>
                  <a:pt x="1291824" y="143256"/>
                  <a:pt x="1291824" y="150617"/>
                </a:cubicBezTo>
                <a:cubicBezTo>
                  <a:pt x="1289226" y="151482"/>
                  <a:pt x="1287061" y="152348"/>
                  <a:pt x="1284463" y="153214"/>
                </a:cubicBezTo>
                <a:cubicBezTo>
                  <a:pt x="1278402" y="144988"/>
                  <a:pt x="1271042" y="137195"/>
                  <a:pt x="1266279" y="128103"/>
                </a:cubicBezTo>
                <a:cubicBezTo>
                  <a:pt x="1257620" y="112083"/>
                  <a:pt x="1250260" y="95198"/>
                  <a:pt x="1242033" y="78745"/>
                </a:cubicBezTo>
                <a:cubicBezTo>
                  <a:pt x="1232075" y="59262"/>
                  <a:pt x="1224282" y="53634"/>
                  <a:pt x="1203067" y="57963"/>
                </a:cubicBezTo>
                <a:cubicBezTo>
                  <a:pt x="1179254" y="62726"/>
                  <a:pt x="1156307" y="70519"/>
                  <a:pt x="1133360" y="78745"/>
                </a:cubicBezTo>
                <a:cubicBezTo>
                  <a:pt x="1100888" y="90868"/>
                  <a:pt x="1069282" y="104723"/>
                  <a:pt x="1037243" y="118145"/>
                </a:cubicBezTo>
                <a:cubicBezTo>
                  <a:pt x="994380" y="136329"/>
                  <a:pt x="951084" y="154080"/>
                  <a:pt x="908654" y="173563"/>
                </a:cubicBezTo>
                <a:cubicBezTo>
                  <a:pt x="839381" y="205602"/>
                  <a:pt x="770973" y="238507"/>
                  <a:pt x="702565" y="271412"/>
                </a:cubicBezTo>
                <a:cubicBezTo>
                  <a:pt x="685247" y="279639"/>
                  <a:pt x="667929" y="288298"/>
                  <a:pt x="651043" y="297390"/>
                </a:cubicBezTo>
                <a:cubicBezTo>
                  <a:pt x="648013" y="299122"/>
                  <a:pt x="646281" y="303451"/>
                  <a:pt x="641085" y="309946"/>
                </a:cubicBezTo>
                <a:cubicBezTo>
                  <a:pt x="675722" y="309946"/>
                  <a:pt x="706029" y="309513"/>
                  <a:pt x="736769" y="309946"/>
                </a:cubicBezTo>
                <a:cubicBezTo>
                  <a:pt x="767942" y="310379"/>
                  <a:pt x="799115" y="309946"/>
                  <a:pt x="830289" y="312544"/>
                </a:cubicBezTo>
                <a:cubicBezTo>
                  <a:pt x="874451" y="316440"/>
                  <a:pt x="896531" y="338521"/>
                  <a:pt x="900428" y="382683"/>
                </a:cubicBezTo>
                <a:cubicBezTo>
                  <a:pt x="903892" y="420351"/>
                  <a:pt x="905191" y="458018"/>
                  <a:pt x="907788" y="495686"/>
                </a:cubicBezTo>
                <a:cubicBezTo>
                  <a:pt x="908221" y="501747"/>
                  <a:pt x="909087" y="507808"/>
                  <a:pt x="909953" y="516901"/>
                </a:cubicBezTo>
                <a:cubicBezTo>
                  <a:pt x="918612" y="518199"/>
                  <a:pt x="927705" y="522096"/>
                  <a:pt x="935498" y="520364"/>
                </a:cubicBezTo>
                <a:cubicBezTo>
                  <a:pt x="982257" y="509107"/>
                  <a:pt x="1029883" y="516901"/>
                  <a:pt x="1077076" y="513437"/>
                </a:cubicBezTo>
                <a:cubicBezTo>
                  <a:pt x="1109548" y="510839"/>
                  <a:pt x="1142020" y="513004"/>
                  <a:pt x="1177522" y="513004"/>
                </a:cubicBezTo>
                <a:cubicBezTo>
                  <a:pt x="1180986" y="486593"/>
                  <a:pt x="1184883" y="455853"/>
                  <a:pt x="1189212" y="425113"/>
                </a:cubicBezTo>
                <a:cubicBezTo>
                  <a:pt x="1190078" y="418186"/>
                  <a:pt x="1190078" y="410825"/>
                  <a:pt x="1192243" y="403898"/>
                </a:cubicBezTo>
                <a:cubicBezTo>
                  <a:pt x="1198304" y="385714"/>
                  <a:pt x="1190944" y="358004"/>
                  <a:pt x="1222983" y="356705"/>
                </a:cubicBezTo>
                <a:cubicBezTo>
                  <a:pt x="1236405" y="334624"/>
                  <a:pt x="1257620" y="336789"/>
                  <a:pt x="1279701" y="336356"/>
                </a:cubicBezTo>
                <a:cubicBezTo>
                  <a:pt x="1304813" y="335923"/>
                  <a:pt x="1329491" y="335490"/>
                  <a:pt x="1354603" y="329862"/>
                </a:cubicBezTo>
                <a:cubicBezTo>
                  <a:pt x="1386209" y="322935"/>
                  <a:pt x="1419114" y="322069"/>
                  <a:pt x="1451586" y="321636"/>
                </a:cubicBezTo>
                <a:cubicBezTo>
                  <a:pt x="1501376" y="320770"/>
                  <a:pt x="1551167" y="322502"/>
                  <a:pt x="1600524" y="322502"/>
                </a:cubicBezTo>
                <a:cubicBezTo>
                  <a:pt x="1651180" y="322069"/>
                  <a:pt x="1702270" y="321203"/>
                  <a:pt x="1752926" y="319904"/>
                </a:cubicBezTo>
                <a:cubicBezTo>
                  <a:pt x="1805314" y="318605"/>
                  <a:pt x="1857702" y="315141"/>
                  <a:pt x="1910523" y="314275"/>
                </a:cubicBezTo>
                <a:cubicBezTo>
                  <a:pt x="1935635" y="313842"/>
                  <a:pt x="1961613" y="316440"/>
                  <a:pt x="1986291" y="319904"/>
                </a:cubicBezTo>
                <a:cubicBezTo>
                  <a:pt x="2017031" y="324233"/>
                  <a:pt x="2030453" y="345881"/>
                  <a:pt x="2032618" y="377488"/>
                </a:cubicBezTo>
                <a:cubicBezTo>
                  <a:pt x="2047772" y="377920"/>
                  <a:pt x="2062059" y="358437"/>
                  <a:pt x="2075481" y="373591"/>
                </a:cubicBezTo>
                <a:cubicBezTo>
                  <a:pt x="2085006" y="384415"/>
                  <a:pt x="2090635" y="398703"/>
                  <a:pt x="2099727" y="414289"/>
                </a:cubicBezTo>
                <a:cubicBezTo>
                  <a:pt x="2106654" y="410392"/>
                  <a:pt x="2116612" y="406496"/>
                  <a:pt x="2125704" y="400434"/>
                </a:cubicBezTo>
                <a:cubicBezTo>
                  <a:pt x="2196277" y="353675"/>
                  <a:pt x="2272911" y="318605"/>
                  <a:pt x="2348679" y="281370"/>
                </a:cubicBezTo>
                <a:cubicBezTo>
                  <a:pt x="2385047" y="263619"/>
                  <a:pt x="2422715" y="248898"/>
                  <a:pt x="2460815" y="235044"/>
                </a:cubicBezTo>
                <a:cubicBezTo>
                  <a:pt x="2536150" y="207767"/>
                  <a:pt x="2612351" y="181790"/>
                  <a:pt x="2688119" y="156245"/>
                </a:cubicBezTo>
                <a:cubicBezTo>
                  <a:pt x="2727086" y="142823"/>
                  <a:pt x="2766918" y="130700"/>
                  <a:pt x="2806317" y="118145"/>
                </a:cubicBezTo>
                <a:cubicBezTo>
                  <a:pt x="2811946" y="116413"/>
                  <a:pt x="2818007" y="114248"/>
                  <a:pt x="2824069" y="112949"/>
                </a:cubicBezTo>
                <a:cubicBezTo>
                  <a:pt x="2856541" y="105589"/>
                  <a:pt x="2868663" y="112083"/>
                  <a:pt x="2879487" y="143689"/>
                </a:cubicBezTo>
                <a:cubicBezTo>
                  <a:pt x="2898971" y="200840"/>
                  <a:pt x="2899403" y="259722"/>
                  <a:pt x="2892909" y="319038"/>
                </a:cubicBezTo>
                <a:cubicBezTo>
                  <a:pt x="2891177" y="334192"/>
                  <a:pt x="2887713" y="349345"/>
                  <a:pt x="2882951" y="363633"/>
                </a:cubicBezTo>
                <a:cubicBezTo>
                  <a:pt x="2881219" y="369261"/>
                  <a:pt x="2872127" y="377920"/>
                  <a:pt x="2869096" y="376622"/>
                </a:cubicBezTo>
                <a:cubicBezTo>
                  <a:pt x="2862602" y="374457"/>
                  <a:pt x="2855242" y="367962"/>
                  <a:pt x="2853510" y="361468"/>
                </a:cubicBezTo>
                <a:cubicBezTo>
                  <a:pt x="2850479" y="351077"/>
                  <a:pt x="2850479" y="339387"/>
                  <a:pt x="2850912" y="328563"/>
                </a:cubicBezTo>
                <a:cubicBezTo>
                  <a:pt x="2852211" y="285700"/>
                  <a:pt x="2854809" y="242837"/>
                  <a:pt x="2856107" y="200407"/>
                </a:cubicBezTo>
                <a:cubicBezTo>
                  <a:pt x="2857406" y="186119"/>
                  <a:pt x="2854809" y="171399"/>
                  <a:pt x="2852644" y="149318"/>
                </a:cubicBezTo>
                <a:close/>
                <a:moveTo>
                  <a:pt x="845875" y="374024"/>
                </a:moveTo>
                <a:cubicBezTo>
                  <a:pt x="800414" y="374024"/>
                  <a:pt x="759283" y="374024"/>
                  <a:pt x="717719" y="374024"/>
                </a:cubicBezTo>
                <a:cubicBezTo>
                  <a:pt x="670093" y="374024"/>
                  <a:pt x="622468" y="377488"/>
                  <a:pt x="575708" y="371859"/>
                </a:cubicBezTo>
                <a:cubicBezTo>
                  <a:pt x="533711" y="367096"/>
                  <a:pt x="498208" y="376189"/>
                  <a:pt x="462273" y="395672"/>
                </a:cubicBezTo>
                <a:cubicBezTo>
                  <a:pt x="412915" y="422082"/>
                  <a:pt x="362259" y="445029"/>
                  <a:pt x="312036" y="470141"/>
                </a:cubicBezTo>
                <a:cubicBezTo>
                  <a:pt x="273935" y="489191"/>
                  <a:pt x="236268" y="509973"/>
                  <a:pt x="198167" y="529023"/>
                </a:cubicBezTo>
                <a:cubicBezTo>
                  <a:pt x="163098" y="546775"/>
                  <a:pt x="127595" y="563660"/>
                  <a:pt x="87330" y="583576"/>
                </a:cubicBezTo>
                <a:cubicBezTo>
                  <a:pt x="91226" y="617780"/>
                  <a:pt x="94257" y="657180"/>
                  <a:pt x="100751" y="696146"/>
                </a:cubicBezTo>
                <a:cubicBezTo>
                  <a:pt x="110709" y="756327"/>
                  <a:pt x="120667" y="816942"/>
                  <a:pt x="152274" y="871062"/>
                </a:cubicBezTo>
                <a:cubicBezTo>
                  <a:pt x="165262" y="893143"/>
                  <a:pt x="178251" y="914791"/>
                  <a:pt x="192972" y="935573"/>
                </a:cubicBezTo>
                <a:cubicBezTo>
                  <a:pt x="236701" y="997486"/>
                  <a:pt x="290388" y="1045545"/>
                  <a:pt x="366156" y="1067626"/>
                </a:cubicBezTo>
                <a:cubicBezTo>
                  <a:pt x="432399" y="1087109"/>
                  <a:pt x="496910" y="1092737"/>
                  <a:pt x="564451" y="1075852"/>
                </a:cubicBezTo>
                <a:cubicBezTo>
                  <a:pt x="615108" y="1062863"/>
                  <a:pt x="658404" y="1038617"/>
                  <a:pt x="699102" y="1007444"/>
                </a:cubicBezTo>
                <a:cubicBezTo>
                  <a:pt x="724646" y="987961"/>
                  <a:pt x="745428" y="964148"/>
                  <a:pt x="759716" y="935573"/>
                </a:cubicBezTo>
                <a:cubicBezTo>
                  <a:pt x="778766" y="897472"/>
                  <a:pt x="796085" y="858506"/>
                  <a:pt x="806043" y="816509"/>
                </a:cubicBezTo>
                <a:cubicBezTo>
                  <a:pt x="819898" y="757193"/>
                  <a:pt x="837216" y="698744"/>
                  <a:pt x="847607" y="638562"/>
                </a:cubicBezTo>
                <a:cubicBezTo>
                  <a:pt x="854967" y="595699"/>
                  <a:pt x="855400" y="551537"/>
                  <a:pt x="854967" y="507808"/>
                </a:cubicBezTo>
                <a:cubicBezTo>
                  <a:pt x="854534" y="465378"/>
                  <a:pt x="849339" y="422948"/>
                  <a:pt x="845875" y="374024"/>
                </a:cubicBezTo>
                <a:close/>
                <a:moveTo>
                  <a:pt x="1245064" y="393940"/>
                </a:moveTo>
                <a:cubicBezTo>
                  <a:pt x="1242899" y="399136"/>
                  <a:pt x="1241600" y="400867"/>
                  <a:pt x="1241600" y="403032"/>
                </a:cubicBezTo>
                <a:cubicBezTo>
                  <a:pt x="1240302" y="487459"/>
                  <a:pt x="1239003" y="571454"/>
                  <a:pt x="1237704" y="655881"/>
                </a:cubicBezTo>
                <a:cubicBezTo>
                  <a:pt x="1236405" y="730350"/>
                  <a:pt x="1236405" y="804386"/>
                  <a:pt x="1251126" y="877989"/>
                </a:cubicBezTo>
                <a:cubicBezTo>
                  <a:pt x="1256321" y="904833"/>
                  <a:pt x="1258486" y="932542"/>
                  <a:pt x="1279701" y="953757"/>
                </a:cubicBezTo>
                <a:cubicBezTo>
                  <a:pt x="1299617" y="973240"/>
                  <a:pt x="1319966" y="990992"/>
                  <a:pt x="1347676" y="998785"/>
                </a:cubicBezTo>
                <a:cubicBezTo>
                  <a:pt x="1372354" y="1005712"/>
                  <a:pt x="1396600" y="1012207"/>
                  <a:pt x="1420846" y="1019567"/>
                </a:cubicBezTo>
                <a:cubicBezTo>
                  <a:pt x="1527354" y="1052472"/>
                  <a:pt x="1627801" y="1036452"/>
                  <a:pt x="1721320" y="978003"/>
                </a:cubicBezTo>
                <a:cubicBezTo>
                  <a:pt x="1764183" y="951159"/>
                  <a:pt x="1804448" y="919553"/>
                  <a:pt x="1832591" y="875824"/>
                </a:cubicBezTo>
                <a:cubicBezTo>
                  <a:pt x="1873722" y="812179"/>
                  <a:pt x="1900565" y="741607"/>
                  <a:pt x="1926110" y="671034"/>
                </a:cubicBezTo>
                <a:cubicBezTo>
                  <a:pt x="1954252" y="594400"/>
                  <a:pt x="1964210" y="513437"/>
                  <a:pt x="1978498" y="433339"/>
                </a:cubicBezTo>
                <a:cubicBezTo>
                  <a:pt x="1981096" y="419052"/>
                  <a:pt x="1978931" y="403465"/>
                  <a:pt x="1978931" y="385714"/>
                </a:cubicBezTo>
                <a:cubicBezTo>
                  <a:pt x="1959881" y="385714"/>
                  <a:pt x="1943861" y="386147"/>
                  <a:pt x="1927842" y="385714"/>
                </a:cubicBezTo>
                <a:cubicBezTo>
                  <a:pt x="1886277" y="384415"/>
                  <a:pt x="1845146" y="381384"/>
                  <a:pt x="1803582" y="381817"/>
                </a:cubicBezTo>
                <a:cubicBezTo>
                  <a:pt x="1765915" y="382250"/>
                  <a:pt x="1728680" y="387446"/>
                  <a:pt x="1691013" y="389177"/>
                </a:cubicBezTo>
                <a:cubicBezTo>
                  <a:pt x="1652479" y="390909"/>
                  <a:pt x="1614379" y="389610"/>
                  <a:pt x="1575845" y="390909"/>
                </a:cubicBezTo>
                <a:cubicBezTo>
                  <a:pt x="1514798" y="393507"/>
                  <a:pt x="1453751" y="396971"/>
                  <a:pt x="1393136" y="400001"/>
                </a:cubicBezTo>
                <a:cubicBezTo>
                  <a:pt x="1377983" y="400867"/>
                  <a:pt x="1362396" y="398703"/>
                  <a:pt x="1347676" y="401300"/>
                </a:cubicBezTo>
                <a:cubicBezTo>
                  <a:pt x="1313472" y="407795"/>
                  <a:pt x="1279268" y="412124"/>
                  <a:pt x="1245064" y="393940"/>
                </a:cubicBezTo>
                <a:close/>
                <a:moveTo>
                  <a:pt x="343642" y="385714"/>
                </a:moveTo>
                <a:cubicBezTo>
                  <a:pt x="343642" y="384415"/>
                  <a:pt x="343642" y="383549"/>
                  <a:pt x="343642" y="382250"/>
                </a:cubicBezTo>
                <a:cubicBezTo>
                  <a:pt x="263111" y="384848"/>
                  <a:pt x="182581" y="387879"/>
                  <a:pt x="99452" y="390476"/>
                </a:cubicBezTo>
                <a:cubicBezTo>
                  <a:pt x="72176" y="428577"/>
                  <a:pt x="93824" y="476635"/>
                  <a:pt x="81701" y="520797"/>
                </a:cubicBezTo>
                <a:cubicBezTo>
                  <a:pt x="170025" y="475769"/>
                  <a:pt x="257050" y="430742"/>
                  <a:pt x="343642" y="385714"/>
                </a:cubicBezTo>
                <a:close/>
                <a:moveTo>
                  <a:pt x="2043442" y="431607"/>
                </a:moveTo>
                <a:cubicBezTo>
                  <a:pt x="2026557" y="448493"/>
                  <a:pt x="2026124" y="450225"/>
                  <a:pt x="2033484" y="493954"/>
                </a:cubicBezTo>
                <a:cubicBezTo>
                  <a:pt x="2041277" y="473172"/>
                  <a:pt x="2050802" y="454554"/>
                  <a:pt x="2043442" y="431607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4"/>
          <p:cNvSpPr/>
          <p:nvPr/>
        </p:nvSpPr>
        <p:spPr>
          <a:xfrm rot="516939">
            <a:off x="644639" y="3385718"/>
            <a:ext cx="619067" cy="557108"/>
          </a:xfrm>
          <a:custGeom>
            <a:avLst/>
            <a:gdLst/>
            <a:ahLst/>
            <a:cxnLst/>
            <a:rect l="l" t="t" r="r" b="b"/>
            <a:pathLst>
              <a:path w="1236528" h="1112770" extrusionOk="0">
                <a:moveTo>
                  <a:pt x="958162" y="766260"/>
                </a:moveTo>
                <a:cubicBezTo>
                  <a:pt x="968009" y="812955"/>
                  <a:pt x="978809" y="855520"/>
                  <a:pt x="985797" y="898402"/>
                </a:cubicBezTo>
                <a:cubicBezTo>
                  <a:pt x="995644" y="957167"/>
                  <a:pt x="1003268" y="1016250"/>
                  <a:pt x="1010574" y="1075650"/>
                </a:cubicBezTo>
                <a:cubicBezTo>
                  <a:pt x="1014385" y="1105191"/>
                  <a:pt x="991197" y="1122027"/>
                  <a:pt x="964832" y="1107415"/>
                </a:cubicBezTo>
                <a:cubicBezTo>
                  <a:pt x="909244" y="1076603"/>
                  <a:pt x="854291" y="1043885"/>
                  <a:pt x="800290" y="1010214"/>
                </a:cubicBezTo>
                <a:cubicBezTo>
                  <a:pt x="758043" y="984167"/>
                  <a:pt x="717066" y="955261"/>
                  <a:pt x="674819" y="929214"/>
                </a:cubicBezTo>
                <a:cubicBezTo>
                  <a:pt x="668149" y="925085"/>
                  <a:pt x="655125" y="926673"/>
                  <a:pt x="647184" y="930167"/>
                </a:cubicBezTo>
                <a:cubicBezTo>
                  <a:pt x="628125" y="938426"/>
                  <a:pt x="610337" y="949543"/>
                  <a:pt x="591913" y="959708"/>
                </a:cubicBezTo>
                <a:cubicBezTo>
                  <a:pt x="556336" y="979085"/>
                  <a:pt x="520124" y="997826"/>
                  <a:pt x="483912" y="1016250"/>
                </a:cubicBezTo>
                <a:cubicBezTo>
                  <a:pt x="441030" y="1038167"/>
                  <a:pt x="396559" y="1053732"/>
                  <a:pt x="352088" y="1070568"/>
                </a:cubicBezTo>
                <a:cubicBezTo>
                  <a:pt x="328900" y="1079144"/>
                  <a:pt x="304441" y="1084544"/>
                  <a:pt x="280300" y="1089309"/>
                </a:cubicBezTo>
                <a:cubicBezTo>
                  <a:pt x="259970" y="1093438"/>
                  <a:pt x="244088" y="1071838"/>
                  <a:pt x="252347" y="1053097"/>
                </a:cubicBezTo>
                <a:cubicBezTo>
                  <a:pt x="254253" y="1048650"/>
                  <a:pt x="255841" y="1043250"/>
                  <a:pt x="259335" y="1040073"/>
                </a:cubicBezTo>
                <a:cubicBezTo>
                  <a:pt x="289194" y="1009897"/>
                  <a:pt x="286017" y="968602"/>
                  <a:pt x="294912" y="931755"/>
                </a:cubicBezTo>
                <a:cubicBezTo>
                  <a:pt x="305076" y="889190"/>
                  <a:pt x="312700" y="845990"/>
                  <a:pt x="321276" y="803108"/>
                </a:cubicBezTo>
                <a:cubicBezTo>
                  <a:pt x="326994" y="773884"/>
                  <a:pt x="331759" y="744660"/>
                  <a:pt x="337159" y="713531"/>
                </a:cubicBezTo>
                <a:cubicBezTo>
                  <a:pt x="329218" y="707813"/>
                  <a:pt x="320959" y="702413"/>
                  <a:pt x="313335" y="696695"/>
                </a:cubicBezTo>
                <a:cubicBezTo>
                  <a:pt x="229476" y="633801"/>
                  <a:pt x="145617" y="571542"/>
                  <a:pt x="62393" y="508012"/>
                </a:cubicBezTo>
                <a:cubicBezTo>
                  <a:pt x="43652" y="493718"/>
                  <a:pt x="28087" y="474659"/>
                  <a:pt x="12204" y="456871"/>
                </a:cubicBezTo>
                <a:cubicBezTo>
                  <a:pt x="-8443" y="433365"/>
                  <a:pt x="-2725" y="410812"/>
                  <a:pt x="28087" y="402871"/>
                </a:cubicBezTo>
                <a:cubicBezTo>
                  <a:pt x="57628" y="395247"/>
                  <a:pt x="88440" y="390800"/>
                  <a:pt x="118934" y="389529"/>
                </a:cubicBezTo>
                <a:cubicBezTo>
                  <a:pt x="157687" y="387941"/>
                  <a:pt x="196441" y="391435"/>
                  <a:pt x="235194" y="391435"/>
                </a:cubicBezTo>
                <a:cubicBezTo>
                  <a:pt x="269500" y="391435"/>
                  <a:pt x="304123" y="389529"/>
                  <a:pt x="338429" y="388894"/>
                </a:cubicBezTo>
                <a:cubicBezTo>
                  <a:pt x="366065" y="388576"/>
                  <a:pt x="394018" y="387941"/>
                  <a:pt x="421653" y="389212"/>
                </a:cubicBezTo>
                <a:cubicBezTo>
                  <a:pt x="437853" y="389847"/>
                  <a:pt x="444842" y="381588"/>
                  <a:pt x="450242" y="368564"/>
                </a:cubicBezTo>
                <a:cubicBezTo>
                  <a:pt x="476607" y="304082"/>
                  <a:pt x="501065" y="238646"/>
                  <a:pt x="530607" y="175752"/>
                </a:cubicBezTo>
                <a:cubicBezTo>
                  <a:pt x="557289" y="119210"/>
                  <a:pt x="590642" y="65846"/>
                  <a:pt x="636384" y="22010"/>
                </a:cubicBezTo>
                <a:cubicBezTo>
                  <a:pt x="669102" y="-9437"/>
                  <a:pt x="700866" y="-7531"/>
                  <a:pt x="725961" y="29951"/>
                </a:cubicBezTo>
                <a:cubicBezTo>
                  <a:pt x="745972" y="59493"/>
                  <a:pt x="763125" y="91575"/>
                  <a:pt x="777420" y="123975"/>
                </a:cubicBezTo>
                <a:cubicBezTo>
                  <a:pt x="816173" y="211646"/>
                  <a:pt x="840632" y="304082"/>
                  <a:pt x="865091" y="396518"/>
                </a:cubicBezTo>
                <a:cubicBezTo>
                  <a:pt x="872397" y="424153"/>
                  <a:pt x="872714" y="422565"/>
                  <a:pt x="900985" y="425106"/>
                </a:cubicBezTo>
                <a:cubicBezTo>
                  <a:pt x="962291" y="430188"/>
                  <a:pt x="1023915" y="431777"/>
                  <a:pt x="1083950" y="447341"/>
                </a:cubicBezTo>
                <a:cubicBezTo>
                  <a:pt x="1132233" y="459730"/>
                  <a:pt x="1173210" y="487047"/>
                  <a:pt x="1215775" y="509918"/>
                </a:cubicBezTo>
                <a:cubicBezTo>
                  <a:pt x="1240233" y="523259"/>
                  <a:pt x="1243728" y="561059"/>
                  <a:pt x="1222763" y="580118"/>
                </a:cubicBezTo>
                <a:cubicBezTo>
                  <a:pt x="1200845" y="600130"/>
                  <a:pt x="1180516" y="621730"/>
                  <a:pt x="1152562" y="635072"/>
                </a:cubicBezTo>
                <a:cubicBezTo>
                  <a:pt x="1130645" y="645554"/>
                  <a:pt x="1111904" y="663025"/>
                  <a:pt x="1091574" y="676683"/>
                </a:cubicBezTo>
                <a:cubicBezTo>
                  <a:pt x="1069339" y="691613"/>
                  <a:pt x="1046468" y="705272"/>
                  <a:pt x="1024233" y="720201"/>
                </a:cubicBezTo>
                <a:cubicBezTo>
                  <a:pt x="1002315" y="734813"/>
                  <a:pt x="980715" y="750378"/>
                  <a:pt x="958162" y="766260"/>
                </a:cubicBezTo>
                <a:close/>
                <a:moveTo>
                  <a:pt x="406406" y="685895"/>
                </a:moveTo>
                <a:cubicBezTo>
                  <a:pt x="420065" y="694789"/>
                  <a:pt x="429277" y="702731"/>
                  <a:pt x="440077" y="707813"/>
                </a:cubicBezTo>
                <a:cubicBezTo>
                  <a:pt x="498524" y="736084"/>
                  <a:pt x="553795" y="768802"/>
                  <a:pt x="604301" y="809778"/>
                </a:cubicBezTo>
                <a:cubicBezTo>
                  <a:pt x="653854" y="849802"/>
                  <a:pt x="655125" y="848531"/>
                  <a:pt x="713572" y="816766"/>
                </a:cubicBezTo>
                <a:cubicBezTo>
                  <a:pt x="717066" y="814861"/>
                  <a:pt x="720878" y="813272"/>
                  <a:pt x="724372" y="811366"/>
                </a:cubicBezTo>
                <a:cubicBezTo>
                  <a:pt x="759949" y="792308"/>
                  <a:pt x="795843" y="773249"/>
                  <a:pt x="831420" y="754190"/>
                </a:cubicBezTo>
                <a:cubicBezTo>
                  <a:pt x="850479" y="744025"/>
                  <a:pt x="869220" y="733543"/>
                  <a:pt x="887644" y="723695"/>
                </a:cubicBezTo>
                <a:cubicBezTo>
                  <a:pt x="881608" y="638566"/>
                  <a:pt x="851749" y="561695"/>
                  <a:pt x="831102" y="483553"/>
                </a:cubicBezTo>
                <a:cubicBezTo>
                  <a:pt x="712619" y="474341"/>
                  <a:pt x="598584" y="454647"/>
                  <a:pt x="482960" y="455282"/>
                </a:cubicBezTo>
                <a:cubicBezTo>
                  <a:pt x="448336" y="529930"/>
                  <a:pt x="426418" y="606801"/>
                  <a:pt x="406406" y="685895"/>
                </a:cubicBezTo>
                <a:close/>
                <a:moveTo>
                  <a:pt x="691655" y="54728"/>
                </a:moveTo>
                <a:cubicBezTo>
                  <a:pt x="646866" y="97928"/>
                  <a:pt x="607478" y="150340"/>
                  <a:pt x="588419" y="199258"/>
                </a:cubicBezTo>
                <a:cubicBezTo>
                  <a:pt x="577301" y="227846"/>
                  <a:pt x="563960" y="255799"/>
                  <a:pt x="552207" y="284070"/>
                </a:cubicBezTo>
                <a:cubicBezTo>
                  <a:pt x="538230" y="317741"/>
                  <a:pt x="524571" y="351411"/>
                  <a:pt x="509324" y="388576"/>
                </a:cubicBezTo>
                <a:cubicBezTo>
                  <a:pt x="612560" y="398106"/>
                  <a:pt x="711666" y="407000"/>
                  <a:pt x="812679" y="416212"/>
                </a:cubicBezTo>
                <a:cubicBezTo>
                  <a:pt x="789173" y="288835"/>
                  <a:pt x="751055" y="170352"/>
                  <a:pt x="691655" y="54728"/>
                </a:cubicBezTo>
                <a:close/>
                <a:moveTo>
                  <a:pt x="415300" y="449882"/>
                </a:moveTo>
                <a:cubicBezTo>
                  <a:pt x="310159" y="449882"/>
                  <a:pt x="209464" y="449882"/>
                  <a:pt x="108770" y="450200"/>
                </a:cubicBezTo>
                <a:cubicBezTo>
                  <a:pt x="103370" y="450200"/>
                  <a:pt x="98287" y="454012"/>
                  <a:pt x="92252" y="455918"/>
                </a:cubicBezTo>
                <a:cubicBezTo>
                  <a:pt x="121793" y="491177"/>
                  <a:pt x="319053" y="637930"/>
                  <a:pt x="350500" y="648095"/>
                </a:cubicBezTo>
                <a:cubicBezTo>
                  <a:pt x="371147" y="584248"/>
                  <a:pt x="392112" y="520400"/>
                  <a:pt x="415300" y="449882"/>
                </a:cubicBezTo>
                <a:close/>
                <a:moveTo>
                  <a:pt x="590642" y="872355"/>
                </a:moveTo>
                <a:cubicBezTo>
                  <a:pt x="531877" y="820261"/>
                  <a:pt x="464218" y="784366"/>
                  <a:pt x="391794" y="747837"/>
                </a:cubicBezTo>
                <a:cubicBezTo>
                  <a:pt x="372418" y="831378"/>
                  <a:pt x="353994" y="911743"/>
                  <a:pt x="334935" y="994967"/>
                </a:cubicBezTo>
                <a:cubicBezTo>
                  <a:pt x="373053" y="982897"/>
                  <a:pt x="408947" y="975591"/>
                  <a:pt x="441348" y="960344"/>
                </a:cubicBezTo>
                <a:cubicBezTo>
                  <a:pt x="490265" y="937155"/>
                  <a:pt x="536960" y="908249"/>
                  <a:pt x="584289" y="881567"/>
                </a:cubicBezTo>
                <a:cubicBezTo>
                  <a:pt x="586195" y="880296"/>
                  <a:pt x="587466" y="876802"/>
                  <a:pt x="590642" y="872355"/>
                </a:cubicBezTo>
                <a:close/>
                <a:moveTo>
                  <a:pt x="889867" y="486730"/>
                </a:moveTo>
                <a:cubicBezTo>
                  <a:pt x="900032" y="525483"/>
                  <a:pt x="906385" y="558836"/>
                  <a:pt x="917503" y="590918"/>
                </a:cubicBezTo>
                <a:cubicBezTo>
                  <a:pt x="928620" y="623319"/>
                  <a:pt x="926079" y="659213"/>
                  <a:pt x="944820" y="693837"/>
                </a:cubicBezTo>
                <a:cubicBezTo>
                  <a:pt x="1017562" y="641742"/>
                  <a:pt x="1094751" y="602989"/>
                  <a:pt x="1157327" y="540412"/>
                </a:cubicBezTo>
                <a:cubicBezTo>
                  <a:pt x="1073468" y="492765"/>
                  <a:pt x="982621" y="497530"/>
                  <a:pt x="889867" y="486730"/>
                </a:cubicBezTo>
                <a:close/>
                <a:moveTo>
                  <a:pt x="903526" y="798978"/>
                </a:moveTo>
                <a:cubicBezTo>
                  <a:pt x="841902" y="825661"/>
                  <a:pt x="788537" y="861237"/>
                  <a:pt x="726914" y="890779"/>
                </a:cubicBezTo>
                <a:cubicBezTo>
                  <a:pt x="796796" y="942238"/>
                  <a:pt x="863502" y="987979"/>
                  <a:pt x="941009" y="1027367"/>
                </a:cubicBezTo>
                <a:cubicBezTo>
                  <a:pt x="934973" y="947002"/>
                  <a:pt x="924809" y="873943"/>
                  <a:pt x="903526" y="798978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4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2052" name="Picture 4" descr="https://i.pinimg.com/originals/51/19/0d/51190deb439124841c1ec6da952045c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869" y="1017313"/>
            <a:ext cx="2567009" cy="3422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25" y="622647"/>
            <a:ext cx="1233894" cy="12338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6"/>
          <p:cNvSpPr txBox="1"/>
          <p:nvPr/>
        </p:nvSpPr>
        <p:spPr>
          <a:xfrm>
            <a:off x="1178357" y="645267"/>
            <a:ext cx="4234152" cy="1680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ru-RU" altLang="ru-RU" sz="1600" dirty="0" smtClean="0">
                <a:latin typeface="+mn-lt"/>
                <a:cs typeface="Times New Roman" panose="02020603050405020304" pitchFamily="18" charset="0"/>
              </a:rPr>
              <a:t>«Уметь 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читать в широком смысле этого слова – значит «… извлечь из мертвой буквы живой смысл. Читать – это еще ничего не значит, что читать и как понимать прочитанное – вот в чем главное». </a:t>
            </a: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7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8" name="Google Shape;148;p16"/>
          <p:cNvSpPr txBox="1"/>
          <p:nvPr/>
        </p:nvSpPr>
        <p:spPr>
          <a:xfrm>
            <a:off x="1248685" y="2223644"/>
            <a:ext cx="3964613" cy="348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r">
              <a:spcBef>
                <a:spcPts val="825"/>
              </a:spcBef>
            </a:pPr>
            <a:r>
              <a:rPr lang="ru-RU" alt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 Д. Ушинский</a:t>
            </a:r>
          </a:p>
        </p:txBody>
      </p:sp>
      <p:sp>
        <p:nvSpPr>
          <p:cNvPr id="149" name="Google Shape;149;p16"/>
          <p:cNvSpPr/>
          <p:nvPr/>
        </p:nvSpPr>
        <p:spPr>
          <a:xfrm rot="-708899">
            <a:off x="1454213" y="2729702"/>
            <a:ext cx="1211362" cy="1427312"/>
          </a:xfrm>
          <a:custGeom>
            <a:avLst/>
            <a:gdLst/>
            <a:ahLst/>
            <a:cxnLst/>
            <a:rect l="l" t="t" r="r" b="b"/>
            <a:pathLst>
              <a:path w="2419792" h="2851170" extrusionOk="0">
                <a:moveTo>
                  <a:pt x="2390889" y="2229119"/>
                </a:moveTo>
                <a:cubicBezTo>
                  <a:pt x="2400662" y="2348075"/>
                  <a:pt x="2409859" y="2467032"/>
                  <a:pt x="2419632" y="2585413"/>
                </a:cubicBezTo>
                <a:cubicBezTo>
                  <a:pt x="2422507" y="2623341"/>
                  <a:pt x="2386290" y="2661269"/>
                  <a:pt x="2348923" y="2664717"/>
                </a:cubicBezTo>
                <a:cubicBezTo>
                  <a:pt x="2229925" y="2676210"/>
                  <a:pt x="2111501" y="2688853"/>
                  <a:pt x="1992503" y="2701496"/>
                </a:cubicBezTo>
                <a:cubicBezTo>
                  <a:pt x="1926968" y="2708392"/>
                  <a:pt x="1861432" y="2715288"/>
                  <a:pt x="1795897" y="2722184"/>
                </a:cubicBezTo>
                <a:cubicBezTo>
                  <a:pt x="1711391" y="2730804"/>
                  <a:pt x="1627460" y="2741723"/>
                  <a:pt x="1542379" y="2747469"/>
                </a:cubicBezTo>
                <a:cubicBezTo>
                  <a:pt x="1426830" y="2756089"/>
                  <a:pt x="1310706" y="2758388"/>
                  <a:pt x="1195157" y="2768157"/>
                </a:cubicBezTo>
                <a:cubicBezTo>
                  <a:pt x="1086506" y="2776777"/>
                  <a:pt x="978431" y="2791719"/>
                  <a:pt x="869780" y="2803212"/>
                </a:cubicBezTo>
                <a:cubicBezTo>
                  <a:pt x="753081" y="2815855"/>
                  <a:pt x="635807" y="2828497"/>
                  <a:pt x="519109" y="2838267"/>
                </a:cubicBezTo>
                <a:cubicBezTo>
                  <a:pt x="443226" y="2844588"/>
                  <a:pt x="366768" y="2845737"/>
                  <a:pt x="290885" y="2849760"/>
                </a:cubicBezTo>
                <a:cubicBezTo>
                  <a:pt x="285711" y="2849760"/>
                  <a:pt x="280537" y="2850335"/>
                  <a:pt x="275363" y="2850910"/>
                </a:cubicBezTo>
                <a:cubicBezTo>
                  <a:pt x="166713" y="2853783"/>
                  <a:pt x="139694" y="2834244"/>
                  <a:pt x="125897" y="2726781"/>
                </a:cubicBezTo>
                <a:cubicBezTo>
                  <a:pt x="114399" y="2637708"/>
                  <a:pt x="110375" y="2547485"/>
                  <a:pt x="101177" y="2457837"/>
                </a:cubicBezTo>
                <a:cubicBezTo>
                  <a:pt x="93704" y="2384279"/>
                  <a:pt x="82207" y="2311297"/>
                  <a:pt x="73583" y="2237739"/>
                </a:cubicBezTo>
                <a:cubicBezTo>
                  <a:pt x="69559" y="2201535"/>
                  <a:pt x="66685" y="2165331"/>
                  <a:pt x="63236" y="2129127"/>
                </a:cubicBezTo>
                <a:cubicBezTo>
                  <a:pt x="54038" y="2017642"/>
                  <a:pt x="45415" y="1905581"/>
                  <a:pt x="35067" y="1794096"/>
                </a:cubicBezTo>
                <a:cubicBezTo>
                  <a:pt x="31618" y="1754444"/>
                  <a:pt x="20695" y="1715366"/>
                  <a:pt x="18396" y="1676289"/>
                </a:cubicBezTo>
                <a:cubicBezTo>
                  <a:pt x="12647" y="1576297"/>
                  <a:pt x="9198" y="1475730"/>
                  <a:pt x="5749" y="1375163"/>
                </a:cubicBezTo>
                <a:cubicBezTo>
                  <a:pt x="2874" y="1271723"/>
                  <a:pt x="0" y="1168283"/>
                  <a:pt x="0" y="1064843"/>
                </a:cubicBezTo>
                <a:cubicBezTo>
                  <a:pt x="0" y="888420"/>
                  <a:pt x="1725" y="712571"/>
                  <a:pt x="2874" y="536149"/>
                </a:cubicBezTo>
                <a:cubicBezTo>
                  <a:pt x="3449" y="442478"/>
                  <a:pt x="3449" y="348807"/>
                  <a:pt x="4599" y="255711"/>
                </a:cubicBezTo>
                <a:cubicBezTo>
                  <a:pt x="4599" y="235023"/>
                  <a:pt x="6898" y="214335"/>
                  <a:pt x="9773" y="193647"/>
                </a:cubicBezTo>
                <a:cubicBezTo>
                  <a:pt x="14947" y="157443"/>
                  <a:pt x="19546" y="151696"/>
                  <a:pt x="56337" y="152271"/>
                </a:cubicBezTo>
                <a:cubicBezTo>
                  <a:pt x="110375" y="153420"/>
                  <a:pt x="163263" y="148248"/>
                  <a:pt x="216152" y="139628"/>
                </a:cubicBezTo>
                <a:cubicBezTo>
                  <a:pt x="302957" y="125261"/>
                  <a:pt x="390337" y="114343"/>
                  <a:pt x="476568" y="99401"/>
                </a:cubicBezTo>
                <a:cubicBezTo>
                  <a:pt x="589818" y="79863"/>
                  <a:pt x="704217" y="81587"/>
                  <a:pt x="818041" y="77564"/>
                </a:cubicBezTo>
                <a:cubicBezTo>
                  <a:pt x="895649" y="74690"/>
                  <a:pt x="973257" y="67220"/>
                  <a:pt x="1050289" y="59174"/>
                </a:cubicBezTo>
                <a:cubicBezTo>
                  <a:pt x="1127322" y="51129"/>
                  <a:pt x="1202055" y="37912"/>
                  <a:pt x="1277938" y="31016"/>
                </a:cubicBezTo>
                <a:cubicBezTo>
                  <a:pt x="1351522" y="24120"/>
                  <a:pt x="1425105" y="20672"/>
                  <a:pt x="1498689" y="16649"/>
                </a:cubicBezTo>
                <a:cubicBezTo>
                  <a:pt x="1590093" y="10902"/>
                  <a:pt x="1681498" y="3432"/>
                  <a:pt x="1772902" y="1133"/>
                </a:cubicBezTo>
                <a:cubicBezTo>
                  <a:pt x="1879828" y="-1166"/>
                  <a:pt x="1986754" y="558"/>
                  <a:pt x="2094255" y="1708"/>
                </a:cubicBezTo>
                <a:cubicBezTo>
                  <a:pt x="2133921" y="2282"/>
                  <a:pt x="2177037" y="35038"/>
                  <a:pt x="2187384" y="79288"/>
                </a:cubicBezTo>
                <a:cubicBezTo>
                  <a:pt x="2204630" y="155144"/>
                  <a:pt x="2220152" y="231575"/>
                  <a:pt x="2229925" y="309155"/>
                </a:cubicBezTo>
                <a:cubicBezTo>
                  <a:pt x="2240273" y="391907"/>
                  <a:pt x="2241997" y="475234"/>
                  <a:pt x="2250045" y="557986"/>
                </a:cubicBezTo>
                <a:cubicBezTo>
                  <a:pt x="2261543" y="683838"/>
                  <a:pt x="2276489" y="809690"/>
                  <a:pt x="2287987" y="935542"/>
                </a:cubicBezTo>
                <a:cubicBezTo>
                  <a:pt x="2294885" y="1013123"/>
                  <a:pt x="2298335" y="1091277"/>
                  <a:pt x="2304658" y="1168858"/>
                </a:cubicBezTo>
                <a:cubicBezTo>
                  <a:pt x="2316730" y="1325742"/>
                  <a:pt x="2328228" y="1483201"/>
                  <a:pt x="2342600" y="1639510"/>
                </a:cubicBezTo>
                <a:cubicBezTo>
                  <a:pt x="2352947" y="1751570"/>
                  <a:pt x="2369619" y="1863056"/>
                  <a:pt x="2379966" y="1975116"/>
                </a:cubicBezTo>
                <a:cubicBezTo>
                  <a:pt x="2388014" y="2059592"/>
                  <a:pt x="2391464" y="2144643"/>
                  <a:pt x="2397212" y="2229119"/>
                </a:cubicBezTo>
                <a:cubicBezTo>
                  <a:pt x="2394913" y="2229119"/>
                  <a:pt x="2393188" y="2229119"/>
                  <a:pt x="2390889" y="2229119"/>
                </a:cubicBezTo>
                <a:close/>
                <a:moveTo>
                  <a:pt x="52313" y="235597"/>
                </a:moveTo>
                <a:cubicBezTo>
                  <a:pt x="52313" y="280421"/>
                  <a:pt x="51738" y="325246"/>
                  <a:pt x="52313" y="370070"/>
                </a:cubicBezTo>
                <a:cubicBezTo>
                  <a:pt x="55762" y="529827"/>
                  <a:pt x="60361" y="689010"/>
                  <a:pt x="63811" y="848768"/>
                </a:cubicBezTo>
                <a:cubicBezTo>
                  <a:pt x="66110" y="938416"/>
                  <a:pt x="67835" y="1028639"/>
                  <a:pt x="68985" y="1118287"/>
                </a:cubicBezTo>
                <a:cubicBezTo>
                  <a:pt x="70709" y="1218854"/>
                  <a:pt x="67260" y="1319420"/>
                  <a:pt x="73583" y="1419987"/>
                </a:cubicBezTo>
                <a:cubicBezTo>
                  <a:pt x="82781" y="1568826"/>
                  <a:pt x="94279" y="1717090"/>
                  <a:pt x="121298" y="1864205"/>
                </a:cubicBezTo>
                <a:cubicBezTo>
                  <a:pt x="139119" y="1960749"/>
                  <a:pt x="144868" y="2059592"/>
                  <a:pt x="156940" y="2156711"/>
                </a:cubicBezTo>
                <a:cubicBezTo>
                  <a:pt x="161539" y="2192915"/>
                  <a:pt x="170162" y="2227970"/>
                  <a:pt x="174761" y="2264174"/>
                </a:cubicBezTo>
                <a:cubicBezTo>
                  <a:pt x="182234" y="2320491"/>
                  <a:pt x="188558" y="2376809"/>
                  <a:pt x="193732" y="2433126"/>
                </a:cubicBezTo>
                <a:cubicBezTo>
                  <a:pt x="202929" y="2538290"/>
                  <a:pt x="210978" y="2642880"/>
                  <a:pt x="219601" y="2748044"/>
                </a:cubicBezTo>
                <a:cubicBezTo>
                  <a:pt x="220750" y="2759537"/>
                  <a:pt x="224200" y="2770456"/>
                  <a:pt x="227074" y="2783673"/>
                </a:cubicBezTo>
                <a:cubicBezTo>
                  <a:pt x="250644" y="2783673"/>
                  <a:pt x="271339" y="2785397"/>
                  <a:pt x="292034" y="2783099"/>
                </a:cubicBezTo>
                <a:cubicBezTo>
                  <a:pt x="374816" y="2775053"/>
                  <a:pt x="457022" y="2765859"/>
                  <a:pt x="539804" y="2757239"/>
                </a:cubicBezTo>
                <a:cubicBezTo>
                  <a:pt x="653054" y="2745745"/>
                  <a:pt x="766303" y="2733677"/>
                  <a:pt x="879553" y="2723333"/>
                </a:cubicBezTo>
                <a:cubicBezTo>
                  <a:pt x="1018672" y="2710691"/>
                  <a:pt x="1157790" y="2699772"/>
                  <a:pt x="1296909" y="2688279"/>
                </a:cubicBezTo>
                <a:cubicBezTo>
                  <a:pt x="1402111" y="2679659"/>
                  <a:pt x="1507312" y="2675061"/>
                  <a:pt x="1611938" y="2663568"/>
                </a:cubicBezTo>
                <a:cubicBezTo>
                  <a:pt x="1713116" y="2652075"/>
                  <a:pt x="1813718" y="2632536"/>
                  <a:pt x="1914895" y="2618744"/>
                </a:cubicBezTo>
                <a:cubicBezTo>
                  <a:pt x="2041942" y="2602078"/>
                  <a:pt x="2168989" y="2588286"/>
                  <a:pt x="2296035" y="2573345"/>
                </a:cubicBezTo>
                <a:cubicBezTo>
                  <a:pt x="2331677" y="2569322"/>
                  <a:pt x="2333402" y="2565874"/>
                  <a:pt x="2328803" y="2531969"/>
                </a:cubicBezTo>
                <a:cubicBezTo>
                  <a:pt x="2321904" y="2480824"/>
                  <a:pt x="2314431" y="2429103"/>
                  <a:pt x="2311557" y="2377383"/>
                </a:cubicBezTo>
                <a:cubicBezTo>
                  <a:pt x="2306383" y="2275667"/>
                  <a:pt x="2308107" y="2172802"/>
                  <a:pt x="2300634" y="2071086"/>
                </a:cubicBezTo>
                <a:cubicBezTo>
                  <a:pt x="2289711" y="1927993"/>
                  <a:pt x="2272465" y="1784901"/>
                  <a:pt x="2258094" y="1642384"/>
                </a:cubicBezTo>
                <a:cubicBezTo>
                  <a:pt x="2254069" y="1599284"/>
                  <a:pt x="2250620" y="1556183"/>
                  <a:pt x="2248321" y="1513083"/>
                </a:cubicBezTo>
                <a:cubicBezTo>
                  <a:pt x="2243722" y="1421711"/>
                  <a:pt x="2240273" y="1330339"/>
                  <a:pt x="2235099" y="1239542"/>
                </a:cubicBezTo>
                <a:cubicBezTo>
                  <a:pt x="2231649" y="1179202"/>
                  <a:pt x="2225901" y="1118861"/>
                  <a:pt x="2221877" y="1058521"/>
                </a:cubicBezTo>
                <a:cubicBezTo>
                  <a:pt x="2217853" y="998181"/>
                  <a:pt x="2215553" y="937266"/>
                  <a:pt x="2211529" y="876926"/>
                </a:cubicBezTo>
                <a:cubicBezTo>
                  <a:pt x="2204630" y="785554"/>
                  <a:pt x="2195432" y="694182"/>
                  <a:pt x="2189109" y="602235"/>
                </a:cubicBezTo>
                <a:cubicBezTo>
                  <a:pt x="2180486" y="480980"/>
                  <a:pt x="2175312" y="359726"/>
                  <a:pt x="2165539" y="239045"/>
                </a:cubicBezTo>
                <a:cubicBezTo>
                  <a:pt x="2161515" y="187900"/>
                  <a:pt x="2149443" y="137329"/>
                  <a:pt x="2141395" y="86184"/>
                </a:cubicBezTo>
                <a:cubicBezTo>
                  <a:pt x="2128748" y="85609"/>
                  <a:pt x="2122424" y="84460"/>
                  <a:pt x="2115525" y="84460"/>
                </a:cubicBezTo>
                <a:cubicBezTo>
                  <a:pt x="1919494" y="90207"/>
                  <a:pt x="1724038" y="95379"/>
                  <a:pt x="1528007" y="103424"/>
                </a:cubicBezTo>
                <a:cubicBezTo>
                  <a:pt x="1417632" y="108021"/>
                  <a:pt x="1307257" y="117791"/>
                  <a:pt x="1196882" y="125836"/>
                </a:cubicBezTo>
                <a:cubicBezTo>
                  <a:pt x="1083057" y="133881"/>
                  <a:pt x="969233" y="143651"/>
                  <a:pt x="854833" y="151121"/>
                </a:cubicBezTo>
                <a:cubicBezTo>
                  <a:pt x="780675" y="155719"/>
                  <a:pt x="705367" y="153995"/>
                  <a:pt x="631783" y="162615"/>
                </a:cubicBezTo>
                <a:cubicBezTo>
                  <a:pt x="525432" y="174108"/>
                  <a:pt x="419656" y="193647"/>
                  <a:pt x="313305" y="207439"/>
                </a:cubicBezTo>
                <a:cubicBezTo>
                  <a:pt x="227649" y="219507"/>
                  <a:pt x="141418" y="226403"/>
                  <a:pt x="52313" y="235597"/>
                </a:cubicBezTo>
                <a:close/>
                <a:moveTo>
                  <a:pt x="1369918" y="2370487"/>
                </a:moveTo>
                <a:cubicBezTo>
                  <a:pt x="1413608" y="2347501"/>
                  <a:pt x="1456723" y="2323365"/>
                  <a:pt x="1500988" y="2300953"/>
                </a:cubicBezTo>
                <a:cubicBezTo>
                  <a:pt x="1553877" y="2273943"/>
                  <a:pt x="1591243" y="2234291"/>
                  <a:pt x="1606190" y="2175101"/>
                </a:cubicBezTo>
                <a:cubicBezTo>
                  <a:pt x="1609639" y="2161883"/>
                  <a:pt x="1617687" y="2149815"/>
                  <a:pt x="1625160" y="2138322"/>
                </a:cubicBezTo>
                <a:cubicBezTo>
                  <a:pt x="1651605" y="2098095"/>
                  <a:pt x="1688971" y="2091199"/>
                  <a:pt x="1727487" y="2117059"/>
                </a:cubicBezTo>
                <a:cubicBezTo>
                  <a:pt x="1760255" y="2139471"/>
                  <a:pt x="1768303" y="2183146"/>
                  <a:pt x="1743009" y="2218201"/>
                </a:cubicBezTo>
                <a:cubicBezTo>
                  <a:pt x="1729212" y="2237739"/>
                  <a:pt x="1710816" y="2253830"/>
                  <a:pt x="1694145" y="2271645"/>
                </a:cubicBezTo>
                <a:cubicBezTo>
                  <a:pt x="1683797" y="2282563"/>
                  <a:pt x="1672875" y="2293482"/>
                  <a:pt x="1657353" y="2309573"/>
                </a:cubicBezTo>
                <a:cubicBezTo>
                  <a:pt x="1699319" y="2312446"/>
                  <a:pt x="1728062" y="2295206"/>
                  <a:pt x="1756806" y="2282563"/>
                </a:cubicBezTo>
                <a:cubicBezTo>
                  <a:pt x="1793023" y="2266473"/>
                  <a:pt x="1829240" y="2248658"/>
                  <a:pt x="1861432" y="2226821"/>
                </a:cubicBezTo>
                <a:cubicBezTo>
                  <a:pt x="1886152" y="2210155"/>
                  <a:pt x="1905697" y="2185444"/>
                  <a:pt x="1925818" y="2163032"/>
                </a:cubicBezTo>
                <a:cubicBezTo>
                  <a:pt x="1933866" y="2154412"/>
                  <a:pt x="1936166" y="2141195"/>
                  <a:pt x="1943064" y="2130851"/>
                </a:cubicBezTo>
                <a:cubicBezTo>
                  <a:pt x="1964334" y="2100394"/>
                  <a:pt x="1995377" y="2094072"/>
                  <a:pt x="2024121" y="2113611"/>
                </a:cubicBezTo>
                <a:cubicBezTo>
                  <a:pt x="2052290" y="2132575"/>
                  <a:pt x="2058613" y="2164756"/>
                  <a:pt x="2040217" y="2195214"/>
                </a:cubicBezTo>
                <a:cubicBezTo>
                  <a:pt x="2035043" y="2203834"/>
                  <a:pt x="2028145" y="2211304"/>
                  <a:pt x="2018372" y="2224522"/>
                </a:cubicBezTo>
                <a:cubicBezTo>
                  <a:pt x="2053439" y="2232567"/>
                  <a:pt x="2081033" y="2227970"/>
                  <a:pt x="2108627" y="2219925"/>
                </a:cubicBezTo>
                <a:cubicBezTo>
                  <a:pt x="2125298" y="2214753"/>
                  <a:pt x="2144269" y="2209006"/>
                  <a:pt x="2154042" y="2230269"/>
                </a:cubicBezTo>
                <a:cubicBezTo>
                  <a:pt x="2162665" y="2249807"/>
                  <a:pt x="2150593" y="2264174"/>
                  <a:pt x="2134496" y="2273369"/>
                </a:cubicBezTo>
                <a:cubicBezTo>
                  <a:pt x="2082183" y="2303251"/>
                  <a:pt x="2028720" y="2327962"/>
                  <a:pt x="1968358" y="2295781"/>
                </a:cubicBezTo>
                <a:cubicBezTo>
                  <a:pt x="1949963" y="2286011"/>
                  <a:pt x="1935591" y="2289459"/>
                  <a:pt x="1921219" y="2302102"/>
                </a:cubicBezTo>
                <a:cubicBezTo>
                  <a:pt x="1872355" y="2346351"/>
                  <a:pt x="1810844" y="2367039"/>
                  <a:pt x="1752207" y="2391750"/>
                </a:cubicBezTo>
                <a:cubicBezTo>
                  <a:pt x="1695295" y="2415886"/>
                  <a:pt x="1640107" y="2403243"/>
                  <a:pt x="1595842" y="2353822"/>
                </a:cubicBezTo>
                <a:cubicBezTo>
                  <a:pt x="1563074" y="2373936"/>
                  <a:pt x="1531456" y="2391750"/>
                  <a:pt x="1500988" y="2411289"/>
                </a:cubicBezTo>
                <a:cubicBezTo>
                  <a:pt x="1442926" y="2449217"/>
                  <a:pt x="1377391" y="2469905"/>
                  <a:pt x="1310706" y="2472204"/>
                </a:cubicBezTo>
                <a:cubicBezTo>
                  <a:pt x="1261267" y="2473928"/>
                  <a:pt x="1210678" y="2458986"/>
                  <a:pt x="1159515" y="2456113"/>
                </a:cubicBezTo>
                <a:cubicBezTo>
                  <a:pt x="1134795" y="2454389"/>
                  <a:pt x="1119274" y="2438298"/>
                  <a:pt x="1116974" y="2408416"/>
                </a:cubicBezTo>
                <a:cubicBezTo>
                  <a:pt x="1134795" y="2406117"/>
                  <a:pt x="1150892" y="2404393"/>
                  <a:pt x="1170437" y="2401519"/>
                </a:cubicBezTo>
                <a:cubicBezTo>
                  <a:pt x="1150892" y="2306699"/>
                  <a:pt x="1204355" y="2236015"/>
                  <a:pt x="1249195" y="2163607"/>
                </a:cubicBezTo>
                <a:cubicBezTo>
                  <a:pt x="1272765" y="2125104"/>
                  <a:pt x="1315305" y="2114186"/>
                  <a:pt x="1358995" y="2119358"/>
                </a:cubicBezTo>
                <a:cubicBezTo>
                  <a:pt x="1403835" y="2124530"/>
                  <a:pt x="1431429" y="2160159"/>
                  <a:pt x="1429129" y="2207856"/>
                </a:cubicBezTo>
                <a:cubicBezTo>
                  <a:pt x="1427405" y="2252106"/>
                  <a:pt x="1413608" y="2292907"/>
                  <a:pt x="1387164" y="2328537"/>
                </a:cubicBezTo>
                <a:cubicBezTo>
                  <a:pt x="1378541" y="2340030"/>
                  <a:pt x="1371067" y="2352673"/>
                  <a:pt x="1363594" y="2364741"/>
                </a:cubicBezTo>
                <a:cubicBezTo>
                  <a:pt x="1365319" y="2365890"/>
                  <a:pt x="1367618" y="2368189"/>
                  <a:pt x="1369918" y="2370487"/>
                </a:cubicBezTo>
                <a:close/>
                <a:moveTo>
                  <a:pt x="1363019" y="2190042"/>
                </a:moveTo>
                <a:cubicBezTo>
                  <a:pt x="1283687" y="2222798"/>
                  <a:pt x="1248045" y="2278541"/>
                  <a:pt x="1250919" y="2361293"/>
                </a:cubicBezTo>
                <a:cubicBezTo>
                  <a:pt x="1313580" y="2321066"/>
                  <a:pt x="1350372" y="2267622"/>
                  <a:pt x="1363019" y="2190042"/>
                </a:cubicBezTo>
                <a:close/>
                <a:moveTo>
                  <a:pt x="1002575" y="1901559"/>
                </a:moveTo>
                <a:cubicBezTo>
                  <a:pt x="1060637" y="1930867"/>
                  <a:pt x="1066961" y="1948107"/>
                  <a:pt x="1035343" y="1988333"/>
                </a:cubicBezTo>
                <a:cubicBezTo>
                  <a:pt x="1004875" y="2027986"/>
                  <a:pt x="970382" y="2064764"/>
                  <a:pt x="935890" y="2100968"/>
                </a:cubicBezTo>
                <a:cubicBezTo>
                  <a:pt x="905422" y="2133724"/>
                  <a:pt x="872079" y="2164182"/>
                  <a:pt x="841611" y="2197513"/>
                </a:cubicBezTo>
                <a:cubicBezTo>
                  <a:pt x="833563" y="2206133"/>
                  <a:pt x="829539" y="2222223"/>
                  <a:pt x="830114" y="2234291"/>
                </a:cubicBezTo>
                <a:cubicBezTo>
                  <a:pt x="832988" y="2284287"/>
                  <a:pt x="839312" y="2334283"/>
                  <a:pt x="842186" y="2384279"/>
                </a:cubicBezTo>
                <a:cubicBezTo>
                  <a:pt x="843911" y="2415311"/>
                  <a:pt x="842186" y="2446343"/>
                  <a:pt x="840461" y="2477950"/>
                </a:cubicBezTo>
                <a:cubicBezTo>
                  <a:pt x="838737" y="2514154"/>
                  <a:pt x="820916" y="2537141"/>
                  <a:pt x="784699" y="2550358"/>
                </a:cubicBezTo>
                <a:cubicBezTo>
                  <a:pt x="728936" y="2570472"/>
                  <a:pt x="672024" y="2565300"/>
                  <a:pt x="615112" y="2567598"/>
                </a:cubicBezTo>
                <a:cubicBezTo>
                  <a:pt x="590967" y="2568748"/>
                  <a:pt x="566823" y="2567598"/>
                  <a:pt x="542103" y="2565874"/>
                </a:cubicBezTo>
                <a:cubicBezTo>
                  <a:pt x="483467" y="2562426"/>
                  <a:pt x="439201" y="2534842"/>
                  <a:pt x="416207" y="2480249"/>
                </a:cubicBezTo>
                <a:cubicBezTo>
                  <a:pt x="382864" y="2402669"/>
                  <a:pt x="371367" y="2320491"/>
                  <a:pt x="371942" y="2236590"/>
                </a:cubicBezTo>
                <a:cubicBezTo>
                  <a:pt x="372516" y="2198087"/>
                  <a:pt x="386313" y="2170503"/>
                  <a:pt x="425405" y="2157286"/>
                </a:cubicBezTo>
                <a:cubicBezTo>
                  <a:pt x="528307" y="2123955"/>
                  <a:pt x="632933" y="2102692"/>
                  <a:pt x="741584" y="2113611"/>
                </a:cubicBezTo>
                <a:cubicBezTo>
                  <a:pt x="748482" y="2114186"/>
                  <a:pt x="754806" y="2115335"/>
                  <a:pt x="756530" y="2115335"/>
                </a:cubicBezTo>
                <a:cubicBezTo>
                  <a:pt x="841036" y="2042352"/>
                  <a:pt x="921518" y="1971668"/>
                  <a:pt x="1002575" y="1901559"/>
                </a:cubicBezTo>
                <a:close/>
                <a:moveTo>
                  <a:pt x="762279" y="2287735"/>
                </a:moveTo>
                <a:cubicBezTo>
                  <a:pt x="720888" y="2330261"/>
                  <a:pt x="684671" y="2371062"/>
                  <a:pt x="644430" y="2408416"/>
                </a:cubicBezTo>
                <a:cubicBezTo>
                  <a:pt x="597866" y="2451516"/>
                  <a:pt x="554176" y="2441746"/>
                  <a:pt x="530606" y="2382556"/>
                </a:cubicBezTo>
                <a:cubicBezTo>
                  <a:pt x="517959" y="2350374"/>
                  <a:pt x="511060" y="2315894"/>
                  <a:pt x="503012" y="2282563"/>
                </a:cubicBezTo>
                <a:cubicBezTo>
                  <a:pt x="501288" y="2275667"/>
                  <a:pt x="504737" y="2261875"/>
                  <a:pt x="509336" y="2260151"/>
                </a:cubicBezTo>
                <a:cubicBezTo>
                  <a:pt x="517384" y="2256703"/>
                  <a:pt x="531181" y="2256703"/>
                  <a:pt x="537504" y="2261875"/>
                </a:cubicBezTo>
                <a:cubicBezTo>
                  <a:pt x="550152" y="2272219"/>
                  <a:pt x="559350" y="2286586"/>
                  <a:pt x="572572" y="2302677"/>
                </a:cubicBezTo>
                <a:cubicBezTo>
                  <a:pt x="608214" y="2268771"/>
                  <a:pt x="642131" y="2236590"/>
                  <a:pt x="676048" y="2204409"/>
                </a:cubicBezTo>
                <a:cubicBezTo>
                  <a:pt x="674324" y="2200961"/>
                  <a:pt x="672599" y="2198087"/>
                  <a:pt x="670875" y="2194639"/>
                </a:cubicBezTo>
                <a:cubicBezTo>
                  <a:pt x="604764" y="2205558"/>
                  <a:pt x="538654" y="2215327"/>
                  <a:pt x="472544" y="2227970"/>
                </a:cubicBezTo>
                <a:cubicBezTo>
                  <a:pt x="448974" y="2232567"/>
                  <a:pt x="438052" y="2251531"/>
                  <a:pt x="441501" y="2275093"/>
                </a:cubicBezTo>
                <a:cubicBezTo>
                  <a:pt x="450124" y="2329686"/>
                  <a:pt x="459322" y="2384279"/>
                  <a:pt x="469670" y="2438873"/>
                </a:cubicBezTo>
                <a:cubicBezTo>
                  <a:pt x="473694" y="2461860"/>
                  <a:pt x="487491" y="2475652"/>
                  <a:pt x="512210" y="2477376"/>
                </a:cubicBezTo>
                <a:cubicBezTo>
                  <a:pt x="551876" y="2480249"/>
                  <a:pt x="591542" y="2485421"/>
                  <a:pt x="631208" y="2484846"/>
                </a:cubicBezTo>
                <a:cubicBezTo>
                  <a:pt x="677198" y="2484272"/>
                  <a:pt x="722613" y="2478525"/>
                  <a:pt x="766303" y="2475077"/>
                </a:cubicBezTo>
                <a:cubicBezTo>
                  <a:pt x="782399" y="2411289"/>
                  <a:pt x="781250" y="2361867"/>
                  <a:pt x="762279" y="2287735"/>
                </a:cubicBezTo>
                <a:close/>
                <a:moveTo>
                  <a:pt x="681797" y="502818"/>
                </a:moveTo>
                <a:cubicBezTo>
                  <a:pt x="710541" y="471786"/>
                  <a:pt x="735835" y="443627"/>
                  <a:pt x="761129" y="416043"/>
                </a:cubicBezTo>
                <a:cubicBezTo>
                  <a:pt x="791597" y="383287"/>
                  <a:pt x="809418" y="380414"/>
                  <a:pt x="834713" y="403400"/>
                </a:cubicBezTo>
                <a:cubicBezTo>
                  <a:pt x="856558" y="423514"/>
                  <a:pt x="858282" y="456844"/>
                  <a:pt x="836437" y="483279"/>
                </a:cubicBezTo>
                <a:cubicBezTo>
                  <a:pt x="815742" y="508564"/>
                  <a:pt x="792747" y="532126"/>
                  <a:pt x="770902" y="556837"/>
                </a:cubicBezTo>
                <a:cubicBezTo>
                  <a:pt x="762854" y="566031"/>
                  <a:pt x="756530" y="576375"/>
                  <a:pt x="747332" y="583846"/>
                </a:cubicBezTo>
                <a:cubicBezTo>
                  <a:pt x="703642" y="618901"/>
                  <a:pt x="703067" y="664299"/>
                  <a:pt x="709391" y="715445"/>
                </a:cubicBezTo>
                <a:cubicBezTo>
                  <a:pt x="715714" y="766590"/>
                  <a:pt x="713990" y="818885"/>
                  <a:pt x="715140" y="870605"/>
                </a:cubicBezTo>
                <a:cubicBezTo>
                  <a:pt x="716289" y="903361"/>
                  <a:pt x="696744" y="920601"/>
                  <a:pt x="668000" y="930945"/>
                </a:cubicBezTo>
                <a:cubicBezTo>
                  <a:pt x="571997" y="964851"/>
                  <a:pt x="472544" y="974620"/>
                  <a:pt x="371367" y="974045"/>
                </a:cubicBezTo>
                <a:cubicBezTo>
                  <a:pt x="331701" y="973471"/>
                  <a:pt x="311580" y="946461"/>
                  <a:pt x="301807" y="913705"/>
                </a:cubicBezTo>
                <a:cubicBezTo>
                  <a:pt x="291460" y="879225"/>
                  <a:pt x="287436" y="843021"/>
                  <a:pt x="282262" y="806817"/>
                </a:cubicBezTo>
                <a:cubicBezTo>
                  <a:pt x="275938" y="764292"/>
                  <a:pt x="273064" y="720617"/>
                  <a:pt x="266740" y="678091"/>
                </a:cubicBezTo>
                <a:cubicBezTo>
                  <a:pt x="262141" y="648783"/>
                  <a:pt x="265016" y="616602"/>
                  <a:pt x="228799" y="599362"/>
                </a:cubicBezTo>
                <a:cubicBezTo>
                  <a:pt x="212702" y="591891"/>
                  <a:pt x="212127" y="570629"/>
                  <a:pt x="220176" y="552814"/>
                </a:cubicBezTo>
                <a:cubicBezTo>
                  <a:pt x="232823" y="523506"/>
                  <a:pt x="254668" y="504542"/>
                  <a:pt x="285136" y="499370"/>
                </a:cubicBezTo>
                <a:cubicBezTo>
                  <a:pt x="377115" y="483279"/>
                  <a:pt x="468520" y="467763"/>
                  <a:pt x="561074" y="453971"/>
                </a:cubicBezTo>
                <a:cubicBezTo>
                  <a:pt x="632358" y="442478"/>
                  <a:pt x="639257" y="447075"/>
                  <a:pt x="681797" y="502818"/>
                </a:cubicBezTo>
                <a:close/>
                <a:moveTo>
                  <a:pt x="308706" y="597063"/>
                </a:moveTo>
                <a:cubicBezTo>
                  <a:pt x="320778" y="701653"/>
                  <a:pt x="330551" y="803944"/>
                  <a:pt x="356420" y="905660"/>
                </a:cubicBezTo>
                <a:cubicBezTo>
                  <a:pt x="407584" y="903361"/>
                  <a:pt x="454723" y="903361"/>
                  <a:pt x="500713" y="897614"/>
                </a:cubicBezTo>
                <a:cubicBezTo>
                  <a:pt x="540379" y="893017"/>
                  <a:pt x="579470" y="884397"/>
                  <a:pt x="617412" y="873478"/>
                </a:cubicBezTo>
                <a:cubicBezTo>
                  <a:pt x="632358" y="869456"/>
                  <a:pt x="654778" y="854514"/>
                  <a:pt x="655353" y="844170"/>
                </a:cubicBezTo>
                <a:cubicBezTo>
                  <a:pt x="657078" y="801070"/>
                  <a:pt x="659377" y="756246"/>
                  <a:pt x="642131" y="707974"/>
                </a:cubicBezTo>
                <a:cubicBezTo>
                  <a:pt x="628909" y="719468"/>
                  <a:pt x="620861" y="725789"/>
                  <a:pt x="613962" y="732685"/>
                </a:cubicBezTo>
                <a:cubicBezTo>
                  <a:pt x="581195" y="766016"/>
                  <a:pt x="549577" y="800496"/>
                  <a:pt x="515659" y="832677"/>
                </a:cubicBezTo>
                <a:cubicBezTo>
                  <a:pt x="478293" y="868306"/>
                  <a:pt x="430578" y="858537"/>
                  <a:pt x="417356" y="809690"/>
                </a:cubicBezTo>
                <a:cubicBezTo>
                  <a:pt x="404134" y="761418"/>
                  <a:pt x="411608" y="711422"/>
                  <a:pt x="423680" y="664874"/>
                </a:cubicBezTo>
                <a:cubicBezTo>
                  <a:pt x="465646" y="659127"/>
                  <a:pt x="461047" y="692458"/>
                  <a:pt x="474269" y="714296"/>
                </a:cubicBezTo>
                <a:cubicBezTo>
                  <a:pt x="534630" y="667173"/>
                  <a:pt x="581769" y="609706"/>
                  <a:pt x="628334" y="552239"/>
                </a:cubicBezTo>
                <a:cubicBezTo>
                  <a:pt x="632358" y="547642"/>
                  <a:pt x="628909" y="536723"/>
                  <a:pt x="628909" y="522357"/>
                </a:cubicBezTo>
                <a:cubicBezTo>
                  <a:pt x="520833" y="547642"/>
                  <a:pt x="416782" y="571778"/>
                  <a:pt x="308706" y="597063"/>
                </a:cubicBezTo>
                <a:close/>
                <a:moveTo>
                  <a:pt x="457022" y="1800417"/>
                </a:moveTo>
                <a:cubicBezTo>
                  <a:pt x="427704" y="1798119"/>
                  <a:pt x="398386" y="1795820"/>
                  <a:pt x="369642" y="1792947"/>
                </a:cubicBezTo>
                <a:cubicBezTo>
                  <a:pt x="312730" y="1787775"/>
                  <a:pt x="285711" y="1749846"/>
                  <a:pt x="267890" y="1701574"/>
                </a:cubicBezTo>
                <a:cubicBezTo>
                  <a:pt x="263291" y="1688932"/>
                  <a:pt x="260417" y="1674565"/>
                  <a:pt x="258692" y="1661348"/>
                </a:cubicBezTo>
                <a:cubicBezTo>
                  <a:pt x="248919" y="1599858"/>
                  <a:pt x="239721" y="1537794"/>
                  <a:pt x="231098" y="1476305"/>
                </a:cubicBezTo>
                <a:cubicBezTo>
                  <a:pt x="223625" y="1424010"/>
                  <a:pt x="232823" y="1410218"/>
                  <a:pt x="282262" y="1390105"/>
                </a:cubicBezTo>
                <a:cubicBezTo>
                  <a:pt x="374816" y="1352751"/>
                  <a:pt x="472544" y="1341833"/>
                  <a:pt x="570272" y="1334362"/>
                </a:cubicBezTo>
                <a:cubicBezTo>
                  <a:pt x="597866" y="1332063"/>
                  <a:pt x="627759" y="1344131"/>
                  <a:pt x="654203" y="1355050"/>
                </a:cubicBezTo>
                <a:cubicBezTo>
                  <a:pt x="681797" y="1365969"/>
                  <a:pt x="703067" y="1365394"/>
                  <a:pt x="723763" y="1342982"/>
                </a:cubicBezTo>
                <a:cubicBezTo>
                  <a:pt x="746183" y="1318846"/>
                  <a:pt x="769752" y="1296434"/>
                  <a:pt x="793897" y="1274022"/>
                </a:cubicBezTo>
                <a:cubicBezTo>
                  <a:pt x="805394" y="1263678"/>
                  <a:pt x="818041" y="1252184"/>
                  <a:pt x="831838" y="1247587"/>
                </a:cubicBezTo>
                <a:cubicBezTo>
                  <a:pt x="842761" y="1244139"/>
                  <a:pt x="861157" y="1245288"/>
                  <a:pt x="868630" y="1252759"/>
                </a:cubicBezTo>
                <a:cubicBezTo>
                  <a:pt x="876678" y="1260230"/>
                  <a:pt x="881852" y="1278619"/>
                  <a:pt x="878978" y="1288963"/>
                </a:cubicBezTo>
                <a:cubicBezTo>
                  <a:pt x="874379" y="1305054"/>
                  <a:pt x="862881" y="1319420"/>
                  <a:pt x="851384" y="1332638"/>
                </a:cubicBezTo>
                <a:cubicBezTo>
                  <a:pt x="816892" y="1373439"/>
                  <a:pt x="781825" y="1414241"/>
                  <a:pt x="745033" y="1453318"/>
                </a:cubicBezTo>
                <a:cubicBezTo>
                  <a:pt x="730086" y="1468834"/>
                  <a:pt x="725487" y="1484350"/>
                  <a:pt x="727212" y="1504463"/>
                </a:cubicBezTo>
                <a:cubicBezTo>
                  <a:pt x="731811" y="1559631"/>
                  <a:pt x="736410" y="1614800"/>
                  <a:pt x="739859" y="1670542"/>
                </a:cubicBezTo>
                <a:cubicBezTo>
                  <a:pt x="742733" y="1724561"/>
                  <a:pt x="732961" y="1745249"/>
                  <a:pt x="681222" y="1760190"/>
                </a:cubicBezTo>
                <a:cubicBezTo>
                  <a:pt x="622010" y="1777430"/>
                  <a:pt x="559924" y="1784901"/>
                  <a:pt x="498413" y="1795820"/>
                </a:cubicBezTo>
                <a:cubicBezTo>
                  <a:pt x="485191" y="1798119"/>
                  <a:pt x="470819" y="1796395"/>
                  <a:pt x="457022" y="1796395"/>
                </a:cubicBezTo>
                <a:cubicBezTo>
                  <a:pt x="457022" y="1797544"/>
                  <a:pt x="457022" y="1798693"/>
                  <a:pt x="457022" y="1800417"/>
                </a:cubicBezTo>
                <a:close/>
                <a:moveTo>
                  <a:pt x="302382" y="1483201"/>
                </a:moveTo>
                <a:cubicBezTo>
                  <a:pt x="312155" y="1546414"/>
                  <a:pt x="321928" y="1611352"/>
                  <a:pt x="331701" y="1676289"/>
                </a:cubicBezTo>
                <a:cubicBezTo>
                  <a:pt x="335725" y="1703873"/>
                  <a:pt x="351246" y="1713642"/>
                  <a:pt x="378840" y="1711918"/>
                </a:cubicBezTo>
                <a:cubicBezTo>
                  <a:pt x="430578" y="1707896"/>
                  <a:pt x="482317" y="1707321"/>
                  <a:pt x="533480" y="1703298"/>
                </a:cubicBezTo>
                <a:cubicBezTo>
                  <a:pt x="569122" y="1700425"/>
                  <a:pt x="605339" y="1695253"/>
                  <a:pt x="640981" y="1690081"/>
                </a:cubicBezTo>
                <a:cubicBezTo>
                  <a:pt x="659952" y="1687208"/>
                  <a:pt x="672024" y="1676864"/>
                  <a:pt x="673749" y="1656176"/>
                </a:cubicBezTo>
                <a:cubicBezTo>
                  <a:pt x="677198" y="1617098"/>
                  <a:pt x="675473" y="1578595"/>
                  <a:pt x="668000" y="1532048"/>
                </a:cubicBezTo>
                <a:cubicBezTo>
                  <a:pt x="642706" y="1556183"/>
                  <a:pt x="623160" y="1575722"/>
                  <a:pt x="603615" y="1594112"/>
                </a:cubicBezTo>
                <a:cubicBezTo>
                  <a:pt x="573721" y="1622845"/>
                  <a:pt x="544978" y="1652728"/>
                  <a:pt x="512785" y="1678588"/>
                </a:cubicBezTo>
                <a:cubicBezTo>
                  <a:pt x="473119" y="1711344"/>
                  <a:pt x="434603" y="1696402"/>
                  <a:pt x="425405" y="1646406"/>
                </a:cubicBezTo>
                <a:cubicBezTo>
                  <a:pt x="422530" y="1630890"/>
                  <a:pt x="418506" y="1615374"/>
                  <a:pt x="418506" y="1600433"/>
                </a:cubicBezTo>
                <a:cubicBezTo>
                  <a:pt x="418506" y="1573998"/>
                  <a:pt x="413332" y="1545839"/>
                  <a:pt x="428854" y="1522278"/>
                </a:cubicBezTo>
                <a:cubicBezTo>
                  <a:pt x="471969" y="1518830"/>
                  <a:pt x="465646" y="1558482"/>
                  <a:pt x="482892" y="1580320"/>
                </a:cubicBezTo>
                <a:cubicBezTo>
                  <a:pt x="531181" y="1520554"/>
                  <a:pt x="596716" y="1480327"/>
                  <a:pt x="646155" y="1416539"/>
                </a:cubicBezTo>
                <a:cubicBezTo>
                  <a:pt x="545553" y="1415965"/>
                  <a:pt x="361019" y="1452169"/>
                  <a:pt x="302382" y="1483201"/>
                </a:cubicBezTo>
                <a:close/>
                <a:moveTo>
                  <a:pt x="1538355" y="704526"/>
                </a:moveTo>
                <a:cubicBezTo>
                  <a:pt x="1423956" y="784405"/>
                  <a:pt x="1304957" y="844170"/>
                  <a:pt x="1168713" y="747052"/>
                </a:cubicBezTo>
                <a:cubicBezTo>
                  <a:pt x="1138245" y="766016"/>
                  <a:pt x="1108351" y="786129"/>
                  <a:pt x="1076733" y="803369"/>
                </a:cubicBezTo>
                <a:cubicBezTo>
                  <a:pt x="1031893" y="828080"/>
                  <a:pt x="985329" y="828654"/>
                  <a:pt x="944513" y="795898"/>
                </a:cubicBezTo>
                <a:cubicBezTo>
                  <a:pt x="900823" y="760844"/>
                  <a:pt x="870355" y="717743"/>
                  <a:pt x="888176" y="651082"/>
                </a:cubicBezTo>
                <a:cubicBezTo>
                  <a:pt x="897949" y="656829"/>
                  <a:pt x="905997" y="660277"/>
                  <a:pt x="912895" y="666023"/>
                </a:cubicBezTo>
                <a:cubicBezTo>
                  <a:pt x="916344" y="668897"/>
                  <a:pt x="916919" y="675218"/>
                  <a:pt x="918644" y="680390"/>
                </a:cubicBezTo>
                <a:cubicBezTo>
                  <a:pt x="948537" y="777509"/>
                  <a:pt x="1008324" y="772337"/>
                  <a:pt x="1073859" y="729812"/>
                </a:cubicBezTo>
                <a:cubicBezTo>
                  <a:pt x="1091105" y="718893"/>
                  <a:pt x="1107777" y="706250"/>
                  <a:pt x="1125023" y="694757"/>
                </a:cubicBezTo>
                <a:cubicBezTo>
                  <a:pt x="1119274" y="662001"/>
                  <a:pt x="1111801" y="632118"/>
                  <a:pt x="1108351" y="601086"/>
                </a:cubicBezTo>
                <a:cubicBezTo>
                  <a:pt x="1101453" y="538447"/>
                  <a:pt x="1135370" y="482130"/>
                  <a:pt x="1187684" y="463740"/>
                </a:cubicBezTo>
                <a:cubicBezTo>
                  <a:pt x="1236548" y="446500"/>
                  <a:pt x="1287136" y="478107"/>
                  <a:pt x="1284262" y="529827"/>
                </a:cubicBezTo>
                <a:cubicBezTo>
                  <a:pt x="1281962" y="564882"/>
                  <a:pt x="1268166" y="599937"/>
                  <a:pt x="1254369" y="633267"/>
                </a:cubicBezTo>
                <a:cubicBezTo>
                  <a:pt x="1244596" y="656829"/>
                  <a:pt x="1226775" y="676942"/>
                  <a:pt x="1211253" y="700503"/>
                </a:cubicBezTo>
                <a:cubicBezTo>
                  <a:pt x="1235398" y="720617"/>
                  <a:pt x="1263567" y="728662"/>
                  <a:pt x="1292885" y="723490"/>
                </a:cubicBezTo>
                <a:cubicBezTo>
                  <a:pt x="1363019" y="710848"/>
                  <a:pt x="1430279" y="689585"/>
                  <a:pt x="1487191" y="638439"/>
                </a:cubicBezTo>
                <a:cubicBezTo>
                  <a:pt x="1466496" y="579249"/>
                  <a:pt x="1472245" y="521207"/>
                  <a:pt x="1509036" y="467188"/>
                </a:cubicBezTo>
                <a:cubicBezTo>
                  <a:pt x="1534331" y="430410"/>
                  <a:pt x="1569398" y="413744"/>
                  <a:pt x="1605615" y="422939"/>
                </a:cubicBezTo>
                <a:cubicBezTo>
                  <a:pt x="1676324" y="441328"/>
                  <a:pt x="1701618" y="505116"/>
                  <a:pt x="1663677" y="569479"/>
                </a:cubicBezTo>
                <a:cubicBezTo>
                  <a:pt x="1650455" y="591891"/>
                  <a:pt x="1635508" y="612579"/>
                  <a:pt x="1617687" y="639589"/>
                </a:cubicBezTo>
                <a:cubicBezTo>
                  <a:pt x="1666551" y="636141"/>
                  <a:pt x="1699319" y="611430"/>
                  <a:pt x="1733236" y="589018"/>
                </a:cubicBezTo>
                <a:cubicBezTo>
                  <a:pt x="1759105" y="571778"/>
                  <a:pt x="1783825" y="552814"/>
                  <a:pt x="1809119" y="534425"/>
                </a:cubicBezTo>
                <a:cubicBezTo>
                  <a:pt x="1825790" y="522357"/>
                  <a:pt x="1842462" y="524655"/>
                  <a:pt x="1855684" y="539022"/>
                </a:cubicBezTo>
                <a:cubicBezTo>
                  <a:pt x="1869481" y="553389"/>
                  <a:pt x="1871205" y="572927"/>
                  <a:pt x="1858558" y="586719"/>
                </a:cubicBezTo>
                <a:cubicBezTo>
                  <a:pt x="1802796" y="648209"/>
                  <a:pt x="1751057" y="715445"/>
                  <a:pt x="1659653" y="727513"/>
                </a:cubicBezTo>
                <a:cubicBezTo>
                  <a:pt x="1625735" y="732110"/>
                  <a:pt x="1600441" y="728662"/>
                  <a:pt x="1538355" y="704526"/>
                </a:cubicBezTo>
                <a:close/>
                <a:moveTo>
                  <a:pt x="1230224" y="519483"/>
                </a:moveTo>
                <a:cubicBezTo>
                  <a:pt x="1176186" y="552239"/>
                  <a:pt x="1161814" y="585570"/>
                  <a:pt x="1179635" y="633267"/>
                </a:cubicBezTo>
                <a:cubicBezTo>
                  <a:pt x="1208954" y="602235"/>
                  <a:pt x="1231949" y="570629"/>
                  <a:pt x="1230224" y="519483"/>
                </a:cubicBezTo>
                <a:close/>
                <a:moveTo>
                  <a:pt x="1610789" y="495922"/>
                </a:moveTo>
                <a:cubicBezTo>
                  <a:pt x="1567673" y="524655"/>
                  <a:pt x="1564224" y="530977"/>
                  <a:pt x="1568248" y="567755"/>
                </a:cubicBezTo>
                <a:cubicBezTo>
                  <a:pt x="1590668" y="550515"/>
                  <a:pt x="1611938" y="533850"/>
                  <a:pt x="1610789" y="495922"/>
                </a:cubicBezTo>
                <a:close/>
                <a:moveTo>
                  <a:pt x="1046265" y="1577446"/>
                </a:moveTo>
                <a:cubicBezTo>
                  <a:pt x="1065811" y="1582618"/>
                  <a:pt x="1077308" y="1582618"/>
                  <a:pt x="1083632" y="1588365"/>
                </a:cubicBezTo>
                <a:cubicBezTo>
                  <a:pt x="1114100" y="1614800"/>
                  <a:pt x="1146293" y="1614800"/>
                  <a:pt x="1180210" y="1596985"/>
                </a:cubicBezTo>
                <a:cubicBezTo>
                  <a:pt x="1208954" y="1582043"/>
                  <a:pt x="1237697" y="1566528"/>
                  <a:pt x="1266441" y="1551586"/>
                </a:cubicBezTo>
                <a:cubicBezTo>
                  <a:pt x="1240572" y="1473431"/>
                  <a:pt x="1249195" y="1405046"/>
                  <a:pt x="1291735" y="1342407"/>
                </a:cubicBezTo>
                <a:cubicBezTo>
                  <a:pt x="1316455" y="1306778"/>
                  <a:pt x="1342899" y="1298158"/>
                  <a:pt x="1380840" y="1311950"/>
                </a:cubicBezTo>
                <a:cubicBezTo>
                  <a:pt x="1416482" y="1325167"/>
                  <a:pt x="1442926" y="1365969"/>
                  <a:pt x="1441202" y="1400449"/>
                </a:cubicBezTo>
                <a:cubicBezTo>
                  <a:pt x="1438327" y="1453893"/>
                  <a:pt x="1406709" y="1493545"/>
                  <a:pt x="1381990" y="1536645"/>
                </a:cubicBezTo>
                <a:cubicBezTo>
                  <a:pt x="1375092" y="1548138"/>
                  <a:pt x="1366469" y="1558482"/>
                  <a:pt x="1357845" y="1570550"/>
                </a:cubicBezTo>
                <a:cubicBezTo>
                  <a:pt x="1388314" y="1600433"/>
                  <a:pt x="1420506" y="1591813"/>
                  <a:pt x="1451549" y="1581469"/>
                </a:cubicBezTo>
                <a:cubicBezTo>
                  <a:pt x="1516510" y="1560206"/>
                  <a:pt x="1572847" y="1524002"/>
                  <a:pt x="1620561" y="1476305"/>
                </a:cubicBezTo>
                <a:cubicBezTo>
                  <a:pt x="1620561" y="1450445"/>
                  <a:pt x="1617687" y="1425734"/>
                  <a:pt x="1621136" y="1402747"/>
                </a:cubicBezTo>
                <a:cubicBezTo>
                  <a:pt x="1626885" y="1366543"/>
                  <a:pt x="1644706" y="1351602"/>
                  <a:pt x="1671150" y="1353900"/>
                </a:cubicBezTo>
                <a:cubicBezTo>
                  <a:pt x="1698744" y="1356199"/>
                  <a:pt x="1715990" y="1372865"/>
                  <a:pt x="1721164" y="1405046"/>
                </a:cubicBezTo>
                <a:cubicBezTo>
                  <a:pt x="1723463" y="1418263"/>
                  <a:pt x="1724038" y="1431481"/>
                  <a:pt x="1725763" y="1448146"/>
                </a:cubicBezTo>
                <a:cubicBezTo>
                  <a:pt x="1771178" y="1441250"/>
                  <a:pt x="1804520" y="1415965"/>
                  <a:pt x="1839587" y="1395851"/>
                </a:cubicBezTo>
                <a:cubicBezTo>
                  <a:pt x="1871205" y="1378036"/>
                  <a:pt x="1900524" y="1356199"/>
                  <a:pt x="1930992" y="1336660"/>
                </a:cubicBezTo>
                <a:cubicBezTo>
                  <a:pt x="1977556" y="1306778"/>
                  <a:pt x="2027570" y="1315398"/>
                  <a:pt x="2076434" y="1328040"/>
                </a:cubicBezTo>
                <a:cubicBezTo>
                  <a:pt x="2083333" y="1329764"/>
                  <a:pt x="2091956" y="1342982"/>
                  <a:pt x="2091956" y="1351027"/>
                </a:cubicBezTo>
                <a:cubicBezTo>
                  <a:pt x="2091381" y="1358498"/>
                  <a:pt x="2081608" y="1366543"/>
                  <a:pt x="2074135" y="1371715"/>
                </a:cubicBezTo>
                <a:cubicBezTo>
                  <a:pt x="2068961" y="1375163"/>
                  <a:pt x="2060338" y="1376887"/>
                  <a:pt x="2054014" y="1375738"/>
                </a:cubicBezTo>
                <a:cubicBezTo>
                  <a:pt x="2006875" y="1369991"/>
                  <a:pt x="1972383" y="1396426"/>
                  <a:pt x="1935016" y="1418838"/>
                </a:cubicBezTo>
                <a:cubicBezTo>
                  <a:pt x="1881553" y="1450445"/>
                  <a:pt x="1826365" y="1478603"/>
                  <a:pt x="1771753" y="1507911"/>
                </a:cubicBezTo>
                <a:cubicBezTo>
                  <a:pt x="1762555" y="1512509"/>
                  <a:pt x="1751632" y="1518255"/>
                  <a:pt x="1742434" y="1516531"/>
                </a:cubicBezTo>
                <a:cubicBezTo>
                  <a:pt x="1697594" y="1508486"/>
                  <a:pt x="1670575" y="1534346"/>
                  <a:pt x="1638382" y="1560206"/>
                </a:cubicBezTo>
                <a:cubicBezTo>
                  <a:pt x="1596992" y="1593537"/>
                  <a:pt x="1549277" y="1619972"/>
                  <a:pt x="1501563" y="1643533"/>
                </a:cubicBezTo>
                <a:cubicBezTo>
                  <a:pt x="1446376" y="1670542"/>
                  <a:pt x="1390613" y="1664796"/>
                  <a:pt x="1338875" y="1629741"/>
                </a:cubicBezTo>
                <a:cubicBezTo>
                  <a:pt x="1329102" y="1622845"/>
                  <a:pt x="1318179" y="1617673"/>
                  <a:pt x="1308407" y="1611926"/>
                </a:cubicBezTo>
                <a:cubicBezTo>
                  <a:pt x="1277364" y="1628017"/>
                  <a:pt x="1249195" y="1645257"/>
                  <a:pt x="1218727" y="1657900"/>
                </a:cubicBezTo>
                <a:cubicBezTo>
                  <a:pt x="1153766" y="1685484"/>
                  <a:pt x="1088806" y="1668244"/>
                  <a:pt x="1057763" y="1615949"/>
                </a:cubicBezTo>
                <a:cubicBezTo>
                  <a:pt x="1052589" y="1608478"/>
                  <a:pt x="1052014" y="1597560"/>
                  <a:pt x="1046265" y="1577446"/>
                </a:cubicBezTo>
                <a:close/>
                <a:moveTo>
                  <a:pt x="1316455" y="1492395"/>
                </a:moveTo>
                <a:cubicBezTo>
                  <a:pt x="1360145" y="1465961"/>
                  <a:pt x="1369918" y="1424585"/>
                  <a:pt x="1379690" y="1380335"/>
                </a:cubicBezTo>
                <a:cubicBezTo>
                  <a:pt x="1333701" y="1386082"/>
                  <a:pt x="1320479" y="1409643"/>
                  <a:pt x="1316455" y="14923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6"/>
          <p:cNvSpPr/>
          <p:nvPr/>
        </p:nvSpPr>
        <p:spPr>
          <a:xfrm rot="867146">
            <a:off x="3261295" y="3121629"/>
            <a:ext cx="1017318" cy="1738861"/>
          </a:xfrm>
          <a:custGeom>
            <a:avLst/>
            <a:gdLst/>
            <a:ahLst/>
            <a:cxnLst/>
            <a:rect l="l" t="t" r="r" b="b"/>
            <a:pathLst>
              <a:path w="1624882" h="2806135" extrusionOk="0">
                <a:moveTo>
                  <a:pt x="809097" y="1499100"/>
                </a:moveTo>
                <a:cubicBezTo>
                  <a:pt x="793805" y="1548800"/>
                  <a:pt x="807664" y="1608057"/>
                  <a:pt x="733114" y="1605190"/>
                </a:cubicBezTo>
                <a:cubicBezTo>
                  <a:pt x="728814" y="1636730"/>
                  <a:pt x="724513" y="1666836"/>
                  <a:pt x="720690" y="1695987"/>
                </a:cubicBezTo>
                <a:cubicBezTo>
                  <a:pt x="772301" y="1728961"/>
                  <a:pt x="774690" y="1729438"/>
                  <a:pt x="766566" y="1791085"/>
                </a:cubicBezTo>
                <a:cubicBezTo>
                  <a:pt x="759876" y="1840784"/>
                  <a:pt x="748407" y="1890484"/>
                  <a:pt x="737415" y="1939705"/>
                </a:cubicBezTo>
                <a:cubicBezTo>
                  <a:pt x="721167" y="2010910"/>
                  <a:pt x="703486" y="2081636"/>
                  <a:pt x="686282" y="2152362"/>
                </a:cubicBezTo>
                <a:cubicBezTo>
                  <a:pt x="661910" y="2252239"/>
                  <a:pt x="637538" y="2351638"/>
                  <a:pt x="612689" y="2451037"/>
                </a:cubicBezTo>
                <a:cubicBezTo>
                  <a:pt x="596441" y="2516984"/>
                  <a:pt x="580193" y="2583410"/>
                  <a:pt x="562034" y="2649357"/>
                </a:cubicBezTo>
                <a:cubicBezTo>
                  <a:pt x="552954" y="2682331"/>
                  <a:pt x="541485" y="2714826"/>
                  <a:pt x="528582" y="2746366"/>
                </a:cubicBezTo>
                <a:cubicBezTo>
                  <a:pt x="511378" y="2787942"/>
                  <a:pt x="476493" y="2807057"/>
                  <a:pt x="432528" y="2806101"/>
                </a:cubicBezTo>
                <a:cubicBezTo>
                  <a:pt x="355589" y="2804190"/>
                  <a:pt x="292987" y="2771694"/>
                  <a:pt x="254757" y="2704313"/>
                </a:cubicBezTo>
                <a:cubicBezTo>
                  <a:pt x="240898" y="2679941"/>
                  <a:pt x="233730" y="2646968"/>
                  <a:pt x="235642" y="2618773"/>
                </a:cubicBezTo>
                <a:cubicBezTo>
                  <a:pt x="243288" y="2498347"/>
                  <a:pt x="249978" y="2377921"/>
                  <a:pt x="266704" y="2258451"/>
                </a:cubicBezTo>
                <a:cubicBezTo>
                  <a:pt x="289164" y="2097884"/>
                  <a:pt x="319271" y="1938750"/>
                  <a:pt x="348421" y="1779138"/>
                </a:cubicBezTo>
                <a:cubicBezTo>
                  <a:pt x="355112" y="1741385"/>
                  <a:pt x="368970" y="1704589"/>
                  <a:pt x="379961" y="1666836"/>
                </a:cubicBezTo>
                <a:cubicBezTo>
                  <a:pt x="398121" y="1664925"/>
                  <a:pt x="413891" y="1663491"/>
                  <a:pt x="425838" y="1662535"/>
                </a:cubicBezTo>
                <a:cubicBezTo>
                  <a:pt x="431094" y="1630039"/>
                  <a:pt x="435873" y="1601367"/>
                  <a:pt x="440174" y="1572216"/>
                </a:cubicBezTo>
                <a:cubicBezTo>
                  <a:pt x="441130" y="1565048"/>
                  <a:pt x="443997" y="1555968"/>
                  <a:pt x="441130" y="1551189"/>
                </a:cubicBezTo>
                <a:cubicBezTo>
                  <a:pt x="414847" y="1506269"/>
                  <a:pt x="432050" y="1464693"/>
                  <a:pt x="448298" y="1422640"/>
                </a:cubicBezTo>
                <a:cubicBezTo>
                  <a:pt x="449254" y="1420250"/>
                  <a:pt x="449254" y="1416905"/>
                  <a:pt x="450210" y="1410215"/>
                </a:cubicBezTo>
                <a:cubicBezTo>
                  <a:pt x="432528" y="1400179"/>
                  <a:pt x="414369" y="1388232"/>
                  <a:pt x="394776" y="1379153"/>
                </a:cubicBezTo>
                <a:cubicBezTo>
                  <a:pt x="284385" y="1326586"/>
                  <a:pt x="201712" y="1242001"/>
                  <a:pt x="127163" y="1147859"/>
                </a:cubicBezTo>
                <a:cubicBezTo>
                  <a:pt x="37322" y="1034123"/>
                  <a:pt x="3392" y="901273"/>
                  <a:pt x="47" y="760298"/>
                </a:cubicBezTo>
                <a:cubicBezTo>
                  <a:pt x="-909" y="713466"/>
                  <a:pt x="12950" y="666634"/>
                  <a:pt x="21552" y="619802"/>
                </a:cubicBezTo>
                <a:cubicBezTo>
                  <a:pt x="41145" y="514668"/>
                  <a:pt x="77463" y="416225"/>
                  <a:pt x="132898" y="324472"/>
                </a:cubicBezTo>
                <a:cubicBezTo>
                  <a:pt x="160137" y="279551"/>
                  <a:pt x="193110" y="239409"/>
                  <a:pt x="234686" y="206914"/>
                </a:cubicBezTo>
                <a:cubicBezTo>
                  <a:pt x="314492" y="144311"/>
                  <a:pt x="396687" y="85532"/>
                  <a:pt x="492741" y="50169"/>
                </a:cubicBezTo>
                <a:cubicBezTo>
                  <a:pt x="562511" y="24364"/>
                  <a:pt x="634193" y="2859"/>
                  <a:pt x="709220" y="470"/>
                </a:cubicBezTo>
                <a:cubicBezTo>
                  <a:pt x="810531" y="-2876"/>
                  <a:pt x="909452" y="11461"/>
                  <a:pt x="1004072" y="49691"/>
                </a:cubicBezTo>
                <a:cubicBezTo>
                  <a:pt x="1043736" y="65939"/>
                  <a:pt x="1085312" y="77408"/>
                  <a:pt x="1126887" y="89833"/>
                </a:cubicBezTo>
                <a:cubicBezTo>
                  <a:pt x="1193791" y="109426"/>
                  <a:pt x="1258782" y="132364"/>
                  <a:pt x="1310871" y="182542"/>
                </a:cubicBezTo>
                <a:cubicBezTo>
                  <a:pt x="1322818" y="194011"/>
                  <a:pt x="1342889" y="196878"/>
                  <a:pt x="1359137" y="204524"/>
                </a:cubicBezTo>
                <a:cubicBezTo>
                  <a:pt x="1397845" y="223639"/>
                  <a:pt x="1421739" y="259002"/>
                  <a:pt x="1446589" y="291498"/>
                </a:cubicBezTo>
                <a:cubicBezTo>
                  <a:pt x="1481952" y="337375"/>
                  <a:pt x="1517315" y="383729"/>
                  <a:pt x="1545032" y="434384"/>
                </a:cubicBezTo>
                <a:cubicBezTo>
                  <a:pt x="1609546" y="551943"/>
                  <a:pt x="1645387" y="676191"/>
                  <a:pt x="1612413" y="812387"/>
                </a:cubicBezTo>
                <a:cubicBezTo>
                  <a:pt x="1601900" y="857308"/>
                  <a:pt x="1595209" y="903184"/>
                  <a:pt x="1585174" y="948105"/>
                </a:cubicBezTo>
                <a:cubicBezTo>
                  <a:pt x="1569404" y="1018831"/>
                  <a:pt x="1536430" y="1083823"/>
                  <a:pt x="1498200" y="1143558"/>
                </a:cubicBezTo>
                <a:cubicBezTo>
                  <a:pt x="1456147" y="1209505"/>
                  <a:pt x="1404058" y="1269718"/>
                  <a:pt x="1332376" y="1308426"/>
                </a:cubicBezTo>
                <a:cubicBezTo>
                  <a:pt x="1284588" y="1334232"/>
                  <a:pt x="1240145" y="1367206"/>
                  <a:pt x="1193791" y="1396834"/>
                </a:cubicBezTo>
                <a:cubicBezTo>
                  <a:pt x="1108728" y="1451312"/>
                  <a:pt x="1013630" y="1479985"/>
                  <a:pt x="915187" y="1498145"/>
                </a:cubicBezTo>
                <a:cubicBezTo>
                  <a:pt x="881257" y="1504357"/>
                  <a:pt x="844938" y="1499100"/>
                  <a:pt x="809097" y="1499100"/>
                </a:cubicBezTo>
                <a:close/>
                <a:moveTo>
                  <a:pt x="1560802" y="743573"/>
                </a:moveTo>
                <a:cubicBezTo>
                  <a:pt x="1556979" y="712510"/>
                  <a:pt x="1555068" y="681448"/>
                  <a:pt x="1548377" y="650864"/>
                </a:cubicBezTo>
                <a:cubicBezTo>
                  <a:pt x="1523527" y="533783"/>
                  <a:pt x="1456147" y="438685"/>
                  <a:pt x="1383031" y="347888"/>
                </a:cubicBezTo>
                <a:cubicBezTo>
                  <a:pt x="1356270" y="314914"/>
                  <a:pt x="1322340" y="284808"/>
                  <a:pt x="1285543" y="263781"/>
                </a:cubicBezTo>
                <a:cubicBezTo>
                  <a:pt x="1229631" y="231285"/>
                  <a:pt x="1168463" y="207391"/>
                  <a:pt x="1109684" y="179197"/>
                </a:cubicBezTo>
                <a:cubicBezTo>
                  <a:pt x="1085790" y="167727"/>
                  <a:pt x="1058551" y="159126"/>
                  <a:pt x="1039913" y="141444"/>
                </a:cubicBezTo>
                <a:cubicBezTo>
                  <a:pt x="1023187" y="125674"/>
                  <a:pt x="1005984" y="118984"/>
                  <a:pt x="985435" y="115161"/>
                </a:cubicBezTo>
                <a:cubicBezTo>
                  <a:pt x="935735" y="106081"/>
                  <a:pt x="886036" y="97001"/>
                  <a:pt x="835859" y="88399"/>
                </a:cubicBezTo>
                <a:cubicBezTo>
                  <a:pt x="740283" y="72151"/>
                  <a:pt x="646618" y="84098"/>
                  <a:pt x="555343" y="112771"/>
                </a:cubicBezTo>
                <a:cubicBezTo>
                  <a:pt x="482705" y="135709"/>
                  <a:pt x="416280" y="171073"/>
                  <a:pt x="351766" y="212170"/>
                </a:cubicBezTo>
                <a:cubicBezTo>
                  <a:pt x="220827" y="295321"/>
                  <a:pt x="144367" y="413835"/>
                  <a:pt x="105180" y="560545"/>
                </a:cubicBezTo>
                <a:cubicBezTo>
                  <a:pt x="96579" y="592085"/>
                  <a:pt x="90844" y="624581"/>
                  <a:pt x="82242" y="656121"/>
                </a:cubicBezTo>
                <a:cubicBezTo>
                  <a:pt x="61693" y="733537"/>
                  <a:pt x="53092" y="811431"/>
                  <a:pt x="77941" y="889326"/>
                </a:cubicBezTo>
                <a:cubicBezTo>
                  <a:pt x="92278" y="934724"/>
                  <a:pt x="110915" y="978689"/>
                  <a:pt x="129074" y="1022654"/>
                </a:cubicBezTo>
                <a:cubicBezTo>
                  <a:pt x="137676" y="1043203"/>
                  <a:pt x="145800" y="1065663"/>
                  <a:pt x="160615" y="1080956"/>
                </a:cubicBezTo>
                <a:cubicBezTo>
                  <a:pt x="215093" y="1137823"/>
                  <a:pt x="268615" y="1197080"/>
                  <a:pt x="330262" y="1245346"/>
                </a:cubicBezTo>
                <a:cubicBezTo>
                  <a:pt x="430617" y="1324196"/>
                  <a:pt x="548175" y="1370551"/>
                  <a:pt x="671946" y="1400179"/>
                </a:cubicBezTo>
                <a:cubicBezTo>
                  <a:pt x="699185" y="1406870"/>
                  <a:pt x="726424" y="1417383"/>
                  <a:pt x="754141" y="1420250"/>
                </a:cubicBezTo>
                <a:cubicBezTo>
                  <a:pt x="820566" y="1426941"/>
                  <a:pt x="887470" y="1427896"/>
                  <a:pt x="953417" y="1414516"/>
                </a:cubicBezTo>
                <a:cubicBezTo>
                  <a:pt x="991169" y="1406870"/>
                  <a:pt x="1029878" y="1399701"/>
                  <a:pt x="1064763" y="1384409"/>
                </a:cubicBezTo>
                <a:cubicBezTo>
                  <a:pt x="1108250" y="1365294"/>
                  <a:pt x="1148392" y="1339489"/>
                  <a:pt x="1188534" y="1314639"/>
                </a:cubicBezTo>
                <a:cubicBezTo>
                  <a:pt x="1222463" y="1293612"/>
                  <a:pt x="1256871" y="1272108"/>
                  <a:pt x="1287455" y="1246780"/>
                </a:cubicBezTo>
                <a:cubicBezTo>
                  <a:pt x="1331898" y="1209983"/>
                  <a:pt x="1375385" y="1170797"/>
                  <a:pt x="1415527" y="1129221"/>
                </a:cubicBezTo>
                <a:cubicBezTo>
                  <a:pt x="1443244" y="1100549"/>
                  <a:pt x="1473828" y="1069009"/>
                  <a:pt x="1486731" y="1033168"/>
                </a:cubicBezTo>
                <a:cubicBezTo>
                  <a:pt x="1519704" y="939981"/>
                  <a:pt x="1556979" y="846317"/>
                  <a:pt x="1560802" y="743573"/>
                </a:cubicBezTo>
                <a:close/>
                <a:moveTo>
                  <a:pt x="401466" y="1703155"/>
                </a:moveTo>
                <a:cubicBezTo>
                  <a:pt x="398599" y="1721792"/>
                  <a:pt x="396209" y="1740908"/>
                  <a:pt x="393342" y="1759545"/>
                </a:cubicBezTo>
                <a:cubicBezTo>
                  <a:pt x="385218" y="1814023"/>
                  <a:pt x="378528" y="1868501"/>
                  <a:pt x="369448" y="1922980"/>
                </a:cubicBezTo>
                <a:cubicBezTo>
                  <a:pt x="347943" y="2052007"/>
                  <a:pt x="323094" y="2180557"/>
                  <a:pt x="304934" y="2310062"/>
                </a:cubicBezTo>
                <a:cubicBezTo>
                  <a:pt x="292031" y="2401337"/>
                  <a:pt x="284385" y="2493568"/>
                  <a:pt x="280084" y="2585321"/>
                </a:cubicBezTo>
                <a:cubicBezTo>
                  <a:pt x="276261" y="2674684"/>
                  <a:pt x="309235" y="2721517"/>
                  <a:pt x="387130" y="2743022"/>
                </a:cubicBezTo>
                <a:cubicBezTo>
                  <a:pt x="446387" y="2759269"/>
                  <a:pt x="454511" y="2767393"/>
                  <a:pt x="484617" y="2696667"/>
                </a:cubicBezTo>
                <a:cubicBezTo>
                  <a:pt x="488918" y="2687110"/>
                  <a:pt x="493219" y="2677552"/>
                  <a:pt x="495608" y="2667516"/>
                </a:cubicBezTo>
                <a:cubicBezTo>
                  <a:pt x="516157" y="2583887"/>
                  <a:pt x="535750" y="2500258"/>
                  <a:pt x="556777" y="2417107"/>
                </a:cubicBezTo>
                <a:cubicBezTo>
                  <a:pt x="595007" y="2266097"/>
                  <a:pt x="634193" y="2114610"/>
                  <a:pt x="672902" y="1963599"/>
                </a:cubicBezTo>
                <a:cubicBezTo>
                  <a:pt x="690583" y="1894785"/>
                  <a:pt x="708265" y="1825970"/>
                  <a:pt x="727858" y="1750943"/>
                </a:cubicBezTo>
                <a:cubicBezTo>
                  <a:pt x="617945" y="1735173"/>
                  <a:pt x="511378" y="1719403"/>
                  <a:pt x="401466" y="1703155"/>
                </a:cubicBezTo>
                <a:close/>
                <a:moveTo>
                  <a:pt x="661432" y="1684040"/>
                </a:moveTo>
                <a:cubicBezTo>
                  <a:pt x="667167" y="1654889"/>
                  <a:pt x="671946" y="1629562"/>
                  <a:pt x="676725" y="1601845"/>
                </a:cubicBezTo>
                <a:cubicBezTo>
                  <a:pt x="614600" y="1591809"/>
                  <a:pt x="555821" y="1582251"/>
                  <a:pt x="495608" y="1572216"/>
                </a:cubicBezTo>
                <a:cubicBezTo>
                  <a:pt x="490352" y="1604712"/>
                  <a:pt x="485573" y="1631951"/>
                  <a:pt x="479838" y="1664925"/>
                </a:cubicBezTo>
                <a:cubicBezTo>
                  <a:pt x="540529" y="1671615"/>
                  <a:pt x="597397" y="1677350"/>
                  <a:pt x="661432" y="1684040"/>
                </a:cubicBezTo>
                <a:close/>
                <a:moveTo>
                  <a:pt x="487006" y="1480941"/>
                </a:moveTo>
                <a:cubicBezTo>
                  <a:pt x="574458" y="1500534"/>
                  <a:pt x="655220" y="1518694"/>
                  <a:pt x="740283" y="1537809"/>
                </a:cubicBezTo>
                <a:cubicBezTo>
                  <a:pt x="740283" y="1519649"/>
                  <a:pt x="740283" y="1507224"/>
                  <a:pt x="740283" y="1495277"/>
                </a:cubicBezTo>
                <a:cubicBezTo>
                  <a:pt x="659521" y="1473295"/>
                  <a:pt x="579715" y="1452268"/>
                  <a:pt x="495608" y="1429330"/>
                </a:cubicBezTo>
                <a:cubicBezTo>
                  <a:pt x="492741" y="1446056"/>
                  <a:pt x="490352" y="1461348"/>
                  <a:pt x="487006" y="1480941"/>
                </a:cubicBezTo>
                <a:close/>
                <a:moveTo>
                  <a:pt x="1448978" y="715378"/>
                </a:moveTo>
                <a:cubicBezTo>
                  <a:pt x="1446589" y="825768"/>
                  <a:pt x="1416482" y="926123"/>
                  <a:pt x="1361526" y="1015486"/>
                </a:cubicBezTo>
                <a:cubicBezTo>
                  <a:pt x="1318517" y="1085734"/>
                  <a:pt x="1271207" y="1153593"/>
                  <a:pt x="1212428" y="1213806"/>
                </a:cubicBezTo>
                <a:cubicBezTo>
                  <a:pt x="1109684" y="1318940"/>
                  <a:pt x="985435" y="1371506"/>
                  <a:pt x="843027" y="1389188"/>
                </a:cubicBezTo>
                <a:cubicBezTo>
                  <a:pt x="819611" y="1392055"/>
                  <a:pt x="795239" y="1391100"/>
                  <a:pt x="772301" y="1387277"/>
                </a:cubicBezTo>
                <a:cubicBezTo>
                  <a:pt x="725468" y="1380108"/>
                  <a:pt x="677680" y="1373896"/>
                  <a:pt x="632760" y="1359082"/>
                </a:cubicBezTo>
                <a:cubicBezTo>
                  <a:pt x="587839" y="1344745"/>
                  <a:pt x="544830" y="1322763"/>
                  <a:pt x="503732" y="1299825"/>
                </a:cubicBezTo>
                <a:cubicBezTo>
                  <a:pt x="465980" y="1278798"/>
                  <a:pt x="432050" y="1252037"/>
                  <a:pt x="395731" y="1228620"/>
                </a:cubicBezTo>
                <a:cubicBezTo>
                  <a:pt x="325961" y="1183700"/>
                  <a:pt x="274828" y="1123009"/>
                  <a:pt x="242810" y="1047026"/>
                </a:cubicBezTo>
                <a:cubicBezTo>
                  <a:pt x="192632" y="928512"/>
                  <a:pt x="182119" y="806653"/>
                  <a:pt x="204579" y="679537"/>
                </a:cubicBezTo>
                <a:cubicBezTo>
                  <a:pt x="220827" y="587306"/>
                  <a:pt x="258102" y="503677"/>
                  <a:pt x="302067" y="422915"/>
                </a:cubicBezTo>
                <a:cubicBezTo>
                  <a:pt x="344598" y="344543"/>
                  <a:pt x="402900" y="280985"/>
                  <a:pt x="486529" y="243232"/>
                </a:cubicBezTo>
                <a:cubicBezTo>
                  <a:pt x="517591" y="229374"/>
                  <a:pt x="546263" y="209781"/>
                  <a:pt x="576848" y="195444"/>
                </a:cubicBezTo>
                <a:cubicBezTo>
                  <a:pt x="627025" y="172028"/>
                  <a:pt x="680548" y="162949"/>
                  <a:pt x="736460" y="161037"/>
                </a:cubicBezTo>
                <a:cubicBezTo>
                  <a:pt x="789982" y="159126"/>
                  <a:pt x="843027" y="152913"/>
                  <a:pt x="895594" y="165338"/>
                </a:cubicBezTo>
                <a:cubicBezTo>
                  <a:pt x="921399" y="171550"/>
                  <a:pt x="947205" y="175851"/>
                  <a:pt x="972532" y="183497"/>
                </a:cubicBezTo>
                <a:cubicBezTo>
                  <a:pt x="1015063" y="196400"/>
                  <a:pt x="1057595" y="209781"/>
                  <a:pt x="1099170" y="226029"/>
                </a:cubicBezTo>
                <a:cubicBezTo>
                  <a:pt x="1211950" y="270472"/>
                  <a:pt x="1299880" y="345499"/>
                  <a:pt x="1366783" y="446809"/>
                </a:cubicBezTo>
                <a:cubicBezTo>
                  <a:pt x="1419828" y="527093"/>
                  <a:pt x="1455669" y="627448"/>
                  <a:pt x="1448978" y="715378"/>
                </a:cubicBezTo>
                <a:close/>
                <a:moveTo>
                  <a:pt x="813876" y="238932"/>
                </a:moveTo>
                <a:cubicBezTo>
                  <a:pt x="698229" y="236542"/>
                  <a:pt x="625591" y="254702"/>
                  <a:pt x="524281" y="312047"/>
                </a:cubicBezTo>
                <a:cubicBezTo>
                  <a:pt x="503732" y="323516"/>
                  <a:pt x="481272" y="334030"/>
                  <a:pt x="464068" y="349800"/>
                </a:cubicBezTo>
                <a:cubicBezTo>
                  <a:pt x="401466" y="408579"/>
                  <a:pt x="351766" y="478349"/>
                  <a:pt x="323094" y="558155"/>
                </a:cubicBezTo>
                <a:cubicBezTo>
                  <a:pt x="289642" y="650386"/>
                  <a:pt x="266704" y="747396"/>
                  <a:pt x="271483" y="846795"/>
                </a:cubicBezTo>
                <a:cubicBezTo>
                  <a:pt x="276261" y="949061"/>
                  <a:pt x="297288" y="1048460"/>
                  <a:pt x="375660" y="1123487"/>
                </a:cubicBezTo>
                <a:cubicBezTo>
                  <a:pt x="402422" y="1148815"/>
                  <a:pt x="432528" y="1171275"/>
                  <a:pt x="463590" y="1190868"/>
                </a:cubicBezTo>
                <a:cubicBezTo>
                  <a:pt x="528582" y="1231966"/>
                  <a:pt x="590228" y="1279754"/>
                  <a:pt x="668601" y="1295524"/>
                </a:cubicBezTo>
                <a:cubicBezTo>
                  <a:pt x="699185" y="1301736"/>
                  <a:pt x="731203" y="1304125"/>
                  <a:pt x="759876" y="1315595"/>
                </a:cubicBezTo>
                <a:cubicBezTo>
                  <a:pt x="788548" y="1327064"/>
                  <a:pt x="815788" y="1326586"/>
                  <a:pt x="843027" y="1320373"/>
                </a:cubicBezTo>
                <a:cubicBezTo>
                  <a:pt x="1010285" y="1282143"/>
                  <a:pt x="1143613" y="1192302"/>
                  <a:pt x="1239667" y="1050371"/>
                </a:cubicBezTo>
                <a:cubicBezTo>
                  <a:pt x="1264517" y="1013575"/>
                  <a:pt x="1285543" y="974388"/>
                  <a:pt x="1306570" y="935202"/>
                </a:cubicBezTo>
                <a:cubicBezTo>
                  <a:pt x="1339544" y="873556"/>
                  <a:pt x="1369172" y="811431"/>
                  <a:pt x="1376341" y="739749"/>
                </a:cubicBezTo>
                <a:cubicBezTo>
                  <a:pt x="1382553" y="679059"/>
                  <a:pt x="1378730" y="620757"/>
                  <a:pt x="1356270" y="564368"/>
                </a:cubicBezTo>
                <a:cubicBezTo>
                  <a:pt x="1317561" y="466880"/>
                  <a:pt x="1250658" y="389942"/>
                  <a:pt x="1160817" y="339764"/>
                </a:cubicBezTo>
                <a:cubicBezTo>
                  <a:pt x="1053772" y="280507"/>
                  <a:pt x="939559" y="237498"/>
                  <a:pt x="813876" y="23893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6"/>
          <p:cNvSpPr/>
          <p:nvPr/>
        </p:nvSpPr>
        <p:spPr>
          <a:xfrm>
            <a:off x="800819" y="500978"/>
            <a:ext cx="264793" cy="288577"/>
          </a:xfrm>
          <a:custGeom>
            <a:avLst/>
            <a:gdLst/>
            <a:ahLst/>
            <a:cxnLst/>
            <a:rect l="l" t="t" r="r" b="b"/>
            <a:pathLst>
              <a:path w="529587" h="577153" extrusionOk="0">
                <a:moveTo>
                  <a:pt x="244526" y="0"/>
                </a:moveTo>
                <a:cubicBezTo>
                  <a:pt x="255080" y="2881"/>
                  <a:pt x="263474" y="5281"/>
                  <a:pt x="274867" y="8401"/>
                </a:cubicBezTo>
                <a:cubicBezTo>
                  <a:pt x="277985" y="38767"/>
                  <a:pt x="282183" y="69732"/>
                  <a:pt x="283982" y="100938"/>
                </a:cubicBezTo>
                <a:cubicBezTo>
                  <a:pt x="285780" y="132023"/>
                  <a:pt x="285061" y="163349"/>
                  <a:pt x="288539" y="195874"/>
                </a:cubicBezTo>
                <a:cubicBezTo>
                  <a:pt x="307847" y="169950"/>
                  <a:pt x="346223" y="168630"/>
                  <a:pt x="358335" y="136104"/>
                </a:cubicBezTo>
                <a:cubicBezTo>
                  <a:pt x="386037" y="122661"/>
                  <a:pt x="400548" y="92536"/>
                  <a:pt x="430769" y="81254"/>
                </a:cubicBezTo>
                <a:cubicBezTo>
                  <a:pt x="442762" y="76813"/>
                  <a:pt x="451157" y="63011"/>
                  <a:pt x="461830" y="54370"/>
                </a:cubicBezTo>
                <a:cubicBezTo>
                  <a:pt x="471064" y="46928"/>
                  <a:pt x="479099" y="43808"/>
                  <a:pt x="487973" y="57850"/>
                </a:cubicBezTo>
                <a:cubicBezTo>
                  <a:pt x="493850" y="67092"/>
                  <a:pt x="506082" y="72253"/>
                  <a:pt x="518194" y="81374"/>
                </a:cubicBezTo>
                <a:cubicBezTo>
                  <a:pt x="456433" y="134063"/>
                  <a:pt x="395631" y="185913"/>
                  <a:pt x="333870" y="238722"/>
                </a:cubicBezTo>
                <a:cubicBezTo>
                  <a:pt x="350060" y="248203"/>
                  <a:pt x="364211" y="251924"/>
                  <a:pt x="380161" y="248083"/>
                </a:cubicBezTo>
                <a:cubicBezTo>
                  <a:pt x="395392" y="244483"/>
                  <a:pt x="410742" y="243163"/>
                  <a:pt x="422854" y="257565"/>
                </a:cubicBezTo>
                <a:cubicBezTo>
                  <a:pt x="431009" y="250364"/>
                  <a:pt x="437365" y="244603"/>
                  <a:pt x="442642" y="239922"/>
                </a:cubicBezTo>
                <a:cubicBezTo>
                  <a:pt x="477300" y="239322"/>
                  <a:pt x="496728" y="259125"/>
                  <a:pt x="516755" y="289131"/>
                </a:cubicBezTo>
                <a:cubicBezTo>
                  <a:pt x="458832" y="290571"/>
                  <a:pt x="405585" y="291891"/>
                  <a:pt x="352459" y="293211"/>
                </a:cubicBezTo>
                <a:cubicBezTo>
                  <a:pt x="351859" y="295492"/>
                  <a:pt x="351379" y="297772"/>
                  <a:pt x="350780" y="300053"/>
                </a:cubicBezTo>
                <a:cubicBezTo>
                  <a:pt x="408224" y="340860"/>
                  <a:pt x="475861" y="366904"/>
                  <a:pt x="529587" y="417793"/>
                </a:cubicBezTo>
                <a:cubicBezTo>
                  <a:pt x="504643" y="432316"/>
                  <a:pt x="481018" y="433036"/>
                  <a:pt x="457752" y="419353"/>
                </a:cubicBezTo>
                <a:cubicBezTo>
                  <a:pt x="433528" y="405071"/>
                  <a:pt x="410022" y="389348"/>
                  <a:pt x="386397" y="374105"/>
                </a:cubicBezTo>
                <a:cubicBezTo>
                  <a:pt x="362412" y="358623"/>
                  <a:pt x="338907" y="342420"/>
                  <a:pt x="314802" y="327177"/>
                </a:cubicBezTo>
                <a:cubicBezTo>
                  <a:pt x="305208" y="321056"/>
                  <a:pt x="294535" y="316615"/>
                  <a:pt x="281583" y="309894"/>
                </a:cubicBezTo>
                <a:cubicBezTo>
                  <a:pt x="279784" y="344460"/>
                  <a:pt x="277626" y="374706"/>
                  <a:pt x="276786" y="404951"/>
                </a:cubicBezTo>
                <a:cubicBezTo>
                  <a:pt x="275947" y="434476"/>
                  <a:pt x="275467" y="464001"/>
                  <a:pt x="276187" y="493406"/>
                </a:cubicBezTo>
                <a:cubicBezTo>
                  <a:pt x="276666" y="514770"/>
                  <a:pt x="279904" y="536134"/>
                  <a:pt x="280624" y="557498"/>
                </a:cubicBezTo>
                <a:cubicBezTo>
                  <a:pt x="280864" y="563259"/>
                  <a:pt x="277746" y="572980"/>
                  <a:pt x="274028" y="574180"/>
                </a:cubicBezTo>
                <a:cubicBezTo>
                  <a:pt x="265513" y="576941"/>
                  <a:pt x="253641" y="578861"/>
                  <a:pt x="246925" y="574901"/>
                </a:cubicBezTo>
                <a:cubicBezTo>
                  <a:pt x="238050" y="569620"/>
                  <a:pt x="230975" y="561818"/>
                  <a:pt x="230495" y="546696"/>
                </a:cubicBezTo>
                <a:cubicBezTo>
                  <a:pt x="228576" y="485845"/>
                  <a:pt x="224979" y="425114"/>
                  <a:pt x="231215" y="364264"/>
                </a:cubicBezTo>
                <a:cubicBezTo>
                  <a:pt x="232174" y="354662"/>
                  <a:pt x="231335" y="344940"/>
                  <a:pt x="231335" y="328858"/>
                </a:cubicBezTo>
                <a:cubicBezTo>
                  <a:pt x="209748" y="344340"/>
                  <a:pt x="191999" y="355742"/>
                  <a:pt x="175929" y="369065"/>
                </a:cubicBezTo>
                <a:cubicBezTo>
                  <a:pt x="151705" y="389108"/>
                  <a:pt x="129519" y="411792"/>
                  <a:pt x="104694" y="431115"/>
                </a:cubicBezTo>
                <a:cubicBezTo>
                  <a:pt x="79150" y="451039"/>
                  <a:pt x="64999" y="453199"/>
                  <a:pt x="47610" y="423074"/>
                </a:cubicBezTo>
                <a:cubicBezTo>
                  <a:pt x="41254" y="412152"/>
                  <a:pt x="44372" y="402430"/>
                  <a:pt x="50608" y="396069"/>
                </a:cubicBezTo>
                <a:cubicBezTo>
                  <a:pt x="67997" y="377826"/>
                  <a:pt x="87065" y="361263"/>
                  <a:pt x="105893" y="344460"/>
                </a:cubicBezTo>
                <a:cubicBezTo>
                  <a:pt x="123043" y="329218"/>
                  <a:pt x="140792" y="314575"/>
                  <a:pt x="163577" y="295132"/>
                </a:cubicBezTo>
                <a:cubicBezTo>
                  <a:pt x="106373" y="289491"/>
                  <a:pt x="53846" y="311455"/>
                  <a:pt x="0" y="288290"/>
                </a:cubicBezTo>
                <a:cubicBezTo>
                  <a:pt x="38016" y="259485"/>
                  <a:pt x="109131" y="252764"/>
                  <a:pt x="187802" y="248804"/>
                </a:cubicBezTo>
                <a:cubicBezTo>
                  <a:pt x="180846" y="240522"/>
                  <a:pt x="176409" y="233561"/>
                  <a:pt x="170413" y="228280"/>
                </a:cubicBezTo>
                <a:cubicBezTo>
                  <a:pt x="156142" y="215678"/>
                  <a:pt x="141631" y="203436"/>
                  <a:pt x="126401" y="192034"/>
                </a:cubicBezTo>
                <a:cubicBezTo>
                  <a:pt x="119565" y="186993"/>
                  <a:pt x="110690" y="184832"/>
                  <a:pt x="103255" y="180512"/>
                </a:cubicBezTo>
                <a:cubicBezTo>
                  <a:pt x="81309" y="167909"/>
                  <a:pt x="59363" y="155187"/>
                  <a:pt x="37776" y="141745"/>
                </a:cubicBezTo>
                <a:cubicBezTo>
                  <a:pt x="34179" y="139464"/>
                  <a:pt x="32500" y="133943"/>
                  <a:pt x="26623" y="124702"/>
                </a:cubicBezTo>
                <a:cubicBezTo>
                  <a:pt x="43413" y="125542"/>
                  <a:pt x="56844" y="122661"/>
                  <a:pt x="67038" y="127342"/>
                </a:cubicBezTo>
                <a:cubicBezTo>
                  <a:pt x="95220" y="140185"/>
                  <a:pt x="122563" y="155307"/>
                  <a:pt x="149306" y="171150"/>
                </a:cubicBezTo>
                <a:cubicBezTo>
                  <a:pt x="172212" y="184712"/>
                  <a:pt x="193678" y="200795"/>
                  <a:pt x="215864" y="215558"/>
                </a:cubicBezTo>
                <a:cubicBezTo>
                  <a:pt x="221501" y="219278"/>
                  <a:pt x="227497" y="222279"/>
                  <a:pt x="236971" y="227680"/>
                </a:cubicBezTo>
                <a:cubicBezTo>
                  <a:pt x="243927" y="150986"/>
                  <a:pt x="244766" y="77414"/>
                  <a:pt x="24452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6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pic>
        <p:nvPicPr>
          <p:cNvPr id="22530" name="Picture 2" descr="https://yarwiki.ru/uploaded/e/a/ea66b0d449f292ee933c4452b52c67b4-1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792" y="491765"/>
            <a:ext cx="2426260" cy="425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883" y="3195781"/>
            <a:ext cx="807843" cy="8078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0"/>
          <p:cNvSpPr/>
          <p:nvPr/>
        </p:nvSpPr>
        <p:spPr>
          <a:xfrm>
            <a:off x="0" y="3748824"/>
            <a:ext cx="9144000" cy="1394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20"/>
          <p:cNvSpPr/>
          <p:nvPr/>
        </p:nvSpPr>
        <p:spPr>
          <a:xfrm rot="-833831">
            <a:off x="6541317" y="3544205"/>
            <a:ext cx="1233996" cy="780020"/>
          </a:xfrm>
          <a:custGeom>
            <a:avLst/>
            <a:gdLst/>
            <a:ahLst/>
            <a:cxnLst/>
            <a:rect l="l" t="t" r="r" b="b"/>
            <a:pathLst>
              <a:path w="2469846" h="1559318" extrusionOk="0">
                <a:moveTo>
                  <a:pt x="1418523" y="1540900"/>
                </a:moveTo>
                <a:cubicBezTo>
                  <a:pt x="1297941" y="1535244"/>
                  <a:pt x="1177359" y="1528174"/>
                  <a:pt x="1056777" y="1523931"/>
                </a:cubicBezTo>
                <a:cubicBezTo>
                  <a:pt x="1005435" y="1522046"/>
                  <a:pt x="953623" y="1525345"/>
                  <a:pt x="901810" y="1525817"/>
                </a:cubicBezTo>
                <a:cubicBezTo>
                  <a:pt x="866954" y="1526288"/>
                  <a:pt x="832570" y="1525345"/>
                  <a:pt x="797714" y="1524874"/>
                </a:cubicBezTo>
                <a:cubicBezTo>
                  <a:pt x="720466" y="1523931"/>
                  <a:pt x="643218" y="1523460"/>
                  <a:pt x="566441" y="1521103"/>
                </a:cubicBezTo>
                <a:cubicBezTo>
                  <a:pt x="465642" y="1518275"/>
                  <a:pt x="364843" y="1515918"/>
                  <a:pt x="264515" y="1509791"/>
                </a:cubicBezTo>
                <a:cubicBezTo>
                  <a:pt x="203282" y="1506020"/>
                  <a:pt x="142049" y="1496593"/>
                  <a:pt x="81287" y="1487638"/>
                </a:cubicBezTo>
                <a:cubicBezTo>
                  <a:pt x="36069" y="1480567"/>
                  <a:pt x="6395" y="1448516"/>
                  <a:pt x="2627" y="1402324"/>
                </a:cubicBezTo>
                <a:cubicBezTo>
                  <a:pt x="-2084" y="1336335"/>
                  <a:pt x="-1142" y="1270818"/>
                  <a:pt x="11105" y="1205301"/>
                </a:cubicBezTo>
                <a:cubicBezTo>
                  <a:pt x="13460" y="1191632"/>
                  <a:pt x="11576" y="1177492"/>
                  <a:pt x="12047" y="1163351"/>
                </a:cubicBezTo>
                <a:cubicBezTo>
                  <a:pt x="12518" y="1124230"/>
                  <a:pt x="10163" y="1084636"/>
                  <a:pt x="14402" y="1045515"/>
                </a:cubicBezTo>
                <a:cubicBezTo>
                  <a:pt x="18641" y="1003565"/>
                  <a:pt x="18641" y="963029"/>
                  <a:pt x="12989" y="920608"/>
                </a:cubicBezTo>
                <a:cubicBezTo>
                  <a:pt x="6866" y="875359"/>
                  <a:pt x="13931" y="828224"/>
                  <a:pt x="15344" y="782032"/>
                </a:cubicBezTo>
                <a:cubicBezTo>
                  <a:pt x="17699" y="683521"/>
                  <a:pt x="19583" y="585480"/>
                  <a:pt x="22410" y="486969"/>
                </a:cubicBezTo>
                <a:cubicBezTo>
                  <a:pt x="25707" y="388929"/>
                  <a:pt x="27591" y="290418"/>
                  <a:pt x="35127" y="192377"/>
                </a:cubicBezTo>
                <a:cubicBezTo>
                  <a:pt x="38895" y="145243"/>
                  <a:pt x="52084" y="98579"/>
                  <a:pt x="65273" y="52387"/>
                </a:cubicBezTo>
                <a:cubicBezTo>
                  <a:pt x="74693" y="19393"/>
                  <a:pt x="114259" y="-1346"/>
                  <a:pt x="153354" y="68"/>
                </a:cubicBezTo>
                <a:cubicBezTo>
                  <a:pt x="231544" y="2896"/>
                  <a:pt x="310205" y="5724"/>
                  <a:pt x="388395" y="8081"/>
                </a:cubicBezTo>
                <a:cubicBezTo>
                  <a:pt x="476476" y="10909"/>
                  <a:pt x="565028" y="14208"/>
                  <a:pt x="653110" y="15151"/>
                </a:cubicBezTo>
                <a:cubicBezTo>
                  <a:pt x="773692" y="16094"/>
                  <a:pt x="894274" y="14208"/>
                  <a:pt x="1014856" y="15151"/>
                </a:cubicBezTo>
                <a:cubicBezTo>
                  <a:pt x="1104350" y="16094"/>
                  <a:pt x="1194315" y="19393"/>
                  <a:pt x="1283810" y="22221"/>
                </a:cubicBezTo>
                <a:cubicBezTo>
                  <a:pt x="1379428" y="25521"/>
                  <a:pt x="1475045" y="27406"/>
                  <a:pt x="1570192" y="34005"/>
                </a:cubicBezTo>
                <a:cubicBezTo>
                  <a:pt x="1686535" y="42489"/>
                  <a:pt x="1802406" y="55216"/>
                  <a:pt x="1918278" y="66999"/>
                </a:cubicBezTo>
                <a:cubicBezTo>
                  <a:pt x="2036976" y="79254"/>
                  <a:pt x="2155674" y="92923"/>
                  <a:pt x="2274372" y="106121"/>
                </a:cubicBezTo>
                <a:cubicBezTo>
                  <a:pt x="2303575" y="109420"/>
                  <a:pt x="2333250" y="112720"/>
                  <a:pt x="2361511" y="120261"/>
                </a:cubicBezTo>
                <a:cubicBezTo>
                  <a:pt x="2404374" y="132045"/>
                  <a:pt x="2431223" y="164568"/>
                  <a:pt x="2441585" y="204632"/>
                </a:cubicBezTo>
                <a:cubicBezTo>
                  <a:pt x="2452419" y="244697"/>
                  <a:pt x="2453361" y="287118"/>
                  <a:pt x="2458071" y="329068"/>
                </a:cubicBezTo>
                <a:cubicBezTo>
                  <a:pt x="2461368" y="358291"/>
                  <a:pt x="2464665" y="387515"/>
                  <a:pt x="2465607" y="416738"/>
                </a:cubicBezTo>
                <a:cubicBezTo>
                  <a:pt x="2467491" y="499224"/>
                  <a:pt x="2468433" y="581238"/>
                  <a:pt x="2469375" y="663724"/>
                </a:cubicBezTo>
                <a:cubicBezTo>
                  <a:pt x="2469847" y="729241"/>
                  <a:pt x="2470317" y="794758"/>
                  <a:pt x="2468904" y="859804"/>
                </a:cubicBezTo>
                <a:cubicBezTo>
                  <a:pt x="2467962" y="902697"/>
                  <a:pt x="2463252" y="945589"/>
                  <a:pt x="2461368" y="988953"/>
                </a:cubicBezTo>
                <a:cubicBezTo>
                  <a:pt x="2459013" y="1043629"/>
                  <a:pt x="2460426" y="1098306"/>
                  <a:pt x="2455245" y="1152510"/>
                </a:cubicBezTo>
                <a:cubicBezTo>
                  <a:pt x="2446766" y="1245837"/>
                  <a:pt x="2435462" y="1338692"/>
                  <a:pt x="2422744" y="1431547"/>
                </a:cubicBezTo>
                <a:cubicBezTo>
                  <a:pt x="2417563" y="1467370"/>
                  <a:pt x="2395896" y="1489994"/>
                  <a:pt x="2355388" y="1495651"/>
                </a:cubicBezTo>
                <a:cubicBezTo>
                  <a:pt x="2306872" y="1502249"/>
                  <a:pt x="2259770" y="1517804"/>
                  <a:pt x="2211255" y="1526760"/>
                </a:cubicBezTo>
                <a:cubicBezTo>
                  <a:pt x="2154732" y="1537129"/>
                  <a:pt x="2097738" y="1546556"/>
                  <a:pt x="2040744" y="1551269"/>
                </a:cubicBezTo>
                <a:cubicBezTo>
                  <a:pt x="1974801" y="1556926"/>
                  <a:pt x="1908858" y="1557397"/>
                  <a:pt x="1842914" y="1559282"/>
                </a:cubicBezTo>
                <a:cubicBezTo>
                  <a:pt x="1825016" y="1559754"/>
                  <a:pt x="1806646" y="1555512"/>
                  <a:pt x="1788276" y="1554569"/>
                </a:cubicBezTo>
                <a:cubicBezTo>
                  <a:pt x="1664868" y="1547970"/>
                  <a:pt x="1541459" y="1541371"/>
                  <a:pt x="1418523" y="1534772"/>
                </a:cubicBezTo>
                <a:cubicBezTo>
                  <a:pt x="1418523" y="1538072"/>
                  <a:pt x="1418523" y="1539486"/>
                  <a:pt x="1418523" y="1540900"/>
                </a:cubicBezTo>
                <a:close/>
                <a:moveTo>
                  <a:pt x="1423233" y="776376"/>
                </a:moveTo>
                <a:cubicBezTo>
                  <a:pt x="1386493" y="795230"/>
                  <a:pt x="1350695" y="813612"/>
                  <a:pt x="1314897" y="832466"/>
                </a:cubicBezTo>
                <a:cubicBezTo>
                  <a:pt x="1278158" y="851791"/>
                  <a:pt x="1242360" y="858390"/>
                  <a:pt x="1201852" y="841422"/>
                </a:cubicBezTo>
                <a:cubicBezTo>
                  <a:pt x="1154749" y="821625"/>
                  <a:pt x="1113770" y="793344"/>
                  <a:pt x="1072791" y="763178"/>
                </a:cubicBezTo>
                <a:cubicBezTo>
                  <a:pt x="1004964" y="713215"/>
                  <a:pt x="934311" y="667966"/>
                  <a:pt x="864599" y="620831"/>
                </a:cubicBezTo>
                <a:cubicBezTo>
                  <a:pt x="856592" y="615647"/>
                  <a:pt x="847642" y="611404"/>
                  <a:pt x="836338" y="605277"/>
                </a:cubicBezTo>
                <a:cubicBezTo>
                  <a:pt x="822678" y="623188"/>
                  <a:pt x="810431" y="639685"/>
                  <a:pt x="797714" y="655711"/>
                </a:cubicBezTo>
                <a:cubicBezTo>
                  <a:pt x="787351" y="668909"/>
                  <a:pt x="778873" y="684935"/>
                  <a:pt x="765213" y="693419"/>
                </a:cubicBezTo>
                <a:cubicBezTo>
                  <a:pt x="744017" y="706616"/>
                  <a:pt x="732242" y="726884"/>
                  <a:pt x="718582" y="745738"/>
                </a:cubicBezTo>
                <a:cubicBezTo>
                  <a:pt x="707277" y="761764"/>
                  <a:pt x="697386" y="778733"/>
                  <a:pt x="685610" y="794287"/>
                </a:cubicBezTo>
                <a:cubicBezTo>
                  <a:pt x="627203" y="869231"/>
                  <a:pt x="569268" y="945118"/>
                  <a:pt x="508977" y="1018648"/>
                </a:cubicBezTo>
                <a:cubicBezTo>
                  <a:pt x="467998" y="1068611"/>
                  <a:pt x="424192" y="1115745"/>
                  <a:pt x="380858" y="1163823"/>
                </a:cubicBezTo>
                <a:cubicBezTo>
                  <a:pt x="371909" y="1174192"/>
                  <a:pt x="359191" y="1181262"/>
                  <a:pt x="350242" y="1191632"/>
                </a:cubicBezTo>
                <a:cubicBezTo>
                  <a:pt x="328104" y="1216613"/>
                  <a:pt x="307850" y="1243009"/>
                  <a:pt x="285712" y="1267990"/>
                </a:cubicBezTo>
                <a:cubicBezTo>
                  <a:pt x="245675" y="1313239"/>
                  <a:pt x="205167" y="1358017"/>
                  <a:pt x="161361" y="1406566"/>
                </a:cubicBezTo>
                <a:cubicBezTo>
                  <a:pt x="177376" y="1410337"/>
                  <a:pt x="188210" y="1414108"/>
                  <a:pt x="199043" y="1415522"/>
                </a:cubicBezTo>
                <a:cubicBezTo>
                  <a:pt x="240493" y="1420235"/>
                  <a:pt x="282414" y="1425420"/>
                  <a:pt x="323864" y="1428248"/>
                </a:cubicBezTo>
                <a:cubicBezTo>
                  <a:pt x="408649" y="1433433"/>
                  <a:pt x="493904" y="1436732"/>
                  <a:pt x="578688" y="1440974"/>
                </a:cubicBezTo>
                <a:cubicBezTo>
                  <a:pt x="648870" y="1444274"/>
                  <a:pt x="718582" y="1448045"/>
                  <a:pt x="788764" y="1450401"/>
                </a:cubicBezTo>
                <a:cubicBezTo>
                  <a:pt x="904636" y="1453701"/>
                  <a:pt x="1020508" y="1455586"/>
                  <a:pt x="1136380" y="1458414"/>
                </a:cubicBezTo>
                <a:cubicBezTo>
                  <a:pt x="1202323" y="1459828"/>
                  <a:pt x="1268266" y="1463599"/>
                  <a:pt x="1334209" y="1464542"/>
                </a:cubicBezTo>
                <a:cubicBezTo>
                  <a:pt x="1391674" y="1465484"/>
                  <a:pt x="1449610" y="1462185"/>
                  <a:pt x="1507075" y="1463599"/>
                </a:cubicBezTo>
                <a:cubicBezTo>
                  <a:pt x="1597982" y="1465956"/>
                  <a:pt x="1688890" y="1472555"/>
                  <a:pt x="1779797" y="1473026"/>
                </a:cubicBezTo>
                <a:cubicBezTo>
                  <a:pt x="1887662" y="1473497"/>
                  <a:pt x="1995997" y="1469255"/>
                  <a:pt x="2103861" y="1465956"/>
                </a:cubicBezTo>
                <a:cubicBezTo>
                  <a:pt x="2152848" y="1464542"/>
                  <a:pt x="2202305" y="1460300"/>
                  <a:pt x="2251292" y="1456529"/>
                </a:cubicBezTo>
                <a:cubicBezTo>
                  <a:pt x="2260241" y="1456058"/>
                  <a:pt x="2269190" y="1452758"/>
                  <a:pt x="2284734" y="1448987"/>
                </a:cubicBezTo>
                <a:cubicBezTo>
                  <a:pt x="2258357" y="1428248"/>
                  <a:pt x="2236690" y="1413165"/>
                  <a:pt x="2216907" y="1395725"/>
                </a:cubicBezTo>
                <a:cubicBezTo>
                  <a:pt x="2113282" y="1305227"/>
                  <a:pt x="2009657" y="1214728"/>
                  <a:pt x="1906502" y="1123758"/>
                </a:cubicBezTo>
                <a:cubicBezTo>
                  <a:pt x="1817950" y="1045515"/>
                  <a:pt x="1725159" y="972927"/>
                  <a:pt x="1624360" y="910710"/>
                </a:cubicBezTo>
                <a:cubicBezTo>
                  <a:pt x="1557003" y="867346"/>
                  <a:pt x="1492002" y="821625"/>
                  <a:pt x="1423233" y="776376"/>
                </a:cubicBezTo>
                <a:close/>
                <a:moveTo>
                  <a:pt x="1236236" y="769306"/>
                </a:moveTo>
                <a:cubicBezTo>
                  <a:pt x="1274860" y="751394"/>
                  <a:pt x="1310658" y="736311"/>
                  <a:pt x="1345043" y="718400"/>
                </a:cubicBezTo>
                <a:cubicBezTo>
                  <a:pt x="1435950" y="671265"/>
                  <a:pt x="1527329" y="625545"/>
                  <a:pt x="1615881" y="574639"/>
                </a:cubicBezTo>
                <a:cubicBezTo>
                  <a:pt x="1702549" y="525619"/>
                  <a:pt x="1797696" y="494039"/>
                  <a:pt x="1881538" y="439363"/>
                </a:cubicBezTo>
                <a:cubicBezTo>
                  <a:pt x="1950779" y="394114"/>
                  <a:pt x="2023316" y="353578"/>
                  <a:pt x="2094912" y="312099"/>
                </a:cubicBezTo>
                <a:cubicBezTo>
                  <a:pt x="2171218" y="267793"/>
                  <a:pt x="2248465" y="224900"/>
                  <a:pt x="2325242" y="181065"/>
                </a:cubicBezTo>
                <a:cubicBezTo>
                  <a:pt x="2329953" y="178237"/>
                  <a:pt x="2333250" y="172110"/>
                  <a:pt x="2340786" y="163625"/>
                </a:cubicBezTo>
                <a:cubicBezTo>
                  <a:pt x="2217378" y="155612"/>
                  <a:pt x="2100093" y="148542"/>
                  <a:pt x="1982808" y="140058"/>
                </a:cubicBezTo>
                <a:cubicBezTo>
                  <a:pt x="1865053" y="131102"/>
                  <a:pt x="1747768" y="118376"/>
                  <a:pt x="1630012" y="111306"/>
                </a:cubicBezTo>
                <a:cubicBezTo>
                  <a:pt x="1512256" y="104236"/>
                  <a:pt x="1394500" y="100936"/>
                  <a:pt x="1276273" y="97637"/>
                </a:cubicBezTo>
                <a:cubicBezTo>
                  <a:pt x="1158518" y="94337"/>
                  <a:pt x="1040762" y="91509"/>
                  <a:pt x="923006" y="91509"/>
                </a:cubicBezTo>
                <a:cubicBezTo>
                  <a:pt x="805250" y="91509"/>
                  <a:pt x="687494" y="95280"/>
                  <a:pt x="570210" y="98108"/>
                </a:cubicBezTo>
                <a:cubicBezTo>
                  <a:pt x="453867" y="100936"/>
                  <a:pt x="337524" y="91981"/>
                  <a:pt x="212232" y="100936"/>
                </a:cubicBezTo>
                <a:cubicBezTo>
                  <a:pt x="269697" y="142415"/>
                  <a:pt x="319154" y="175880"/>
                  <a:pt x="368141" y="210760"/>
                </a:cubicBezTo>
                <a:cubicBezTo>
                  <a:pt x="413830" y="243283"/>
                  <a:pt x="457635" y="278634"/>
                  <a:pt x="503324" y="311157"/>
                </a:cubicBezTo>
                <a:cubicBezTo>
                  <a:pt x="557963" y="349807"/>
                  <a:pt x="613544" y="387515"/>
                  <a:pt x="669595" y="424751"/>
                </a:cubicBezTo>
                <a:cubicBezTo>
                  <a:pt x="751083" y="479427"/>
                  <a:pt x="833041" y="533161"/>
                  <a:pt x="914999" y="587366"/>
                </a:cubicBezTo>
                <a:cubicBezTo>
                  <a:pt x="919709" y="590194"/>
                  <a:pt x="925361" y="591608"/>
                  <a:pt x="930542" y="594436"/>
                </a:cubicBezTo>
                <a:cubicBezTo>
                  <a:pt x="980471" y="622717"/>
                  <a:pt x="1033696" y="646755"/>
                  <a:pt x="1079386" y="680692"/>
                </a:cubicBezTo>
                <a:cubicBezTo>
                  <a:pt x="1129314" y="717929"/>
                  <a:pt x="1185366" y="742439"/>
                  <a:pt x="1236236" y="769306"/>
                </a:cubicBezTo>
                <a:close/>
                <a:moveTo>
                  <a:pt x="2333250" y="1399496"/>
                </a:moveTo>
                <a:cubicBezTo>
                  <a:pt x="2341728" y="1333507"/>
                  <a:pt x="2352562" y="1274589"/>
                  <a:pt x="2356801" y="1214728"/>
                </a:cubicBezTo>
                <a:cubicBezTo>
                  <a:pt x="2365279" y="1094535"/>
                  <a:pt x="2370460" y="973870"/>
                  <a:pt x="2376113" y="853677"/>
                </a:cubicBezTo>
                <a:cubicBezTo>
                  <a:pt x="2378468" y="796172"/>
                  <a:pt x="2378939" y="739139"/>
                  <a:pt x="2378468" y="681635"/>
                </a:cubicBezTo>
                <a:cubicBezTo>
                  <a:pt x="2377997" y="602920"/>
                  <a:pt x="2375642" y="524677"/>
                  <a:pt x="2373758" y="445962"/>
                </a:cubicBezTo>
                <a:cubicBezTo>
                  <a:pt x="2372345" y="384215"/>
                  <a:pt x="2369990" y="322940"/>
                  <a:pt x="2367163" y="261194"/>
                </a:cubicBezTo>
                <a:cubicBezTo>
                  <a:pt x="2366692" y="252710"/>
                  <a:pt x="2362453" y="244226"/>
                  <a:pt x="2360569" y="237155"/>
                </a:cubicBezTo>
                <a:cubicBezTo>
                  <a:pt x="2310641" y="266850"/>
                  <a:pt x="2264009" y="295131"/>
                  <a:pt x="2216907" y="322469"/>
                </a:cubicBezTo>
                <a:cubicBezTo>
                  <a:pt x="2178283" y="345094"/>
                  <a:pt x="2138246" y="365833"/>
                  <a:pt x="2100093" y="388458"/>
                </a:cubicBezTo>
                <a:cubicBezTo>
                  <a:pt x="1977156" y="461516"/>
                  <a:pt x="1854690" y="535989"/>
                  <a:pt x="1731282" y="608576"/>
                </a:cubicBezTo>
                <a:cubicBezTo>
                  <a:pt x="1663926" y="648170"/>
                  <a:pt x="1594214" y="684935"/>
                  <a:pt x="1522148" y="724999"/>
                </a:cubicBezTo>
                <a:cubicBezTo>
                  <a:pt x="1534865" y="740082"/>
                  <a:pt x="1544286" y="759879"/>
                  <a:pt x="1559830" y="768834"/>
                </a:cubicBezTo>
                <a:cubicBezTo>
                  <a:pt x="1626244" y="807013"/>
                  <a:pt x="1678527" y="862632"/>
                  <a:pt x="1736463" y="911181"/>
                </a:cubicBezTo>
                <a:cubicBezTo>
                  <a:pt x="1821247" y="982354"/>
                  <a:pt x="1903205" y="1057298"/>
                  <a:pt x="1988932" y="1127529"/>
                </a:cubicBezTo>
                <a:cubicBezTo>
                  <a:pt x="2090673" y="1211429"/>
                  <a:pt x="2194769" y="1292500"/>
                  <a:pt x="2297923" y="1374515"/>
                </a:cubicBezTo>
                <a:cubicBezTo>
                  <a:pt x="2307814" y="1382527"/>
                  <a:pt x="2318177" y="1389126"/>
                  <a:pt x="2333250" y="1399496"/>
                </a:cubicBezTo>
                <a:close/>
                <a:moveTo>
                  <a:pt x="767097" y="566627"/>
                </a:moveTo>
                <a:cubicBezTo>
                  <a:pt x="545716" y="428993"/>
                  <a:pt x="325277" y="302673"/>
                  <a:pt x="114259" y="153727"/>
                </a:cubicBezTo>
                <a:cubicBezTo>
                  <a:pt x="111904" y="181065"/>
                  <a:pt x="108607" y="203218"/>
                  <a:pt x="108607" y="225372"/>
                </a:cubicBezTo>
                <a:cubicBezTo>
                  <a:pt x="109078" y="329068"/>
                  <a:pt x="110962" y="432764"/>
                  <a:pt x="112375" y="536932"/>
                </a:cubicBezTo>
                <a:cubicBezTo>
                  <a:pt x="113317" y="622245"/>
                  <a:pt x="108607" y="707559"/>
                  <a:pt x="118027" y="792873"/>
                </a:cubicBezTo>
                <a:cubicBezTo>
                  <a:pt x="121795" y="830109"/>
                  <a:pt x="126506" y="870174"/>
                  <a:pt x="118027" y="905525"/>
                </a:cubicBezTo>
                <a:cubicBezTo>
                  <a:pt x="109078" y="942761"/>
                  <a:pt x="117085" y="977169"/>
                  <a:pt x="116143" y="1012992"/>
                </a:cubicBezTo>
                <a:cubicBezTo>
                  <a:pt x="115201" y="1053528"/>
                  <a:pt x="126035" y="1095477"/>
                  <a:pt x="117556" y="1134128"/>
                </a:cubicBezTo>
                <a:cubicBezTo>
                  <a:pt x="106723" y="1185505"/>
                  <a:pt x="127919" y="1233111"/>
                  <a:pt x="120382" y="1284016"/>
                </a:cubicBezTo>
                <a:cubicBezTo>
                  <a:pt x="144876" y="1264691"/>
                  <a:pt x="164659" y="1243952"/>
                  <a:pt x="184442" y="1223212"/>
                </a:cubicBezTo>
                <a:cubicBezTo>
                  <a:pt x="212232" y="1193517"/>
                  <a:pt x="240022" y="1164765"/>
                  <a:pt x="266871" y="1134128"/>
                </a:cubicBezTo>
                <a:cubicBezTo>
                  <a:pt x="291835" y="1105847"/>
                  <a:pt x="314444" y="1075209"/>
                  <a:pt x="339408" y="1046929"/>
                </a:cubicBezTo>
                <a:cubicBezTo>
                  <a:pt x="387924" y="992253"/>
                  <a:pt x="442091" y="942290"/>
                  <a:pt x="485425" y="884314"/>
                </a:cubicBezTo>
                <a:cubicBezTo>
                  <a:pt x="551369" y="795230"/>
                  <a:pt x="636153" y="722171"/>
                  <a:pt x="701154" y="632615"/>
                </a:cubicBezTo>
                <a:cubicBezTo>
                  <a:pt x="704451" y="627902"/>
                  <a:pt x="708690" y="624602"/>
                  <a:pt x="712930" y="620831"/>
                </a:cubicBezTo>
                <a:cubicBezTo>
                  <a:pt x="729415" y="603392"/>
                  <a:pt x="746372" y="586894"/>
                  <a:pt x="767097" y="566627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20"/>
          <p:cNvSpPr/>
          <p:nvPr/>
        </p:nvSpPr>
        <p:spPr>
          <a:xfrm rot="550833">
            <a:off x="4007982" y="3298210"/>
            <a:ext cx="679800" cy="1158145"/>
          </a:xfrm>
          <a:custGeom>
            <a:avLst/>
            <a:gdLst/>
            <a:ahLst/>
            <a:cxnLst/>
            <a:rect l="l" t="t" r="r" b="b"/>
            <a:pathLst>
              <a:path w="1355741" h="2311528" extrusionOk="0">
                <a:moveTo>
                  <a:pt x="0" y="690087"/>
                </a:moveTo>
                <a:cubicBezTo>
                  <a:pt x="789" y="595849"/>
                  <a:pt x="2760" y="510679"/>
                  <a:pt x="27996" y="427481"/>
                </a:cubicBezTo>
                <a:cubicBezTo>
                  <a:pt x="30756" y="418017"/>
                  <a:pt x="33122" y="408160"/>
                  <a:pt x="37459" y="399091"/>
                </a:cubicBezTo>
                <a:cubicBezTo>
                  <a:pt x="74129" y="326933"/>
                  <a:pt x="117108" y="259507"/>
                  <a:pt x="169157" y="196024"/>
                </a:cubicBezTo>
                <a:cubicBezTo>
                  <a:pt x="213713" y="141216"/>
                  <a:pt x="266550" y="100602"/>
                  <a:pt x="327273" y="69058"/>
                </a:cubicBezTo>
                <a:cubicBezTo>
                  <a:pt x="407711" y="27656"/>
                  <a:pt x="495246" y="11884"/>
                  <a:pt x="585148" y="2815"/>
                </a:cubicBezTo>
                <a:cubicBezTo>
                  <a:pt x="677809" y="-6648"/>
                  <a:pt x="766922" y="9124"/>
                  <a:pt x="855246" y="29628"/>
                </a:cubicBezTo>
                <a:cubicBezTo>
                  <a:pt x="1023220" y="68270"/>
                  <a:pt x="1165564" y="149891"/>
                  <a:pt x="1267689" y="291840"/>
                </a:cubicBezTo>
                <a:cubicBezTo>
                  <a:pt x="1331172" y="380559"/>
                  <a:pt x="1361533" y="481106"/>
                  <a:pt x="1354830" y="589934"/>
                </a:cubicBezTo>
                <a:cubicBezTo>
                  <a:pt x="1350492" y="657754"/>
                  <a:pt x="1343789" y="726363"/>
                  <a:pt x="1329989" y="793001"/>
                </a:cubicBezTo>
                <a:cubicBezTo>
                  <a:pt x="1311456" y="882508"/>
                  <a:pt x="1280306" y="968860"/>
                  <a:pt x="1229835" y="1046144"/>
                </a:cubicBezTo>
                <a:cubicBezTo>
                  <a:pt x="1193954" y="1100558"/>
                  <a:pt x="1154129" y="1152212"/>
                  <a:pt x="1115487" y="1204654"/>
                </a:cubicBezTo>
                <a:cubicBezTo>
                  <a:pt x="1109573" y="1212541"/>
                  <a:pt x="1101686" y="1218849"/>
                  <a:pt x="1093800" y="1225158"/>
                </a:cubicBezTo>
                <a:cubicBezTo>
                  <a:pt x="1052793" y="1259463"/>
                  <a:pt x="1007842" y="1290219"/>
                  <a:pt x="971566" y="1328860"/>
                </a:cubicBezTo>
                <a:cubicBezTo>
                  <a:pt x="918729" y="1385246"/>
                  <a:pt x="855640" y="1434534"/>
                  <a:pt x="825279" y="1509452"/>
                </a:cubicBezTo>
                <a:cubicBezTo>
                  <a:pt x="807141" y="1554402"/>
                  <a:pt x="791763" y="1600142"/>
                  <a:pt x="790186" y="1649430"/>
                </a:cubicBezTo>
                <a:cubicBezTo>
                  <a:pt x="789792" y="1664808"/>
                  <a:pt x="787032" y="1680974"/>
                  <a:pt x="781511" y="1695563"/>
                </a:cubicBezTo>
                <a:cubicBezTo>
                  <a:pt x="773625" y="1716461"/>
                  <a:pt x="751938" y="1722376"/>
                  <a:pt x="737349" y="1705815"/>
                </a:cubicBezTo>
                <a:cubicBezTo>
                  <a:pt x="725914" y="1693197"/>
                  <a:pt x="716451" y="1674271"/>
                  <a:pt x="716057" y="1657710"/>
                </a:cubicBezTo>
                <a:cubicBezTo>
                  <a:pt x="715268" y="1630897"/>
                  <a:pt x="720788" y="1603690"/>
                  <a:pt x="726309" y="1577272"/>
                </a:cubicBezTo>
                <a:cubicBezTo>
                  <a:pt x="735378" y="1535870"/>
                  <a:pt x="742475" y="1492891"/>
                  <a:pt x="757853" y="1453855"/>
                </a:cubicBezTo>
                <a:cubicBezTo>
                  <a:pt x="786243" y="1382486"/>
                  <a:pt x="834742" y="1324917"/>
                  <a:pt x="897042" y="1279572"/>
                </a:cubicBezTo>
                <a:cubicBezTo>
                  <a:pt x="906111" y="1272869"/>
                  <a:pt x="914392" y="1265377"/>
                  <a:pt x="922672" y="1257491"/>
                </a:cubicBezTo>
                <a:cubicBezTo>
                  <a:pt x="980635" y="1201894"/>
                  <a:pt x="1040569" y="1147875"/>
                  <a:pt x="1095772" y="1089912"/>
                </a:cubicBezTo>
                <a:cubicBezTo>
                  <a:pt x="1119430" y="1065071"/>
                  <a:pt x="1135202" y="1032343"/>
                  <a:pt x="1152946" y="1001982"/>
                </a:cubicBezTo>
                <a:cubicBezTo>
                  <a:pt x="1171084" y="971226"/>
                  <a:pt x="1186462" y="938893"/>
                  <a:pt x="1203811" y="908138"/>
                </a:cubicBezTo>
                <a:cubicBezTo>
                  <a:pt x="1251128" y="824939"/>
                  <a:pt x="1269266" y="733461"/>
                  <a:pt x="1283461" y="640011"/>
                </a:cubicBezTo>
                <a:cubicBezTo>
                  <a:pt x="1292530" y="582442"/>
                  <a:pt x="1288981" y="526451"/>
                  <a:pt x="1279912" y="470066"/>
                </a:cubicBezTo>
                <a:cubicBezTo>
                  <a:pt x="1266900" y="390022"/>
                  <a:pt x="1220372" y="328905"/>
                  <a:pt x="1165169" y="274096"/>
                </a:cubicBezTo>
                <a:cubicBezTo>
                  <a:pt x="1098926" y="208642"/>
                  <a:pt x="1020065" y="161720"/>
                  <a:pt x="934501" y="128992"/>
                </a:cubicBezTo>
                <a:cubicBezTo>
                  <a:pt x="810295" y="81282"/>
                  <a:pt x="681358" y="63538"/>
                  <a:pt x="548477" y="79310"/>
                </a:cubicBezTo>
                <a:cubicBezTo>
                  <a:pt x="428215" y="93899"/>
                  <a:pt x="324513" y="146736"/>
                  <a:pt x="237766" y="228357"/>
                </a:cubicBezTo>
                <a:cubicBezTo>
                  <a:pt x="199124" y="264633"/>
                  <a:pt x="175860" y="316681"/>
                  <a:pt x="142738" y="359266"/>
                </a:cubicBezTo>
                <a:cubicBezTo>
                  <a:pt x="107251" y="404217"/>
                  <a:pt x="90296" y="455871"/>
                  <a:pt x="76495" y="509890"/>
                </a:cubicBezTo>
                <a:cubicBezTo>
                  <a:pt x="57568" y="582837"/>
                  <a:pt x="57963" y="657360"/>
                  <a:pt x="65455" y="730701"/>
                </a:cubicBezTo>
                <a:cubicBezTo>
                  <a:pt x="74129" y="814293"/>
                  <a:pt x="91479" y="896703"/>
                  <a:pt x="102913" y="979901"/>
                </a:cubicBezTo>
                <a:cubicBezTo>
                  <a:pt x="115531" y="1071380"/>
                  <a:pt x="142738" y="1158127"/>
                  <a:pt x="181380" y="1240931"/>
                </a:cubicBezTo>
                <a:cubicBezTo>
                  <a:pt x="226331" y="1337141"/>
                  <a:pt x="246835" y="1438871"/>
                  <a:pt x="248412" y="1543362"/>
                </a:cubicBezTo>
                <a:cubicBezTo>
                  <a:pt x="249200" y="1592650"/>
                  <a:pt x="237371" y="1641938"/>
                  <a:pt x="230668" y="1691226"/>
                </a:cubicBezTo>
                <a:cubicBezTo>
                  <a:pt x="228697" y="1704238"/>
                  <a:pt x="223571" y="1718039"/>
                  <a:pt x="207404" y="1716461"/>
                </a:cubicBezTo>
                <a:cubicBezTo>
                  <a:pt x="189660" y="1714884"/>
                  <a:pt x="180591" y="1703449"/>
                  <a:pt x="180197" y="1684523"/>
                </a:cubicBezTo>
                <a:cubicBezTo>
                  <a:pt x="179408" y="1646275"/>
                  <a:pt x="176254" y="1607634"/>
                  <a:pt x="175465" y="1569386"/>
                </a:cubicBezTo>
                <a:cubicBezTo>
                  <a:pt x="172311" y="1449517"/>
                  <a:pt x="143527" y="1335958"/>
                  <a:pt x="99759" y="1224764"/>
                </a:cubicBezTo>
                <a:cubicBezTo>
                  <a:pt x="76101" y="1165224"/>
                  <a:pt x="56780" y="1103713"/>
                  <a:pt x="41796" y="1041413"/>
                </a:cubicBezTo>
                <a:cubicBezTo>
                  <a:pt x="27207" y="979507"/>
                  <a:pt x="18927" y="915629"/>
                  <a:pt x="11435" y="852146"/>
                </a:cubicBezTo>
                <a:cubicBezTo>
                  <a:pt x="4732" y="795367"/>
                  <a:pt x="3154" y="738193"/>
                  <a:pt x="0" y="690087"/>
                </a:cubicBezTo>
                <a:close/>
                <a:moveTo>
                  <a:pt x="620635" y="1584764"/>
                </a:moveTo>
                <a:cubicBezTo>
                  <a:pt x="626155" y="1519704"/>
                  <a:pt x="634436" y="1455038"/>
                  <a:pt x="645082" y="1390372"/>
                </a:cubicBezTo>
                <a:cubicBezTo>
                  <a:pt x="652968" y="1342661"/>
                  <a:pt x="661248" y="1294556"/>
                  <a:pt x="677809" y="1249605"/>
                </a:cubicBezTo>
                <a:cubicBezTo>
                  <a:pt x="688850" y="1218849"/>
                  <a:pt x="710142" y="1189277"/>
                  <a:pt x="733800" y="1166013"/>
                </a:cubicBezTo>
                <a:cubicBezTo>
                  <a:pt x="772048" y="1128159"/>
                  <a:pt x="816604" y="1096615"/>
                  <a:pt x="856429" y="1060339"/>
                </a:cubicBezTo>
                <a:cubicBezTo>
                  <a:pt x="876144" y="1042595"/>
                  <a:pt x="896254" y="1022092"/>
                  <a:pt x="908083" y="998828"/>
                </a:cubicBezTo>
                <a:cubicBezTo>
                  <a:pt x="938050" y="940076"/>
                  <a:pt x="945936" y="876199"/>
                  <a:pt x="928981" y="811927"/>
                </a:cubicBezTo>
                <a:cubicBezTo>
                  <a:pt x="915575" y="761456"/>
                  <a:pt x="892705" y="716900"/>
                  <a:pt x="843811" y="688904"/>
                </a:cubicBezTo>
                <a:cubicBezTo>
                  <a:pt x="807930" y="668401"/>
                  <a:pt x="772442" y="656177"/>
                  <a:pt x="729857" y="666823"/>
                </a:cubicBezTo>
                <a:cubicBezTo>
                  <a:pt x="725520" y="653811"/>
                  <a:pt x="721971" y="643165"/>
                  <a:pt x="718028" y="632913"/>
                </a:cubicBezTo>
                <a:cubicBezTo>
                  <a:pt x="683724" y="545772"/>
                  <a:pt x="558335" y="488598"/>
                  <a:pt x="474742" y="525268"/>
                </a:cubicBezTo>
                <a:cubicBezTo>
                  <a:pt x="404951" y="555630"/>
                  <a:pt x="358423" y="608466"/>
                  <a:pt x="336736" y="682990"/>
                </a:cubicBezTo>
                <a:cubicBezTo>
                  <a:pt x="320175" y="740164"/>
                  <a:pt x="320964" y="797732"/>
                  <a:pt x="322147" y="856484"/>
                </a:cubicBezTo>
                <a:cubicBezTo>
                  <a:pt x="324513" y="955848"/>
                  <a:pt x="339890" y="1052847"/>
                  <a:pt x="373406" y="1145115"/>
                </a:cubicBezTo>
                <a:cubicBezTo>
                  <a:pt x="403373" y="1228313"/>
                  <a:pt x="417963" y="1312694"/>
                  <a:pt x="422694" y="1399441"/>
                </a:cubicBezTo>
                <a:cubicBezTo>
                  <a:pt x="424666" y="1434534"/>
                  <a:pt x="417568" y="1470021"/>
                  <a:pt x="414808" y="1505114"/>
                </a:cubicBezTo>
                <a:cubicBezTo>
                  <a:pt x="410077" y="1564654"/>
                  <a:pt x="405345" y="1624589"/>
                  <a:pt x="400219" y="1684129"/>
                </a:cubicBezTo>
                <a:cubicBezTo>
                  <a:pt x="398642" y="1700689"/>
                  <a:pt x="396276" y="1716856"/>
                  <a:pt x="393516" y="1737754"/>
                </a:cubicBezTo>
                <a:cubicBezTo>
                  <a:pt x="319387" y="1738937"/>
                  <a:pt x="248806" y="1739725"/>
                  <a:pt x="177831" y="1740908"/>
                </a:cubicBezTo>
                <a:cubicBezTo>
                  <a:pt x="170734" y="1740908"/>
                  <a:pt x="163636" y="1740120"/>
                  <a:pt x="156539" y="1740908"/>
                </a:cubicBezTo>
                <a:cubicBezTo>
                  <a:pt x="135641" y="1743274"/>
                  <a:pt x="123812" y="1759441"/>
                  <a:pt x="134063" y="1776001"/>
                </a:cubicBezTo>
                <a:cubicBezTo>
                  <a:pt x="141555" y="1788225"/>
                  <a:pt x="154567" y="1799265"/>
                  <a:pt x="167974" y="1805574"/>
                </a:cubicBezTo>
                <a:cubicBezTo>
                  <a:pt x="180197" y="1811489"/>
                  <a:pt x="195969" y="1811883"/>
                  <a:pt x="209770" y="1811489"/>
                </a:cubicBezTo>
                <a:cubicBezTo>
                  <a:pt x="262212" y="1811094"/>
                  <a:pt x="314655" y="1809517"/>
                  <a:pt x="367492" y="1808334"/>
                </a:cubicBezTo>
                <a:cubicBezTo>
                  <a:pt x="395882" y="1807546"/>
                  <a:pt x="424272" y="1806757"/>
                  <a:pt x="453056" y="1806363"/>
                </a:cubicBezTo>
                <a:cubicBezTo>
                  <a:pt x="569376" y="1805180"/>
                  <a:pt x="686090" y="1804786"/>
                  <a:pt x="802409" y="1802420"/>
                </a:cubicBezTo>
                <a:cubicBezTo>
                  <a:pt x="812661" y="1802025"/>
                  <a:pt x="830011" y="1792957"/>
                  <a:pt x="831982" y="1784676"/>
                </a:cubicBezTo>
                <a:cubicBezTo>
                  <a:pt x="834742" y="1773241"/>
                  <a:pt x="829222" y="1756680"/>
                  <a:pt x="821730" y="1746823"/>
                </a:cubicBezTo>
                <a:cubicBezTo>
                  <a:pt x="814633" y="1737754"/>
                  <a:pt x="800044" y="1731839"/>
                  <a:pt x="788214" y="1730262"/>
                </a:cubicBezTo>
                <a:cubicBezTo>
                  <a:pt x="757459" y="1725925"/>
                  <a:pt x="725914" y="1723953"/>
                  <a:pt x="694764" y="1721982"/>
                </a:cubicBezTo>
                <a:cubicBezTo>
                  <a:pt x="671106" y="1720799"/>
                  <a:pt x="647448" y="1721587"/>
                  <a:pt x="620635" y="1721587"/>
                </a:cubicBezTo>
                <a:cubicBezTo>
                  <a:pt x="619846" y="1672694"/>
                  <a:pt x="617086" y="1628137"/>
                  <a:pt x="620635" y="1584764"/>
                </a:cubicBezTo>
                <a:close/>
                <a:moveTo>
                  <a:pt x="630887" y="690087"/>
                </a:moveTo>
                <a:cubicBezTo>
                  <a:pt x="565038" y="714534"/>
                  <a:pt x="522453" y="763034"/>
                  <a:pt x="499584" y="826517"/>
                </a:cubicBezTo>
                <a:cubicBezTo>
                  <a:pt x="475531" y="892365"/>
                  <a:pt x="517722" y="961369"/>
                  <a:pt x="585542" y="979112"/>
                </a:cubicBezTo>
                <a:cubicBezTo>
                  <a:pt x="603680" y="983844"/>
                  <a:pt x="618664" y="979901"/>
                  <a:pt x="634436" y="970832"/>
                </a:cubicBezTo>
                <a:cubicBezTo>
                  <a:pt x="678598" y="945597"/>
                  <a:pt x="699496" y="904589"/>
                  <a:pt x="712114" y="858061"/>
                </a:cubicBezTo>
                <a:cubicBezTo>
                  <a:pt x="719211" y="832037"/>
                  <a:pt x="722760" y="805224"/>
                  <a:pt x="726703" y="778412"/>
                </a:cubicBezTo>
                <a:cubicBezTo>
                  <a:pt x="732223" y="744107"/>
                  <a:pt x="744052" y="734644"/>
                  <a:pt x="778751" y="739375"/>
                </a:cubicBezTo>
                <a:cubicBezTo>
                  <a:pt x="840263" y="748444"/>
                  <a:pt x="858401" y="771314"/>
                  <a:pt x="869441" y="833614"/>
                </a:cubicBezTo>
                <a:cubicBezTo>
                  <a:pt x="880876" y="898674"/>
                  <a:pt x="856823" y="947568"/>
                  <a:pt x="813056" y="990547"/>
                </a:cubicBezTo>
                <a:cubicBezTo>
                  <a:pt x="787820" y="1015388"/>
                  <a:pt x="761796" y="1040230"/>
                  <a:pt x="733012" y="1060733"/>
                </a:cubicBezTo>
                <a:cubicBezTo>
                  <a:pt x="653757" y="1117908"/>
                  <a:pt x="608806" y="1194008"/>
                  <a:pt x="591851" y="1290613"/>
                </a:cubicBezTo>
                <a:cubicBezTo>
                  <a:pt x="575684" y="1382091"/>
                  <a:pt x="567010" y="1473964"/>
                  <a:pt x="560307" y="1566232"/>
                </a:cubicBezTo>
                <a:cubicBezTo>
                  <a:pt x="557546" y="1601719"/>
                  <a:pt x="548477" y="1636418"/>
                  <a:pt x="544140" y="1671511"/>
                </a:cubicBezTo>
                <a:cubicBezTo>
                  <a:pt x="541774" y="1689649"/>
                  <a:pt x="543746" y="1708181"/>
                  <a:pt x="543746" y="1729079"/>
                </a:cubicBezTo>
                <a:cubicBezTo>
                  <a:pt x="511018" y="1732234"/>
                  <a:pt x="479474" y="1744063"/>
                  <a:pt x="444775" y="1724347"/>
                </a:cubicBezTo>
                <a:cubicBezTo>
                  <a:pt x="453056" y="1664019"/>
                  <a:pt x="462519" y="1602507"/>
                  <a:pt x="469617" y="1540207"/>
                </a:cubicBezTo>
                <a:cubicBezTo>
                  <a:pt x="478686" y="1461347"/>
                  <a:pt x="498006" y="1382486"/>
                  <a:pt x="480263" y="1302442"/>
                </a:cubicBezTo>
                <a:cubicBezTo>
                  <a:pt x="468039" y="1246845"/>
                  <a:pt x="454239" y="1191248"/>
                  <a:pt x="436889" y="1137228"/>
                </a:cubicBezTo>
                <a:cubicBezTo>
                  <a:pt x="416385" y="1072957"/>
                  <a:pt x="399825" y="1008291"/>
                  <a:pt x="396670" y="940865"/>
                </a:cubicBezTo>
                <a:cubicBezTo>
                  <a:pt x="393516" y="876988"/>
                  <a:pt x="389967" y="812716"/>
                  <a:pt x="391544" y="748839"/>
                </a:cubicBezTo>
                <a:cubicBezTo>
                  <a:pt x="393121" y="683384"/>
                  <a:pt x="446747" y="602552"/>
                  <a:pt x="527185" y="588357"/>
                </a:cubicBezTo>
                <a:cubicBezTo>
                  <a:pt x="571347" y="580471"/>
                  <a:pt x="609989" y="593483"/>
                  <a:pt x="643505" y="618718"/>
                </a:cubicBezTo>
                <a:cubicBezTo>
                  <a:pt x="656517" y="628576"/>
                  <a:pt x="661643" y="649080"/>
                  <a:pt x="672289" y="668006"/>
                </a:cubicBezTo>
                <a:cubicBezTo>
                  <a:pt x="655334" y="677470"/>
                  <a:pt x="643505" y="685356"/>
                  <a:pt x="630887" y="690087"/>
                </a:cubicBezTo>
                <a:close/>
                <a:moveTo>
                  <a:pt x="650602" y="782355"/>
                </a:moveTo>
                <a:cubicBezTo>
                  <a:pt x="650997" y="789452"/>
                  <a:pt x="653362" y="796550"/>
                  <a:pt x="651391" y="801281"/>
                </a:cubicBezTo>
                <a:cubicBezTo>
                  <a:pt x="639956" y="826911"/>
                  <a:pt x="626944" y="851752"/>
                  <a:pt x="615115" y="877382"/>
                </a:cubicBezTo>
                <a:cubicBezTo>
                  <a:pt x="604863" y="899857"/>
                  <a:pt x="588696" y="903012"/>
                  <a:pt x="567798" y="897886"/>
                </a:cubicBezTo>
                <a:cubicBezTo>
                  <a:pt x="561095" y="843866"/>
                  <a:pt x="580810" y="816265"/>
                  <a:pt x="650602" y="782355"/>
                </a:cubicBezTo>
                <a:close/>
                <a:moveTo>
                  <a:pt x="773231" y="2108006"/>
                </a:moveTo>
                <a:cubicBezTo>
                  <a:pt x="738926" y="2124961"/>
                  <a:pt x="701862" y="2136395"/>
                  <a:pt x="667163" y="2153351"/>
                </a:cubicBezTo>
                <a:cubicBezTo>
                  <a:pt x="633647" y="2169911"/>
                  <a:pt x="598160" y="2178192"/>
                  <a:pt x="562278" y="2184895"/>
                </a:cubicBezTo>
                <a:cubicBezTo>
                  <a:pt x="517722" y="2193175"/>
                  <a:pt x="472771" y="2201850"/>
                  <a:pt x="428215" y="2208948"/>
                </a:cubicBezTo>
                <a:cubicBezTo>
                  <a:pt x="386418" y="2215651"/>
                  <a:pt x="344622" y="2223142"/>
                  <a:pt x="302431" y="2224720"/>
                </a:cubicBezTo>
                <a:cubicBezTo>
                  <a:pt x="253143" y="2226297"/>
                  <a:pt x="203461" y="2220382"/>
                  <a:pt x="153779" y="2220382"/>
                </a:cubicBezTo>
                <a:cubicBezTo>
                  <a:pt x="113954" y="2220382"/>
                  <a:pt x="74129" y="2222748"/>
                  <a:pt x="37065" y="2240097"/>
                </a:cubicBezTo>
                <a:cubicBezTo>
                  <a:pt x="22081" y="2247195"/>
                  <a:pt x="7886" y="2253110"/>
                  <a:pt x="11435" y="2273613"/>
                </a:cubicBezTo>
                <a:cubicBezTo>
                  <a:pt x="14589" y="2291357"/>
                  <a:pt x="31939" y="2308312"/>
                  <a:pt x="49288" y="2309101"/>
                </a:cubicBezTo>
                <a:cubicBezTo>
                  <a:pt x="78861" y="2310284"/>
                  <a:pt x="108434" y="2311861"/>
                  <a:pt x="138007" y="2311467"/>
                </a:cubicBezTo>
                <a:cubicBezTo>
                  <a:pt x="221993" y="2309495"/>
                  <a:pt x="305586" y="2307524"/>
                  <a:pt x="389573" y="2303975"/>
                </a:cubicBezTo>
                <a:cubicBezTo>
                  <a:pt x="420723" y="2302792"/>
                  <a:pt x="452661" y="2300032"/>
                  <a:pt x="482234" y="2291751"/>
                </a:cubicBezTo>
                <a:cubicBezTo>
                  <a:pt x="555969" y="2270459"/>
                  <a:pt x="629704" y="2248378"/>
                  <a:pt x="701073" y="2220777"/>
                </a:cubicBezTo>
                <a:cubicBezTo>
                  <a:pt x="745630" y="2203427"/>
                  <a:pt x="789003" y="2179375"/>
                  <a:pt x="827645" y="2151379"/>
                </a:cubicBezTo>
                <a:cubicBezTo>
                  <a:pt x="884030" y="2109977"/>
                  <a:pt x="876933" y="2040974"/>
                  <a:pt x="817393" y="2003515"/>
                </a:cubicBezTo>
                <a:cubicBezTo>
                  <a:pt x="809507" y="1998389"/>
                  <a:pt x="801621" y="1993657"/>
                  <a:pt x="790975" y="1986954"/>
                </a:cubicBezTo>
                <a:cubicBezTo>
                  <a:pt x="801226" y="1977885"/>
                  <a:pt x="809113" y="1971576"/>
                  <a:pt x="815816" y="1964873"/>
                </a:cubicBezTo>
                <a:cubicBezTo>
                  <a:pt x="827645" y="1952650"/>
                  <a:pt x="841051" y="1941215"/>
                  <a:pt x="849726" y="1927414"/>
                </a:cubicBezTo>
                <a:cubicBezTo>
                  <a:pt x="872201" y="1891533"/>
                  <a:pt x="858795" y="1856439"/>
                  <a:pt x="818576" y="1842639"/>
                </a:cubicBezTo>
                <a:cubicBezTo>
                  <a:pt x="805170" y="1837907"/>
                  <a:pt x="790975" y="1835541"/>
                  <a:pt x="777174" y="1833175"/>
                </a:cubicBezTo>
                <a:cubicBezTo>
                  <a:pt x="702256" y="1819769"/>
                  <a:pt x="626944" y="1820952"/>
                  <a:pt x="552026" y="1827655"/>
                </a:cubicBezTo>
                <a:cubicBezTo>
                  <a:pt x="475531" y="1834358"/>
                  <a:pt x="399430" y="1842639"/>
                  <a:pt x="322935" y="1850525"/>
                </a:cubicBezTo>
                <a:cubicBezTo>
                  <a:pt x="269310" y="1856045"/>
                  <a:pt x="215290" y="1861171"/>
                  <a:pt x="161665" y="1868663"/>
                </a:cubicBezTo>
                <a:cubicBezTo>
                  <a:pt x="137218" y="1872212"/>
                  <a:pt x="111194" y="1875366"/>
                  <a:pt x="89901" y="1893110"/>
                </a:cubicBezTo>
                <a:cubicBezTo>
                  <a:pt x="92662" y="1912431"/>
                  <a:pt x="102125" y="1923077"/>
                  <a:pt x="120657" y="1923471"/>
                </a:cubicBezTo>
                <a:cubicBezTo>
                  <a:pt x="136429" y="1923865"/>
                  <a:pt x="152201" y="1923077"/>
                  <a:pt x="167579" y="1922288"/>
                </a:cubicBezTo>
                <a:cubicBezTo>
                  <a:pt x="245652" y="1917951"/>
                  <a:pt x="324118" y="1913614"/>
                  <a:pt x="402190" y="1909670"/>
                </a:cubicBezTo>
                <a:cubicBezTo>
                  <a:pt x="462125" y="1906516"/>
                  <a:pt x="521665" y="1904150"/>
                  <a:pt x="581599" y="1901390"/>
                </a:cubicBezTo>
                <a:cubicBezTo>
                  <a:pt x="632859" y="1899024"/>
                  <a:pt x="684118" y="1896264"/>
                  <a:pt x="734983" y="1894687"/>
                </a:cubicBezTo>
                <a:cubicBezTo>
                  <a:pt x="746812" y="1894293"/>
                  <a:pt x="758247" y="1899024"/>
                  <a:pt x="776385" y="1902573"/>
                </a:cubicBezTo>
                <a:cubicBezTo>
                  <a:pt x="730252" y="1940821"/>
                  <a:pt x="691216" y="1973942"/>
                  <a:pt x="631281" y="1958170"/>
                </a:cubicBezTo>
                <a:cubicBezTo>
                  <a:pt x="607229" y="1951861"/>
                  <a:pt x="580416" y="1954621"/>
                  <a:pt x="554786" y="1953833"/>
                </a:cubicBezTo>
                <a:cubicBezTo>
                  <a:pt x="500767" y="1952650"/>
                  <a:pt x="446353" y="1954621"/>
                  <a:pt x="392333" y="1949890"/>
                </a:cubicBezTo>
                <a:cubicBezTo>
                  <a:pt x="319387" y="1943581"/>
                  <a:pt x="247623" y="1949495"/>
                  <a:pt x="175465" y="1960930"/>
                </a:cubicBezTo>
                <a:cubicBezTo>
                  <a:pt x="140372" y="1966450"/>
                  <a:pt x="111194" y="1981434"/>
                  <a:pt x="83593" y="2002332"/>
                </a:cubicBezTo>
                <a:cubicBezTo>
                  <a:pt x="42585" y="2033482"/>
                  <a:pt x="37065" y="2075278"/>
                  <a:pt x="69398" y="2115892"/>
                </a:cubicBezTo>
                <a:cubicBezTo>
                  <a:pt x="91873" y="2144282"/>
                  <a:pt x="123417" y="2150985"/>
                  <a:pt x="156539" y="2154928"/>
                </a:cubicBezTo>
                <a:cubicBezTo>
                  <a:pt x="273253" y="2168728"/>
                  <a:pt x="387601" y="2148619"/>
                  <a:pt x="499584" y="2121806"/>
                </a:cubicBezTo>
                <a:cubicBezTo>
                  <a:pt x="570953" y="2104851"/>
                  <a:pt x="638773" y="2070941"/>
                  <a:pt x="706988" y="2042945"/>
                </a:cubicBezTo>
                <a:cubicBezTo>
                  <a:pt x="742081" y="2028750"/>
                  <a:pt x="786243" y="2037031"/>
                  <a:pt x="818182" y="2072124"/>
                </a:cubicBezTo>
                <a:cubicBezTo>
                  <a:pt x="803198" y="2084742"/>
                  <a:pt x="789792" y="2099725"/>
                  <a:pt x="773231" y="2108006"/>
                </a:cubicBezTo>
                <a:close/>
                <a:moveTo>
                  <a:pt x="515356" y="2029145"/>
                </a:moveTo>
                <a:cubicBezTo>
                  <a:pt x="389967" y="2082770"/>
                  <a:pt x="259058" y="2085925"/>
                  <a:pt x="126177" y="2068575"/>
                </a:cubicBezTo>
                <a:cubicBezTo>
                  <a:pt x="251172" y="2009824"/>
                  <a:pt x="384052" y="2027568"/>
                  <a:pt x="515356" y="202914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20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555" y="387117"/>
            <a:ext cx="930542" cy="93054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41531" y="1248625"/>
            <a:ext cx="6598024" cy="1767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По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рзеузльаттам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илссоевадний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одонго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анлигсйокго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унвиертисета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, не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иеемт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занчнеия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, в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каокм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проякде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рсапжоолены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бкувы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в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солве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.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Галовне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,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чотбы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преавя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и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пслонедяя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бквуы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блыи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на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мсете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.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осатьлыне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бкувы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мгоут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селдовтаь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в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плоонм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бсепордяке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, все-рвано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ткест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чтаитсея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без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побрелм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.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Пичрионй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эгото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ялвятеся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то, что мы не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чиаетм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кдаужю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бкуву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по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отдльенотси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, а все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солво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altLang="ru-RU" sz="1600" dirty="0" err="1">
                <a:latin typeface="+mn-lt"/>
                <a:cs typeface="Times New Roman" panose="02020603050405020304" pitchFamily="18" charset="0"/>
              </a:rPr>
              <a:t>цлиеком</a:t>
            </a:r>
            <a:r>
              <a:rPr lang="ru-RU" altLang="ru-RU" sz="1600" dirty="0">
                <a:latin typeface="+mn-lt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Google Shape;311;p27"/>
          <p:cNvSpPr/>
          <p:nvPr/>
        </p:nvSpPr>
        <p:spPr>
          <a:xfrm rot="17724321">
            <a:off x="1500728" y="3382015"/>
            <a:ext cx="400131" cy="1257179"/>
          </a:xfrm>
          <a:custGeom>
            <a:avLst/>
            <a:gdLst/>
            <a:ahLst/>
            <a:cxnLst/>
            <a:rect l="l" t="t" r="r" b="b"/>
            <a:pathLst>
              <a:path w="856908" h="2508345" extrusionOk="0">
                <a:moveTo>
                  <a:pt x="534432" y="0"/>
                </a:moveTo>
                <a:cubicBezTo>
                  <a:pt x="621172" y="13790"/>
                  <a:pt x="707912" y="27580"/>
                  <a:pt x="794652" y="41881"/>
                </a:cubicBezTo>
                <a:cubicBezTo>
                  <a:pt x="833940" y="48521"/>
                  <a:pt x="857411" y="73036"/>
                  <a:pt x="856901" y="111853"/>
                </a:cubicBezTo>
                <a:cubicBezTo>
                  <a:pt x="856390" y="156288"/>
                  <a:pt x="850778" y="201233"/>
                  <a:pt x="844655" y="245157"/>
                </a:cubicBezTo>
                <a:cubicBezTo>
                  <a:pt x="842104" y="263033"/>
                  <a:pt x="838022" y="278355"/>
                  <a:pt x="847716" y="296231"/>
                </a:cubicBezTo>
                <a:cubicBezTo>
                  <a:pt x="853839" y="307468"/>
                  <a:pt x="853839" y="324322"/>
                  <a:pt x="851288" y="338112"/>
                </a:cubicBezTo>
                <a:cubicBezTo>
                  <a:pt x="844145" y="384590"/>
                  <a:pt x="835471" y="430557"/>
                  <a:pt x="826287" y="476524"/>
                </a:cubicBezTo>
                <a:cubicBezTo>
                  <a:pt x="824756" y="485206"/>
                  <a:pt x="821694" y="497975"/>
                  <a:pt x="816082" y="500018"/>
                </a:cubicBezTo>
                <a:cubicBezTo>
                  <a:pt x="781386" y="512787"/>
                  <a:pt x="790570" y="542410"/>
                  <a:pt x="786488" y="567947"/>
                </a:cubicBezTo>
                <a:cubicBezTo>
                  <a:pt x="763017" y="709934"/>
                  <a:pt x="739036" y="851410"/>
                  <a:pt x="713525" y="992886"/>
                </a:cubicBezTo>
                <a:cubicBezTo>
                  <a:pt x="697707" y="1079712"/>
                  <a:pt x="679339" y="1166028"/>
                  <a:pt x="661991" y="1252343"/>
                </a:cubicBezTo>
                <a:cubicBezTo>
                  <a:pt x="639030" y="1368793"/>
                  <a:pt x="615559" y="1484732"/>
                  <a:pt x="592599" y="1601181"/>
                </a:cubicBezTo>
                <a:cubicBezTo>
                  <a:pt x="570148" y="1714056"/>
                  <a:pt x="540045" y="1826419"/>
                  <a:pt x="528819" y="1940315"/>
                </a:cubicBezTo>
                <a:cubicBezTo>
                  <a:pt x="515043" y="2077705"/>
                  <a:pt x="450753" y="2192112"/>
                  <a:pt x="388505" y="2309072"/>
                </a:cubicBezTo>
                <a:cubicBezTo>
                  <a:pt x="360442" y="2361168"/>
                  <a:pt x="330848" y="2412753"/>
                  <a:pt x="302275" y="2464849"/>
                </a:cubicBezTo>
                <a:cubicBezTo>
                  <a:pt x="291050" y="2485278"/>
                  <a:pt x="281866" y="2514391"/>
                  <a:pt x="254313" y="2507240"/>
                </a:cubicBezTo>
                <a:cubicBezTo>
                  <a:pt x="234924" y="2502133"/>
                  <a:pt x="213494" y="2483235"/>
                  <a:pt x="203800" y="2464849"/>
                </a:cubicBezTo>
                <a:cubicBezTo>
                  <a:pt x="144612" y="2357593"/>
                  <a:pt x="94099" y="2246250"/>
                  <a:pt x="56852" y="2128779"/>
                </a:cubicBezTo>
                <a:cubicBezTo>
                  <a:pt x="50219" y="2107839"/>
                  <a:pt x="44606" y="2087920"/>
                  <a:pt x="21135" y="2078216"/>
                </a:cubicBezTo>
                <a:cubicBezTo>
                  <a:pt x="1747" y="2070044"/>
                  <a:pt x="-1825" y="2052168"/>
                  <a:pt x="726" y="2032760"/>
                </a:cubicBezTo>
                <a:cubicBezTo>
                  <a:pt x="4808" y="1999050"/>
                  <a:pt x="8380" y="1964831"/>
                  <a:pt x="13482" y="1931122"/>
                </a:cubicBezTo>
                <a:cubicBezTo>
                  <a:pt x="37973" y="1784027"/>
                  <a:pt x="62465" y="1636933"/>
                  <a:pt x="87976" y="1490350"/>
                </a:cubicBezTo>
                <a:cubicBezTo>
                  <a:pt x="113488" y="1345299"/>
                  <a:pt x="137979" y="1200247"/>
                  <a:pt x="167063" y="1056218"/>
                </a:cubicBezTo>
                <a:cubicBezTo>
                  <a:pt x="189513" y="947429"/>
                  <a:pt x="219617" y="839662"/>
                  <a:pt x="245639" y="731385"/>
                </a:cubicBezTo>
                <a:cubicBezTo>
                  <a:pt x="261966" y="662945"/>
                  <a:pt x="277274" y="594506"/>
                  <a:pt x="292070" y="526066"/>
                </a:cubicBezTo>
                <a:cubicBezTo>
                  <a:pt x="294111" y="515851"/>
                  <a:pt x="296662" y="503593"/>
                  <a:pt x="293091" y="494400"/>
                </a:cubicBezTo>
                <a:cubicBezTo>
                  <a:pt x="262987" y="406552"/>
                  <a:pt x="290029" y="330962"/>
                  <a:pt x="340543" y="259458"/>
                </a:cubicBezTo>
                <a:cubicBezTo>
                  <a:pt x="349217" y="247200"/>
                  <a:pt x="353809" y="231367"/>
                  <a:pt x="359421" y="216555"/>
                </a:cubicBezTo>
                <a:cubicBezTo>
                  <a:pt x="379831" y="160884"/>
                  <a:pt x="400750" y="105724"/>
                  <a:pt x="419119" y="49542"/>
                </a:cubicBezTo>
                <a:cubicBezTo>
                  <a:pt x="430344" y="16855"/>
                  <a:pt x="452284" y="5107"/>
                  <a:pt x="484939" y="6640"/>
                </a:cubicBezTo>
                <a:cubicBezTo>
                  <a:pt x="501267" y="7150"/>
                  <a:pt x="517084" y="5618"/>
                  <a:pt x="533412" y="4597"/>
                </a:cubicBezTo>
                <a:cubicBezTo>
                  <a:pt x="533922" y="3575"/>
                  <a:pt x="534432" y="1532"/>
                  <a:pt x="534432" y="0"/>
                </a:cubicBezTo>
                <a:close/>
                <a:moveTo>
                  <a:pt x="342584" y="506658"/>
                </a:moveTo>
                <a:cubicBezTo>
                  <a:pt x="314010" y="652730"/>
                  <a:pt x="285948" y="793696"/>
                  <a:pt x="259415" y="934661"/>
                </a:cubicBezTo>
                <a:cubicBezTo>
                  <a:pt x="225740" y="1112910"/>
                  <a:pt x="193085" y="1291160"/>
                  <a:pt x="160940" y="1469409"/>
                </a:cubicBezTo>
                <a:cubicBezTo>
                  <a:pt x="151756" y="1520484"/>
                  <a:pt x="145123" y="1572069"/>
                  <a:pt x="137979" y="1623143"/>
                </a:cubicBezTo>
                <a:cubicBezTo>
                  <a:pt x="125734" y="1714056"/>
                  <a:pt x="114508" y="1804457"/>
                  <a:pt x="103283" y="1895370"/>
                </a:cubicBezTo>
                <a:cubicBezTo>
                  <a:pt x="98691" y="1934697"/>
                  <a:pt x="96140" y="1974024"/>
                  <a:pt x="93079" y="2013351"/>
                </a:cubicBezTo>
                <a:cubicBezTo>
                  <a:pt x="116039" y="2005179"/>
                  <a:pt x="139510" y="1993943"/>
                  <a:pt x="140020" y="1981685"/>
                </a:cubicBezTo>
                <a:cubicBezTo>
                  <a:pt x="143592" y="1917842"/>
                  <a:pt x="188493" y="1871875"/>
                  <a:pt x="205841" y="1815183"/>
                </a:cubicBezTo>
                <a:cubicBezTo>
                  <a:pt x="243598" y="1691583"/>
                  <a:pt x="280335" y="1567472"/>
                  <a:pt x="311969" y="1441829"/>
                </a:cubicBezTo>
                <a:cubicBezTo>
                  <a:pt x="339012" y="1334062"/>
                  <a:pt x="361462" y="1224763"/>
                  <a:pt x="380341" y="1114953"/>
                </a:cubicBezTo>
                <a:cubicBezTo>
                  <a:pt x="404322" y="975010"/>
                  <a:pt x="422180" y="834555"/>
                  <a:pt x="442590" y="694101"/>
                </a:cubicBezTo>
                <a:cubicBezTo>
                  <a:pt x="451264" y="632301"/>
                  <a:pt x="459938" y="570501"/>
                  <a:pt x="468612" y="505636"/>
                </a:cubicBezTo>
                <a:cubicBezTo>
                  <a:pt x="423711" y="506658"/>
                  <a:pt x="382892" y="506658"/>
                  <a:pt x="342584" y="506658"/>
                </a:cubicBezTo>
                <a:close/>
                <a:moveTo>
                  <a:pt x="520145" y="503082"/>
                </a:moveTo>
                <a:cubicBezTo>
                  <a:pt x="513002" y="545985"/>
                  <a:pt x="507390" y="583269"/>
                  <a:pt x="501267" y="620553"/>
                </a:cubicBezTo>
                <a:cubicBezTo>
                  <a:pt x="482388" y="732406"/>
                  <a:pt x="458407" y="843238"/>
                  <a:pt x="445651" y="955601"/>
                </a:cubicBezTo>
                <a:cubicBezTo>
                  <a:pt x="426772" y="1116486"/>
                  <a:pt x="403812" y="1276859"/>
                  <a:pt x="363503" y="1434168"/>
                </a:cubicBezTo>
                <a:cubicBezTo>
                  <a:pt x="332889" y="1554193"/>
                  <a:pt x="297173" y="1673196"/>
                  <a:pt x="264518" y="1793221"/>
                </a:cubicBezTo>
                <a:cubicBezTo>
                  <a:pt x="257374" y="1818247"/>
                  <a:pt x="247170" y="1841741"/>
                  <a:pt x="268600" y="1868811"/>
                </a:cubicBezTo>
                <a:cubicBezTo>
                  <a:pt x="276763" y="1879026"/>
                  <a:pt x="270130" y="1907627"/>
                  <a:pt x="261966" y="1922950"/>
                </a:cubicBezTo>
                <a:cubicBezTo>
                  <a:pt x="242578" y="1959212"/>
                  <a:pt x="218086" y="1992411"/>
                  <a:pt x="196146" y="2026631"/>
                </a:cubicBezTo>
                <a:cubicBezTo>
                  <a:pt x="219107" y="2065447"/>
                  <a:pt x="230332" y="2070044"/>
                  <a:pt x="261456" y="2048082"/>
                </a:cubicBezTo>
                <a:cubicBezTo>
                  <a:pt x="291050" y="2027141"/>
                  <a:pt x="312480" y="2001093"/>
                  <a:pt x="318092" y="1961255"/>
                </a:cubicBezTo>
                <a:cubicBezTo>
                  <a:pt x="329317" y="1888730"/>
                  <a:pt x="342584" y="1815694"/>
                  <a:pt x="393607" y="1756447"/>
                </a:cubicBezTo>
                <a:cubicBezTo>
                  <a:pt x="401771" y="1746743"/>
                  <a:pt x="402281" y="1729889"/>
                  <a:pt x="404322" y="1716099"/>
                </a:cubicBezTo>
                <a:cubicBezTo>
                  <a:pt x="422691" y="1604246"/>
                  <a:pt x="436977" y="1491371"/>
                  <a:pt x="459938" y="1380540"/>
                </a:cubicBezTo>
                <a:cubicBezTo>
                  <a:pt x="508920" y="1148152"/>
                  <a:pt x="563005" y="917296"/>
                  <a:pt x="613518" y="685418"/>
                </a:cubicBezTo>
                <a:cubicBezTo>
                  <a:pt x="626274" y="626172"/>
                  <a:pt x="645153" y="567436"/>
                  <a:pt x="640561" y="503082"/>
                </a:cubicBezTo>
                <a:cubicBezTo>
                  <a:pt x="601273" y="503082"/>
                  <a:pt x="564026" y="503082"/>
                  <a:pt x="520145" y="503082"/>
                </a:cubicBezTo>
                <a:close/>
                <a:moveTo>
                  <a:pt x="708932" y="506658"/>
                </a:moveTo>
                <a:cubicBezTo>
                  <a:pt x="643112" y="788077"/>
                  <a:pt x="577292" y="1065922"/>
                  <a:pt x="514023" y="1344277"/>
                </a:cubicBezTo>
                <a:cubicBezTo>
                  <a:pt x="488511" y="1456641"/>
                  <a:pt x="467591" y="1569515"/>
                  <a:pt x="447182" y="1682900"/>
                </a:cubicBezTo>
                <a:cubicBezTo>
                  <a:pt x="443100" y="1706394"/>
                  <a:pt x="440549" y="1735507"/>
                  <a:pt x="451264" y="1754915"/>
                </a:cubicBezTo>
                <a:cubicBezTo>
                  <a:pt x="467591" y="1786581"/>
                  <a:pt x="465550" y="1814161"/>
                  <a:pt x="452284" y="1842252"/>
                </a:cubicBezTo>
                <a:cubicBezTo>
                  <a:pt x="433405" y="1883112"/>
                  <a:pt x="411976" y="1922439"/>
                  <a:pt x="390035" y="1961766"/>
                </a:cubicBezTo>
                <a:cubicBezTo>
                  <a:pt x="377280" y="1984239"/>
                  <a:pt x="373708" y="2006201"/>
                  <a:pt x="390546" y="2026631"/>
                </a:cubicBezTo>
                <a:cubicBezTo>
                  <a:pt x="396669" y="2034292"/>
                  <a:pt x="408404" y="2041442"/>
                  <a:pt x="417078" y="2040931"/>
                </a:cubicBezTo>
                <a:cubicBezTo>
                  <a:pt x="424731" y="2040421"/>
                  <a:pt x="435957" y="2029695"/>
                  <a:pt x="437998" y="2021523"/>
                </a:cubicBezTo>
                <a:cubicBezTo>
                  <a:pt x="456366" y="1956148"/>
                  <a:pt x="476775" y="1890773"/>
                  <a:pt x="489531" y="1824376"/>
                </a:cubicBezTo>
                <a:cubicBezTo>
                  <a:pt x="509430" y="1722227"/>
                  <a:pt x="522697" y="1618546"/>
                  <a:pt x="541065" y="1515887"/>
                </a:cubicBezTo>
                <a:cubicBezTo>
                  <a:pt x="569128" y="1358578"/>
                  <a:pt x="596681" y="1201269"/>
                  <a:pt x="628826" y="1044981"/>
                </a:cubicBezTo>
                <a:cubicBezTo>
                  <a:pt x="665052" y="869286"/>
                  <a:pt x="706381" y="694101"/>
                  <a:pt x="745159" y="518915"/>
                </a:cubicBezTo>
                <a:cubicBezTo>
                  <a:pt x="745669" y="515851"/>
                  <a:pt x="743118" y="512276"/>
                  <a:pt x="741077" y="506658"/>
                </a:cubicBezTo>
                <a:cubicBezTo>
                  <a:pt x="732403" y="506658"/>
                  <a:pt x="722199" y="506658"/>
                  <a:pt x="708932" y="506658"/>
                </a:cubicBezTo>
                <a:close/>
                <a:moveTo>
                  <a:pt x="277274" y="2372915"/>
                </a:moveTo>
                <a:cubicBezTo>
                  <a:pt x="335440" y="2286088"/>
                  <a:pt x="393607" y="2198240"/>
                  <a:pt x="434936" y="2103242"/>
                </a:cubicBezTo>
                <a:cubicBezTo>
                  <a:pt x="397689" y="2083323"/>
                  <a:pt x="363503" y="2065447"/>
                  <a:pt x="334420" y="2050125"/>
                </a:cubicBezTo>
                <a:cubicBezTo>
                  <a:pt x="301765" y="2069022"/>
                  <a:pt x="272681" y="2093027"/>
                  <a:pt x="240026" y="2102221"/>
                </a:cubicBezTo>
                <a:cubicBezTo>
                  <a:pt x="201759" y="2112946"/>
                  <a:pt x="175737" y="2079237"/>
                  <a:pt x="150735" y="2052678"/>
                </a:cubicBezTo>
                <a:cubicBezTo>
                  <a:pt x="131856" y="2065447"/>
                  <a:pt x="116039" y="2075662"/>
                  <a:pt x="99201" y="2086898"/>
                </a:cubicBezTo>
                <a:cubicBezTo>
                  <a:pt x="127264" y="2160445"/>
                  <a:pt x="156858" y="2229907"/>
                  <a:pt x="179308" y="2301411"/>
                </a:cubicBezTo>
                <a:cubicBezTo>
                  <a:pt x="194615" y="2349421"/>
                  <a:pt x="219107" y="2375979"/>
                  <a:pt x="277274" y="2372915"/>
                </a:cubicBezTo>
                <a:close/>
                <a:moveTo>
                  <a:pt x="783937" y="253840"/>
                </a:moveTo>
                <a:cubicBezTo>
                  <a:pt x="793631" y="205319"/>
                  <a:pt x="804346" y="153734"/>
                  <a:pt x="815572" y="96531"/>
                </a:cubicBezTo>
                <a:cubicBezTo>
                  <a:pt x="746180" y="87848"/>
                  <a:pt x="684441" y="79165"/>
                  <a:pt x="622192" y="73036"/>
                </a:cubicBezTo>
                <a:cubicBezTo>
                  <a:pt x="581374" y="68950"/>
                  <a:pt x="540045" y="66907"/>
                  <a:pt x="498716" y="65886"/>
                </a:cubicBezTo>
                <a:cubicBezTo>
                  <a:pt x="479327" y="65375"/>
                  <a:pt x="456366" y="63332"/>
                  <a:pt x="447182" y="86316"/>
                </a:cubicBezTo>
                <a:cubicBezTo>
                  <a:pt x="429324" y="132283"/>
                  <a:pt x="409935" y="178760"/>
                  <a:pt x="411976" y="226259"/>
                </a:cubicBezTo>
                <a:cubicBezTo>
                  <a:pt x="535452" y="235453"/>
                  <a:pt x="654337" y="244135"/>
                  <a:pt x="783937" y="253840"/>
                </a:cubicBezTo>
                <a:close/>
                <a:moveTo>
                  <a:pt x="782917" y="411149"/>
                </a:moveTo>
                <a:cubicBezTo>
                  <a:pt x="676788" y="391740"/>
                  <a:pt x="422180" y="380504"/>
                  <a:pt x="347686" y="392251"/>
                </a:cubicBezTo>
                <a:cubicBezTo>
                  <a:pt x="344625" y="406041"/>
                  <a:pt x="341563" y="420853"/>
                  <a:pt x="337991" y="434643"/>
                </a:cubicBezTo>
                <a:cubicBezTo>
                  <a:pt x="343094" y="437197"/>
                  <a:pt x="344625" y="439239"/>
                  <a:pt x="346155" y="439239"/>
                </a:cubicBezTo>
                <a:cubicBezTo>
                  <a:pt x="478816" y="444347"/>
                  <a:pt x="611478" y="448433"/>
                  <a:pt x="744139" y="454051"/>
                </a:cubicBezTo>
                <a:cubicBezTo>
                  <a:pt x="774753" y="455583"/>
                  <a:pt x="781386" y="439239"/>
                  <a:pt x="782917" y="411149"/>
                </a:cubicBezTo>
                <a:close/>
                <a:moveTo>
                  <a:pt x="802816" y="334026"/>
                </a:moveTo>
                <a:cubicBezTo>
                  <a:pt x="802305" y="329940"/>
                  <a:pt x="801795" y="325344"/>
                  <a:pt x="801285" y="321258"/>
                </a:cubicBezTo>
                <a:cubicBezTo>
                  <a:pt x="764548" y="315129"/>
                  <a:pt x="728321" y="308489"/>
                  <a:pt x="691584" y="303382"/>
                </a:cubicBezTo>
                <a:cubicBezTo>
                  <a:pt x="593109" y="288570"/>
                  <a:pt x="494634" y="292656"/>
                  <a:pt x="396158" y="298785"/>
                </a:cubicBezTo>
                <a:cubicBezTo>
                  <a:pt x="375749" y="299807"/>
                  <a:pt x="367585" y="309000"/>
                  <a:pt x="373198" y="335559"/>
                </a:cubicBezTo>
                <a:cubicBezTo>
                  <a:pt x="510961" y="338112"/>
                  <a:pt x="648725" y="341177"/>
                  <a:pt x="786488" y="343220"/>
                </a:cubicBezTo>
                <a:cubicBezTo>
                  <a:pt x="791591" y="343220"/>
                  <a:pt x="797203" y="337091"/>
                  <a:pt x="802816" y="33402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3173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7"/>
          <p:cNvSpPr/>
          <p:nvPr/>
        </p:nvSpPr>
        <p:spPr>
          <a:xfrm>
            <a:off x="-5355" y="0"/>
            <a:ext cx="38532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27"/>
          <p:cNvSpPr txBox="1"/>
          <p:nvPr/>
        </p:nvSpPr>
        <p:spPr>
          <a:xfrm>
            <a:off x="491471" y="2025783"/>
            <a:ext cx="2938800" cy="16619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500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Цель и задачи</a:t>
            </a:r>
            <a:endParaRPr sz="7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8" name="Google Shape;308;p27"/>
          <p:cNvSpPr txBox="1"/>
          <p:nvPr/>
        </p:nvSpPr>
        <p:spPr>
          <a:xfrm>
            <a:off x="4133091" y="161090"/>
            <a:ext cx="4863536" cy="498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30000"/>
              </a:lnSpc>
            </a:pPr>
            <a:r>
              <a:rPr lang="ru-RU" altLang="ru-RU" sz="1800" i="1" dirty="0">
                <a:solidFill>
                  <a:srgbClr val="FF0000"/>
                </a:solidFill>
                <a:latin typeface="Calibri" panose="020F0502020204030204" pitchFamily="34" charset="0"/>
              </a:rPr>
              <a:t/>
            </a:r>
            <a:br>
              <a:rPr lang="ru-RU" altLang="ru-RU" sz="1800" i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ru-RU" altLang="ru-RU" sz="1800" i="1" dirty="0">
                <a:solidFill>
                  <a:srgbClr val="FF0000"/>
                </a:solidFill>
                <a:latin typeface="Calibri" panose="020F0502020204030204" pitchFamily="34" charset="0"/>
              </a:rPr>
              <a:t>Цель: </a:t>
            </a:r>
            <a:r>
              <a:rPr lang="ru-RU" altLang="ru-RU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представить систему работы по формированию читательской грамотности на уроках русского языка и литературы посредством определенных методических приёмов.</a:t>
            </a:r>
            <a:r>
              <a:rPr lang="ru-RU" altLang="ru-RU" sz="1800" dirty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ru-RU" altLang="ru-RU" sz="1800" dirty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ru-RU" altLang="ru-RU" sz="1800" i="1" dirty="0">
                <a:solidFill>
                  <a:srgbClr val="FF0000"/>
                </a:solidFill>
                <a:latin typeface="Calibri" panose="020F0502020204030204" pitchFamily="34" charset="0"/>
              </a:rPr>
              <a:t>Задачи</a:t>
            </a:r>
            <a:r>
              <a:rPr lang="ru-RU" altLang="ru-RU" sz="1800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:</a:t>
            </a:r>
          </a:p>
          <a:p>
            <a:pPr marL="342900" lvl="0" indent="-342900">
              <a:lnSpc>
                <a:spcPct val="130000"/>
              </a:lnSpc>
              <a:buAutoNum type="arabicPeriod"/>
            </a:pPr>
            <a:r>
              <a:rPr lang="ru-RU" altLang="ru-RU" i="1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Сформировать представление о формировании читательской грамотности;</a:t>
            </a:r>
          </a:p>
          <a:p>
            <a:pPr marL="342900" lvl="0" indent="-342900">
              <a:lnSpc>
                <a:spcPct val="130000"/>
              </a:lnSpc>
              <a:buAutoNum type="arabicPeriod"/>
            </a:pPr>
            <a:r>
              <a:rPr lang="ru-RU" altLang="ru-RU" i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с</a:t>
            </a:r>
            <a:r>
              <a:rPr lang="ru-RU" altLang="ru-RU" i="1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оздать условия для  развития умений, позволяющих ориентироваться </a:t>
            </a:r>
            <a:r>
              <a:rPr lang="ru-RU" altLang="ru-RU" i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в источниках информации, находить, перерабатывать, передавать и принимать требуемую информацию, пользоваться разными стратегиями при её переработке, отвергая ненужную и неверную.</a:t>
            </a:r>
            <a:r>
              <a:rPr lang="ru-RU" altLang="ru-RU" sz="1800" dirty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ru-RU" altLang="ru-RU" sz="1800" dirty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ru-RU" altLang="ru-RU" sz="1800" dirty="0">
                <a:solidFill>
                  <a:schemeClr val="tx1"/>
                </a:solidFill>
              </a:rPr>
              <a:t/>
            </a:r>
            <a:br>
              <a:rPr lang="ru-RU" altLang="ru-RU" sz="1800" dirty="0">
                <a:solidFill>
                  <a:schemeClr val="tx1"/>
                </a:solidFill>
              </a:rPr>
            </a:br>
            <a:endParaRPr sz="7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1" name="Google Shape;311;p27"/>
          <p:cNvSpPr/>
          <p:nvPr/>
        </p:nvSpPr>
        <p:spPr>
          <a:xfrm rot="1716628">
            <a:off x="2726009" y="2882856"/>
            <a:ext cx="429481" cy="1257179"/>
          </a:xfrm>
          <a:custGeom>
            <a:avLst/>
            <a:gdLst/>
            <a:ahLst/>
            <a:cxnLst/>
            <a:rect l="l" t="t" r="r" b="b"/>
            <a:pathLst>
              <a:path w="856908" h="2508345" extrusionOk="0">
                <a:moveTo>
                  <a:pt x="534432" y="0"/>
                </a:moveTo>
                <a:cubicBezTo>
                  <a:pt x="621172" y="13790"/>
                  <a:pt x="707912" y="27580"/>
                  <a:pt x="794652" y="41881"/>
                </a:cubicBezTo>
                <a:cubicBezTo>
                  <a:pt x="833940" y="48521"/>
                  <a:pt x="857411" y="73036"/>
                  <a:pt x="856901" y="111853"/>
                </a:cubicBezTo>
                <a:cubicBezTo>
                  <a:pt x="856390" y="156288"/>
                  <a:pt x="850778" y="201233"/>
                  <a:pt x="844655" y="245157"/>
                </a:cubicBezTo>
                <a:cubicBezTo>
                  <a:pt x="842104" y="263033"/>
                  <a:pt x="838022" y="278355"/>
                  <a:pt x="847716" y="296231"/>
                </a:cubicBezTo>
                <a:cubicBezTo>
                  <a:pt x="853839" y="307468"/>
                  <a:pt x="853839" y="324322"/>
                  <a:pt x="851288" y="338112"/>
                </a:cubicBezTo>
                <a:cubicBezTo>
                  <a:pt x="844145" y="384590"/>
                  <a:pt x="835471" y="430557"/>
                  <a:pt x="826287" y="476524"/>
                </a:cubicBezTo>
                <a:cubicBezTo>
                  <a:pt x="824756" y="485206"/>
                  <a:pt x="821694" y="497975"/>
                  <a:pt x="816082" y="500018"/>
                </a:cubicBezTo>
                <a:cubicBezTo>
                  <a:pt x="781386" y="512787"/>
                  <a:pt x="790570" y="542410"/>
                  <a:pt x="786488" y="567947"/>
                </a:cubicBezTo>
                <a:cubicBezTo>
                  <a:pt x="763017" y="709934"/>
                  <a:pt x="739036" y="851410"/>
                  <a:pt x="713525" y="992886"/>
                </a:cubicBezTo>
                <a:cubicBezTo>
                  <a:pt x="697707" y="1079712"/>
                  <a:pt x="679339" y="1166028"/>
                  <a:pt x="661991" y="1252343"/>
                </a:cubicBezTo>
                <a:cubicBezTo>
                  <a:pt x="639030" y="1368793"/>
                  <a:pt x="615559" y="1484732"/>
                  <a:pt x="592599" y="1601181"/>
                </a:cubicBezTo>
                <a:cubicBezTo>
                  <a:pt x="570148" y="1714056"/>
                  <a:pt x="540045" y="1826419"/>
                  <a:pt x="528819" y="1940315"/>
                </a:cubicBezTo>
                <a:cubicBezTo>
                  <a:pt x="515043" y="2077705"/>
                  <a:pt x="450753" y="2192112"/>
                  <a:pt x="388505" y="2309072"/>
                </a:cubicBezTo>
                <a:cubicBezTo>
                  <a:pt x="360442" y="2361168"/>
                  <a:pt x="330848" y="2412753"/>
                  <a:pt x="302275" y="2464849"/>
                </a:cubicBezTo>
                <a:cubicBezTo>
                  <a:pt x="291050" y="2485278"/>
                  <a:pt x="281866" y="2514391"/>
                  <a:pt x="254313" y="2507240"/>
                </a:cubicBezTo>
                <a:cubicBezTo>
                  <a:pt x="234924" y="2502133"/>
                  <a:pt x="213494" y="2483235"/>
                  <a:pt x="203800" y="2464849"/>
                </a:cubicBezTo>
                <a:cubicBezTo>
                  <a:pt x="144612" y="2357593"/>
                  <a:pt x="94099" y="2246250"/>
                  <a:pt x="56852" y="2128779"/>
                </a:cubicBezTo>
                <a:cubicBezTo>
                  <a:pt x="50219" y="2107839"/>
                  <a:pt x="44606" y="2087920"/>
                  <a:pt x="21135" y="2078216"/>
                </a:cubicBezTo>
                <a:cubicBezTo>
                  <a:pt x="1747" y="2070044"/>
                  <a:pt x="-1825" y="2052168"/>
                  <a:pt x="726" y="2032760"/>
                </a:cubicBezTo>
                <a:cubicBezTo>
                  <a:pt x="4808" y="1999050"/>
                  <a:pt x="8380" y="1964831"/>
                  <a:pt x="13482" y="1931122"/>
                </a:cubicBezTo>
                <a:cubicBezTo>
                  <a:pt x="37973" y="1784027"/>
                  <a:pt x="62465" y="1636933"/>
                  <a:pt x="87976" y="1490350"/>
                </a:cubicBezTo>
                <a:cubicBezTo>
                  <a:pt x="113488" y="1345299"/>
                  <a:pt x="137979" y="1200247"/>
                  <a:pt x="167063" y="1056218"/>
                </a:cubicBezTo>
                <a:cubicBezTo>
                  <a:pt x="189513" y="947429"/>
                  <a:pt x="219617" y="839662"/>
                  <a:pt x="245639" y="731385"/>
                </a:cubicBezTo>
                <a:cubicBezTo>
                  <a:pt x="261966" y="662945"/>
                  <a:pt x="277274" y="594506"/>
                  <a:pt x="292070" y="526066"/>
                </a:cubicBezTo>
                <a:cubicBezTo>
                  <a:pt x="294111" y="515851"/>
                  <a:pt x="296662" y="503593"/>
                  <a:pt x="293091" y="494400"/>
                </a:cubicBezTo>
                <a:cubicBezTo>
                  <a:pt x="262987" y="406552"/>
                  <a:pt x="290029" y="330962"/>
                  <a:pt x="340543" y="259458"/>
                </a:cubicBezTo>
                <a:cubicBezTo>
                  <a:pt x="349217" y="247200"/>
                  <a:pt x="353809" y="231367"/>
                  <a:pt x="359421" y="216555"/>
                </a:cubicBezTo>
                <a:cubicBezTo>
                  <a:pt x="379831" y="160884"/>
                  <a:pt x="400750" y="105724"/>
                  <a:pt x="419119" y="49542"/>
                </a:cubicBezTo>
                <a:cubicBezTo>
                  <a:pt x="430344" y="16855"/>
                  <a:pt x="452284" y="5107"/>
                  <a:pt x="484939" y="6640"/>
                </a:cubicBezTo>
                <a:cubicBezTo>
                  <a:pt x="501267" y="7150"/>
                  <a:pt x="517084" y="5618"/>
                  <a:pt x="533412" y="4597"/>
                </a:cubicBezTo>
                <a:cubicBezTo>
                  <a:pt x="533922" y="3575"/>
                  <a:pt x="534432" y="1532"/>
                  <a:pt x="534432" y="0"/>
                </a:cubicBezTo>
                <a:close/>
                <a:moveTo>
                  <a:pt x="342584" y="506658"/>
                </a:moveTo>
                <a:cubicBezTo>
                  <a:pt x="314010" y="652730"/>
                  <a:pt x="285948" y="793696"/>
                  <a:pt x="259415" y="934661"/>
                </a:cubicBezTo>
                <a:cubicBezTo>
                  <a:pt x="225740" y="1112910"/>
                  <a:pt x="193085" y="1291160"/>
                  <a:pt x="160940" y="1469409"/>
                </a:cubicBezTo>
                <a:cubicBezTo>
                  <a:pt x="151756" y="1520484"/>
                  <a:pt x="145123" y="1572069"/>
                  <a:pt x="137979" y="1623143"/>
                </a:cubicBezTo>
                <a:cubicBezTo>
                  <a:pt x="125734" y="1714056"/>
                  <a:pt x="114508" y="1804457"/>
                  <a:pt x="103283" y="1895370"/>
                </a:cubicBezTo>
                <a:cubicBezTo>
                  <a:pt x="98691" y="1934697"/>
                  <a:pt x="96140" y="1974024"/>
                  <a:pt x="93079" y="2013351"/>
                </a:cubicBezTo>
                <a:cubicBezTo>
                  <a:pt x="116039" y="2005179"/>
                  <a:pt x="139510" y="1993943"/>
                  <a:pt x="140020" y="1981685"/>
                </a:cubicBezTo>
                <a:cubicBezTo>
                  <a:pt x="143592" y="1917842"/>
                  <a:pt x="188493" y="1871875"/>
                  <a:pt x="205841" y="1815183"/>
                </a:cubicBezTo>
                <a:cubicBezTo>
                  <a:pt x="243598" y="1691583"/>
                  <a:pt x="280335" y="1567472"/>
                  <a:pt x="311969" y="1441829"/>
                </a:cubicBezTo>
                <a:cubicBezTo>
                  <a:pt x="339012" y="1334062"/>
                  <a:pt x="361462" y="1224763"/>
                  <a:pt x="380341" y="1114953"/>
                </a:cubicBezTo>
                <a:cubicBezTo>
                  <a:pt x="404322" y="975010"/>
                  <a:pt x="422180" y="834555"/>
                  <a:pt x="442590" y="694101"/>
                </a:cubicBezTo>
                <a:cubicBezTo>
                  <a:pt x="451264" y="632301"/>
                  <a:pt x="459938" y="570501"/>
                  <a:pt x="468612" y="505636"/>
                </a:cubicBezTo>
                <a:cubicBezTo>
                  <a:pt x="423711" y="506658"/>
                  <a:pt x="382892" y="506658"/>
                  <a:pt x="342584" y="506658"/>
                </a:cubicBezTo>
                <a:close/>
                <a:moveTo>
                  <a:pt x="520145" y="503082"/>
                </a:moveTo>
                <a:cubicBezTo>
                  <a:pt x="513002" y="545985"/>
                  <a:pt x="507390" y="583269"/>
                  <a:pt x="501267" y="620553"/>
                </a:cubicBezTo>
                <a:cubicBezTo>
                  <a:pt x="482388" y="732406"/>
                  <a:pt x="458407" y="843238"/>
                  <a:pt x="445651" y="955601"/>
                </a:cubicBezTo>
                <a:cubicBezTo>
                  <a:pt x="426772" y="1116486"/>
                  <a:pt x="403812" y="1276859"/>
                  <a:pt x="363503" y="1434168"/>
                </a:cubicBezTo>
                <a:cubicBezTo>
                  <a:pt x="332889" y="1554193"/>
                  <a:pt x="297173" y="1673196"/>
                  <a:pt x="264518" y="1793221"/>
                </a:cubicBezTo>
                <a:cubicBezTo>
                  <a:pt x="257374" y="1818247"/>
                  <a:pt x="247170" y="1841741"/>
                  <a:pt x="268600" y="1868811"/>
                </a:cubicBezTo>
                <a:cubicBezTo>
                  <a:pt x="276763" y="1879026"/>
                  <a:pt x="270130" y="1907627"/>
                  <a:pt x="261966" y="1922950"/>
                </a:cubicBezTo>
                <a:cubicBezTo>
                  <a:pt x="242578" y="1959212"/>
                  <a:pt x="218086" y="1992411"/>
                  <a:pt x="196146" y="2026631"/>
                </a:cubicBezTo>
                <a:cubicBezTo>
                  <a:pt x="219107" y="2065447"/>
                  <a:pt x="230332" y="2070044"/>
                  <a:pt x="261456" y="2048082"/>
                </a:cubicBezTo>
                <a:cubicBezTo>
                  <a:pt x="291050" y="2027141"/>
                  <a:pt x="312480" y="2001093"/>
                  <a:pt x="318092" y="1961255"/>
                </a:cubicBezTo>
                <a:cubicBezTo>
                  <a:pt x="329317" y="1888730"/>
                  <a:pt x="342584" y="1815694"/>
                  <a:pt x="393607" y="1756447"/>
                </a:cubicBezTo>
                <a:cubicBezTo>
                  <a:pt x="401771" y="1746743"/>
                  <a:pt x="402281" y="1729889"/>
                  <a:pt x="404322" y="1716099"/>
                </a:cubicBezTo>
                <a:cubicBezTo>
                  <a:pt x="422691" y="1604246"/>
                  <a:pt x="436977" y="1491371"/>
                  <a:pt x="459938" y="1380540"/>
                </a:cubicBezTo>
                <a:cubicBezTo>
                  <a:pt x="508920" y="1148152"/>
                  <a:pt x="563005" y="917296"/>
                  <a:pt x="613518" y="685418"/>
                </a:cubicBezTo>
                <a:cubicBezTo>
                  <a:pt x="626274" y="626172"/>
                  <a:pt x="645153" y="567436"/>
                  <a:pt x="640561" y="503082"/>
                </a:cubicBezTo>
                <a:cubicBezTo>
                  <a:pt x="601273" y="503082"/>
                  <a:pt x="564026" y="503082"/>
                  <a:pt x="520145" y="503082"/>
                </a:cubicBezTo>
                <a:close/>
                <a:moveTo>
                  <a:pt x="708932" y="506658"/>
                </a:moveTo>
                <a:cubicBezTo>
                  <a:pt x="643112" y="788077"/>
                  <a:pt x="577292" y="1065922"/>
                  <a:pt x="514023" y="1344277"/>
                </a:cubicBezTo>
                <a:cubicBezTo>
                  <a:pt x="488511" y="1456641"/>
                  <a:pt x="467591" y="1569515"/>
                  <a:pt x="447182" y="1682900"/>
                </a:cubicBezTo>
                <a:cubicBezTo>
                  <a:pt x="443100" y="1706394"/>
                  <a:pt x="440549" y="1735507"/>
                  <a:pt x="451264" y="1754915"/>
                </a:cubicBezTo>
                <a:cubicBezTo>
                  <a:pt x="467591" y="1786581"/>
                  <a:pt x="465550" y="1814161"/>
                  <a:pt x="452284" y="1842252"/>
                </a:cubicBezTo>
                <a:cubicBezTo>
                  <a:pt x="433405" y="1883112"/>
                  <a:pt x="411976" y="1922439"/>
                  <a:pt x="390035" y="1961766"/>
                </a:cubicBezTo>
                <a:cubicBezTo>
                  <a:pt x="377280" y="1984239"/>
                  <a:pt x="373708" y="2006201"/>
                  <a:pt x="390546" y="2026631"/>
                </a:cubicBezTo>
                <a:cubicBezTo>
                  <a:pt x="396669" y="2034292"/>
                  <a:pt x="408404" y="2041442"/>
                  <a:pt x="417078" y="2040931"/>
                </a:cubicBezTo>
                <a:cubicBezTo>
                  <a:pt x="424731" y="2040421"/>
                  <a:pt x="435957" y="2029695"/>
                  <a:pt x="437998" y="2021523"/>
                </a:cubicBezTo>
                <a:cubicBezTo>
                  <a:pt x="456366" y="1956148"/>
                  <a:pt x="476775" y="1890773"/>
                  <a:pt x="489531" y="1824376"/>
                </a:cubicBezTo>
                <a:cubicBezTo>
                  <a:pt x="509430" y="1722227"/>
                  <a:pt x="522697" y="1618546"/>
                  <a:pt x="541065" y="1515887"/>
                </a:cubicBezTo>
                <a:cubicBezTo>
                  <a:pt x="569128" y="1358578"/>
                  <a:pt x="596681" y="1201269"/>
                  <a:pt x="628826" y="1044981"/>
                </a:cubicBezTo>
                <a:cubicBezTo>
                  <a:pt x="665052" y="869286"/>
                  <a:pt x="706381" y="694101"/>
                  <a:pt x="745159" y="518915"/>
                </a:cubicBezTo>
                <a:cubicBezTo>
                  <a:pt x="745669" y="515851"/>
                  <a:pt x="743118" y="512276"/>
                  <a:pt x="741077" y="506658"/>
                </a:cubicBezTo>
                <a:cubicBezTo>
                  <a:pt x="732403" y="506658"/>
                  <a:pt x="722199" y="506658"/>
                  <a:pt x="708932" y="506658"/>
                </a:cubicBezTo>
                <a:close/>
                <a:moveTo>
                  <a:pt x="277274" y="2372915"/>
                </a:moveTo>
                <a:cubicBezTo>
                  <a:pt x="335440" y="2286088"/>
                  <a:pt x="393607" y="2198240"/>
                  <a:pt x="434936" y="2103242"/>
                </a:cubicBezTo>
                <a:cubicBezTo>
                  <a:pt x="397689" y="2083323"/>
                  <a:pt x="363503" y="2065447"/>
                  <a:pt x="334420" y="2050125"/>
                </a:cubicBezTo>
                <a:cubicBezTo>
                  <a:pt x="301765" y="2069022"/>
                  <a:pt x="272681" y="2093027"/>
                  <a:pt x="240026" y="2102221"/>
                </a:cubicBezTo>
                <a:cubicBezTo>
                  <a:pt x="201759" y="2112946"/>
                  <a:pt x="175737" y="2079237"/>
                  <a:pt x="150735" y="2052678"/>
                </a:cubicBezTo>
                <a:cubicBezTo>
                  <a:pt x="131856" y="2065447"/>
                  <a:pt x="116039" y="2075662"/>
                  <a:pt x="99201" y="2086898"/>
                </a:cubicBezTo>
                <a:cubicBezTo>
                  <a:pt x="127264" y="2160445"/>
                  <a:pt x="156858" y="2229907"/>
                  <a:pt x="179308" y="2301411"/>
                </a:cubicBezTo>
                <a:cubicBezTo>
                  <a:pt x="194615" y="2349421"/>
                  <a:pt x="219107" y="2375979"/>
                  <a:pt x="277274" y="2372915"/>
                </a:cubicBezTo>
                <a:close/>
                <a:moveTo>
                  <a:pt x="783937" y="253840"/>
                </a:moveTo>
                <a:cubicBezTo>
                  <a:pt x="793631" y="205319"/>
                  <a:pt x="804346" y="153734"/>
                  <a:pt x="815572" y="96531"/>
                </a:cubicBezTo>
                <a:cubicBezTo>
                  <a:pt x="746180" y="87848"/>
                  <a:pt x="684441" y="79165"/>
                  <a:pt x="622192" y="73036"/>
                </a:cubicBezTo>
                <a:cubicBezTo>
                  <a:pt x="581374" y="68950"/>
                  <a:pt x="540045" y="66907"/>
                  <a:pt x="498716" y="65886"/>
                </a:cubicBezTo>
                <a:cubicBezTo>
                  <a:pt x="479327" y="65375"/>
                  <a:pt x="456366" y="63332"/>
                  <a:pt x="447182" y="86316"/>
                </a:cubicBezTo>
                <a:cubicBezTo>
                  <a:pt x="429324" y="132283"/>
                  <a:pt x="409935" y="178760"/>
                  <a:pt x="411976" y="226259"/>
                </a:cubicBezTo>
                <a:cubicBezTo>
                  <a:pt x="535452" y="235453"/>
                  <a:pt x="654337" y="244135"/>
                  <a:pt x="783937" y="253840"/>
                </a:cubicBezTo>
                <a:close/>
                <a:moveTo>
                  <a:pt x="782917" y="411149"/>
                </a:moveTo>
                <a:cubicBezTo>
                  <a:pt x="676788" y="391740"/>
                  <a:pt x="422180" y="380504"/>
                  <a:pt x="347686" y="392251"/>
                </a:cubicBezTo>
                <a:cubicBezTo>
                  <a:pt x="344625" y="406041"/>
                  <a:pt x="341563" y="420853"/>
                  <a:pt x="337991" y="434643"/>
                </a:cubicBezTo>
                <a:cubicBezTo>
                  <a:pt x="343094" y="437197"/>
                  <a:pt x="344625" y="439239"/>
                  <a:pt x="346155" y="439239"/>
                </a:cubicBezTo>
                <a:cubicBezTo>
                  <a:pt x="478816" y="444347"/>
                  <a:pt x="611478" y="448433"/>
                  <a:pt x="744139" y="454051"/>
                </a:cubicBezTo>
                <a:cubicBezTo>
                  <a:pt x="774753" y="455583"/>
                  <a:pt x="781386" y="439239"/>
                  <a:pt x="782917" y="411149"/>
                </a:cubicBezTo>
                <a:close/>
                <a:moveTo>
                  <a:pt x="802816" y="334026"/>
                </a:moveTo>
                <a:cubicBezTo>
                  <a:pt x="802305" y="329940"/>
                  <a:pt x="801795" y="325344"/>
                  <a:pt x="801285" y="321258"/>
                </a:cubicBezTo>
                <a:cubicBezTo>
                  <a:pt x="764548" y="315129"/>
                  <a:pt x="728321" y="308489"/>
                  <a:pt x="691584" y="303382"/>
                </a:cubicBezTo>
                <a:cubicBezTo>
                  <a:pt x="593109" y="288570"/>
                  <a:pt x="494634" y="292656"/>
                  <a:pt x="396158" y="298785"/>
                </a:cubicBezTo>
                <a:cubicBezTo>
                  <a:pt x="375749" y="299807"/>
                  <a:pt x="367585" y="309000"/>
                  <a:pt x="373198" y="335559"/>
                </a:cubicBezTo>
                <a:cubicBezTo>
                  <a:pt x="510961" y="338112"/>
                  <a:pt x="648725" y="341177"/>
                  <a:pt x="786488" y="343220"/>
                </a:cubicBezTo>
                <a:cubicBezTo>
                  <a:pt x="791591" y="343220"/>
                  <a:pt x="797203" y="337091"/>
                  <a:pt x="802816" y="33402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27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073" y="521047"/>
            <a:ext cx="1358344" cy="1358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6</a:t>
            </a:fld>
            <a:endParaRPr lang="en"/>
          </a:p>
        </p:txBody>
      </p:sp>
      <p:sp>
        <p:nvSpPr>
          <p:cNvPr id="3" name="Прямоугольник 2"/>
          <p:cNvSpPr/>
          <p:nvPr/>
        </p:nvSpPr>
        <p:spPr>
          <a:xfrm>
            <a:off x="954157" y="453830"/>
            <a:ext cx="5903843" cy="3313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90500" fontAlgn="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Самая важная часть воспитания — образование характера.</a:t>
            </a:r>
            <a:endParaRPr lang="ru-RU" sz="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90500" fontAlgn="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Родной язык — предмет главный, центральный, входящий во все другие предметы и собирающий в себе их результаты.</a:t>
            </a:r>
            <a:endParaRPr lang="ru-RU" sz="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90500" fontAlgn="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Без личного труда человек не может идти вперед, не может оставаться на одном месте, но должен идти назад.</a:t>
            </a:r>
            <a:endParaRPr lang="ru-RU" sz="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90500" fontAlgn="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Главное в современной педагогике — это воспитание духовной стороны человека.</a:t>
            </a:r>
            <a:endParaRPr lang="ru-RU" sz="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90500" fontAlgn="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Воля наша, как и наши мускулы, крепнет от постоянно усиливающейся деятельности; не давая им упражнения, вы непременно будете иметь слабые мускулы и слабую волю.</a:t>
            </a:r>
            <a:endParaRPr lang="ru-RU" sz="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05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665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7</a:t>
            </a:fld>
            <a:endParaRPr lang="en"/>
          </a:p>
        </p:txBody>
      </p:sp>
      <p:sp>
        <p:nvSpPr>
          <p:cNvPr id="3" name="Прямоугольник 2"/>
          <p:cNvSpPr/>
          <p:nvPr/>
        </p:nvSpPr>
        <p:spPr>
          <a:xfrm>
            <a:off x="2080591" y="104443"/>
            <a:ext cx="4572000" cy="45935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1200" b="1" dirty="0">
                <a:latin typeface="stk"/>
                <a:ea typeface="Times New Roman" panose="02020603050405020304" pitchFamily="18" charset="0"/>
              </a:rPr>
              <a:t>В 1854 году Ушинскому удалось устроиться учителем русской словесности и юридических предметов в Гатчинский сиротский приют. Это заведение славилось жестокими методами воспитания. За пять лет работы там Ушинскому удалось изменить местные порядки, а ещё искоренить доносительство и воровство среди воспитанников.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/>
            <a:r>
              <a:rPr lang="ru-RU" sz="1200" b="1" dirty="0">
                <a:latin typeface="stk"/>
                <a:ea typeface="Times New Roman" panose="02020603050405020304" pitchFamily="18" charset="0"/>
              </a:rPr>
              <a:t>Однажды он обнаружил в лицее пыльный шкаф с никому не нужными книгами по педагогике — и нырнул в них с головой. «Боже мой! — от скольких бы грубых ошибок был избавлен я, если бы познакомился с ними прежде, чем вступил на педагогическое поприще!» — вспоминал он потом.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/>
            <a:r>
              <a:rPr lang="ru-RU" sz="1200" b="1" dirty="0">
                <a:latin typeface="stk"/>
                <a:ea typeface="Times New Roman" panose="02020603050405020304" pitchFamily="18" charset="0"/>
                <a:cs typeface="Times New Roman" panose="02020603050405020304" pitchFamily="18" charset="0"/>
              </a:rPr>
              <a:t>Это открытие вдохновило Ушинского, он стал публиковаться в «Журнале для воспитания», и на его свежие идеи обратил внимание не кто-нибудь, а сама императрица Мария Александровна. Он показался ей подходящей кандидатурой для реформ в Смольном институте благородных девиц, о которых она давно задумывалась. Институт тогда представлял собой просто </a:t>
            </a:r>
            <a:r>
              <a:rPr lang="ru-RU" sz="1200" b="1" u="sng" dirty="0">
                <a:solidFill>
                  <a:srgbClr val="0000FF"/>
                </a:solidFill>
                <a:latin typeface="stk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пародию на образование</a:t>
            </a:r>
            <a:r>
              <a:rPr lang="ru-RU" sz="1200" b="1" dirty="0">
                <a:latin typeface="stk"/>
                <a:ea typeface="Times New Roman" panose="02020603050405020304" pitchFamily="18" charset="0"/>
                <a:cs typeface="Times New Roman" panose="02020603050405020304" pitchFamily="18" charset="0"/>
              </a:rPr>
              <a:t> — воспитывавшиеся там девицы толком ничего не знали, кроме французского, и выпускались жеманными </a:t>
            </a:r>
            <a:r>
              <a:rPr lang="ru-RU" b="1" dirty="0">
                <a:latin typeface="stk"/>
                <a:ea typeface="Times New Roman" panose="02020603050405020304" pitchFamily="18" charset="0"/>
                <a:cs typeface="Times New Roman" panose="02020603050405020304" pitchFamily="18" charset="0"/>
              </a:rPr>
              <a:t>невеждами.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/>
            <a:r>
              <a:rPr lang="ru-RU" sz="1050" dirty="0">
                <a:latin typeface="stk"/>
                <a:ea typeface="Times New Roman" panose="02020603050405020304" pitchFamily="18" charset="0"/>
              </a:rPr>
              <a:t> 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495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8</a:t>
            </a:fld>
            <a:endParaRPr lang="en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08154"/>
            <a:ext cx="6858000" cy="4916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594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9</a:t>
            </a:fld>
            <a:endParaRPr lang="en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8490"/>
            <a:ext cx="6858000" cy="492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534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</a:t>
            </a:fld>
            <a:endParaRPr lang="en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26141"/>
            <a:ext cx="6858000" cy="476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247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0"/>
          <p:cNvSpPr/>
          <p:nvPr/>
        </p:nvSpPr>
        <p:spPr>
          <a:xfrm>
            <a:off x="0" y="3748824"/>
            <a:ext cx="9144000" cy="1394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20"/>
          <p:cNvSpPr txBox="1"/>
          <p:nvPr/>
        </p:nvSpPr>
        <p:spPr>
          <a:xfrm>
            <a:off x="514350" y="4049875"/>
            <a:ext cx="53226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500" b="1" dirty="0" smtClean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Текст…</a:t>
            </a:r>
            <a:endParaRPr sz="700" b="1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2" name="Google Shape;212;p20"/>
          <p:cNvSpPr/>
          <p:nvPr/>
        </p:nvSpPr>
        <p:spPr>
          <a:xfrm rot="-833831">
            <a:off x="6989552" y="3719554"/>
            <a:ext cx="1233996" cy="780020"/>
          </a:xfrm>
          <a:custGeom>
            <a:avLst/>
            <a:gdLst/>
            <a:ahLst/>
            <a:cxnLst/>
            <a:rect l="l" t="t" r="r" b="b"/>
            <a:pathLst>
              <a:path w="2469846" h="1559318" extrusionOk="0">
                <a:moveTo>
                  <a:pt x="1418523" y="1540900"/>
                </a:moveTo>
                <a:cubicBezTo>
                  <a:pt x="1297941" y="1535244"/>
                  <a:pt x="1177359" y="1528174"/>
                  <a:pt x="1056777" y="1523931"/>
                </a:cubicBezTo>
                <a:cubicBezTo>
                  <a:pt x="1005435" y="1522046"/>
                  <a:pt x="953623" y="1525345"/>
                  <a:pt x="901810" y="1525817"/>
                </a:cubicBezTo>
                <a:cubicBezTo>
                  <a:pt x="866954" y="1526288"/>
                  <a:pt x="832570" y="1525345"/>
                  <a:pt x="797714" y="1524874"/>
                </a:cubicBezTo>
                <a:cubicBezTo>
                  <a:pt x="720466" y="1523931"/>
                  <a:pt x="643218" y="1523460"/>
                  <a:pt x="566441" y="1521103"/>
                </a:cubicBezTo>
                <a:cubicBezTo>
                  <a:pt x="465642" y="1518275"/>
                  <a:pt x="364843" y="1515918"/>
                  <a:pt x="264515" y="1509791"/>
                </a:cubicBezTo>
                <a:cubicBezTo>
                  <a:pt x="203282" y="1506020"/>
                  <a:pt x="142049" y="1496593"/>
                  <a:pt x="81287" y="1487638"/>
                </a:cubicBezTo>
                <a:cubicBezTo>
                  <a:pt x="36069" y="1480567"/>
                  <a:pt x="6395" y="1448516"/>
                  <a:pt x="2627" y="1402324"/>
                </a:cubicBezTo>
                <a:cubicBezTo>
                  <a:pt x="-2084" y="1336335"/>
                  <a:pt x="-1142" y="1270818"/>
                  <a:pt x="11105" y="1205301"/>
                </a:cubicBezTo>
                <a:cubicBezTo>
                  <a:pt x="13460" y="1191632"/>
                  <a:pt x="11576" y="1177492"/>
                  <a:pt x="12047" y="1163351"/>
                </a:cubicBezTo>
                <a:cubicBezTo>
                  <a:pt x="12518" y="1124230"/>
                  <a:pt x="10163" y="1084636"/>
                  <a:pt x="14402" y="1045515"/>
                </a:cubicBezTo>
                <a:cubicBezTo>
                  <a:pt x="18641" y="1003565"/>
                  <a:pt x="18641" y="963029"/>
                  <a:pt x="12989" y="920608"/>
                </a:cubicBezTo>
                <a:cubicBezTo>
                  <a:pt x="6866" y="875359"/>
                  <a:pt x="13931" y="828224"/>
                  <a:pt x="15344" y="782032"/>
                </a:cubicBezTo>
                <a:cubicBezTo>
                  <a:pt x="17699" y="683521"/>
                  <a:pt x="19583" y="585480"/>
                  <a:pt x="22410" y="486969"/>
                </a:cubicBezTo>
                <a:cubicBezTo>
                  <a:pt x="25707" y="388929"/>
                  <a:pt x="27591" y="290418"/>
                  <a:pt x="35127" y="192377"/>
                </a:cubicBezTo>
                <a:cubicBezTo>
                  <a:pt x="38895" y="145243"/>
                  <a:pt x="52084" y="98579"/>
                  <a:pt x="65273" y="52387"/>
                </a:cubicBezTo>
                <a:cubicBezTo>
                  <a:pt x="74693" y="19393"/>
                  <a:pt x="114259" y="-1346"/>
                  <a:pt x="153354" y="68"/>
                </a:cubicBezTo>
                <a:cubicBezTo>
                  <a:pt x="231544" y="2896"/>
                  <a:pt x="310205" y="5724"/>
                  <a:pt x="388395" y="8081"/>
                </a:cubicBezTo>
                <a:cubicBezTo>
                  <a:pt x="476476" y="10909"/>
                  <a:pt x="565028" y="14208"/>
                  <a:pt x="653110" y="15151"/>
                </a:cubicBezTo>
                <a:cubicBezTo>
                  <a:pt x="773692" y="16094"/>
                  <a:pt x="894274" y="14208"/>
                  <a:pt x="1014856" y="15151"/>
                </a:cubicBezTo>
                <a:cubicBezTo>
                  <a:pt x="1104350" y="16094"/>
                  <a:pt x="1194315" y="19393"/>
                  <a:pt x="1283810" y="22221"/>
                </a:cubicBezTo>
                <a:cubicBezTo>
                  <a:pt x="1379428" y="25521"/>
                  <a:pt x="1475045" y="27406"/>
                  <a:pt x="1570192" y="34005"/>
                </a:cubicBezTo>
                <a:cubicBezTo>
                  <a:pt x="1686535" y="42489"/>
                  <a:pt x="1802406" y="55216"/>
                  <a:pt x="1918278" y="66999"/>
                </a:cubicBezTo>
                <a:cubicBezTo>
                  <a:pt x="2036976" y="79254"/>
                  <a:pt x="2155674" y="92923"/>
                  <a:pt x="2274372" y="106121"/>
                </a:cubicBezTo>
                <a:cubicBezTo>
                  <a:pt x="2303575" y="109420"/>
                  <a:pt x="2333250" y="112720"/>
                  <a:pt x="2361511" y="120261"/>
                </a:cubicBezTo>
                <a:cubicBezTo>
                  <a:pt x="2404374" y="132045"/>
                  <a:pt x="2431223" y="164568"/>
                  <a:pt x="2441585" y="204632"/>
                </a:cubicBezTo>
                <a:cubicBezTo>
                  <a:pt x="2452419" y="244697"/>
                  <a:pt x="2453361" y="287118"/>
                  <a:pt x="2458071" y="329068"/>
                </a:cubicBezTo>
                <a:cubicBezTo>
                  <a:pt x="2461368" y="358291"/>
                  <a:pt x="2464665" y="387515"/>
                  <a:pt x="2465607" y="416738"/>
                </a:cubicBezTo>
                <a:cubicBezTo>
                  <a:pt x="2467491" y="499224"/>
                  <a:pt x="2468433" y="581238"/>
                  <a:pt x="2469375" y="663724"/>
                </a:cubicBezTo>
                <a:cubicBezTo>
                  <a:pt x="2469847" y="729241"/>
                  <a:pt x="2470317" y="794758"/>
                  <a:pt x="2468904" y="859804"/>
                </a:cubicBezTo>
                <a:cubicBezTo>
                  <a:pt x="2467962" y="902697"/>
                  <a:pt x="2463252" y="945589"/>
                  <a:pt x="2461368" y="988953"/>
                </a:cubicBezTo>
                <a:cubicBezTo>
                  <a:pt x="2459013" y="1043629"/>
                  <a:pt x="2460426" y="1098306"/>
                  <a:pt x="2455245" y="1152510"/>
                </a:cubicBezTo>
                <a:cubicBezTo>
                  <a:pt x="2446766" y="1245837"/>
                  <a:pt x="2435462" y="1338692"/>
                  <a:pt x="2422744" y="1431547"/>
                </a:cubicBezTo>
                <a:cubicBezTo>
                  <a:pt x="2417563" y="1467370"/>
                  <a:pt x="2395896" y="1489994"/>
                  <a:pt x="2355388" y="1495651"/>
                </a:cubicBezTo>
                <a:cubicBezTo>
                  <a:pt x="2306872" y="1502249"/>
                  <a:pt x="2259770" y="1517804"/>
                  <a:pt x="2211255" y="1526760"/>
                </a:cubicBezTo>
                <a:cubicBezTo>
                  <a:pt x="2154732" y="1537129"/>
                  <a:pt x="2097738" y="1546556"/>
                  <a:pt x="2040744" y="1551269"/>
                </a:cubicBezTo>
                <a:cubicBezTo>
                  <a:pt x="1974801" y="1556926"/>
                  <a:pt x="1908858" y="1557397"/>
                  <a:pt x="1842914" y="1559282"/>
                </a:cubicBezTo>
                <a:cubicBezTo>
                  <a:pt x="1825016" y="1559754"/>
                  <a:pt x="1806646" y="1555512"/>
                  <a:pt x="1788276" y="1554569"/>
                </a:cubicBezTo>
                <a:cubicBezTo>
                  <a:pt x="1664868" y="1547970"/>
                  <a:pt x="1541459" y="1541371"/>
                  <a:pt x="1418523" y="1534772"/>
                </a:cubicBezTo>
                <a:cubicBezTo>
                  <a:pt x="1418523" y="1538072"/>
                  <a:pt x="1418523" y="1539486"/>
                  <a:pt x="1418523" y="1540900"/>
                </a:cubicBezTo>
                <a:close/>
                <a:moveTo>
                  <a:pt x="1423233" y="776376"/>
                </a:moveTo>
                <a:cubicBezTo>
                  <a:pt x="1386493" y="795230"/>
                  <a:pt x="1350695" y="813612"/>
                  <a:pt x="1314897" y="832466"/>
                </a:cubicBezTo>
                <a:cubicBezTo>
                  <a:pt x="1278158" y="851791"/>
                  <a:pt x="1242360" y="858390"/>
                  <a:pt x="1201852" y="841422"/>
                </a:cubicBezTo>
                <a:cubicBezTo>
                  <a:pt x="1154749" y="821625"/>
                  <a:pt x="1113770" y="793344"/>
                  <a:pt x="1072791" y="763178"/>
                </a:cubicBezTo>
                <a:cubicBezTo>
                  <a:pt x="1004964" y="713215"/>
                  <a:pt x="934311" y="667966"/>
                  <a:pt x="864599" y="620831"/>
                </a:cubicBezTo>
                <a:cubicBezTo>
                  <a:pt x="856592" y="615647"/>
                  <a:pt x="847642" y="611404"/>
                  <a:pt x="836338" y="605277"/>
                </a:cubicBezTo>
                <a:cubicBezTo>
                  <a:pt x="822678" y="623188"/>
                  <a:pt x="810431" y="639685"/>
                  <a:pt x="797714" y="655711"/>
                </a:cubicBezTo>
                <a:cubicBezTo>
                  <a:pt x="787351" y="668909"/>
                  <a:pt x="778873" y="684935"/>
                  <a:pt x="765213" y="693419"/>
                </a:cubicBezTo>
                <a:cubicBezTo>
                  <a:pt x="744017" y="706616"/>
                  <a:pt x="732242" y="726884"/>
                  <a:pt x="718582" y="745738"/>
                </a:cubicBezTo>
                <a:cubicBezTo>
                  <a:pt x="707277" y="761764"/>
                  <a:pt x="697386" y="778733"/>
                  <a:pt x="685610" y="794287"/>
                </a:cubicBezTo>
                <a:cubicBezTo>
                  <a:pt x="627203" y="869231"/>
                  <a:pt x="569268" y="945118"/>
                  <a:pt x="508977" y="1018648"/>
                </a:cubicBezTo>
                <a:cubicBezTo>
                  <a:pt x="467998" y="1068611"/>
                  <a:pt x="424192" y="1115745"/>
                  <a:pt x="380858" y="1163823"/>
                </a:cubicBezTo>
                <a:cubicBezTo>
                  <a:pt x="371909" y="1174192"/>
                  <a:pt x="359191" y="1181262"/>
                  <a:pt x="350242" y="1191632"/>
                </a:cubicBezTo>
                <a:cubicBezTo>
                  <a:pt x="328104" y="1216613"/>
                  <a:pt x="307850" y="1243009"/>
                  <a:pt x="285712" y="1267990"/>
                </a:cubicBezTo>
                <a:cubicBezTo>
                  <a:pt x="245675" y="1313239"/>
                  <a:pt x="205167" y="1358017"/>
                  <a:pt x="161361" y="1406566"/>
                </a:cubicBezTo>
                <a:cubicBezTo>
                  <a:pt x="177376" y="1410337"/>
                  <a:pt x="188210" y="1414108"/>
                  <a:pt x="199043" y="1415522"/>
                </a:cubicBezTo>
                <a:cubicBezTo>
                  <a:pt x="240493" y="1420235"/>
                  <a:pt x="282414" y="1425420"/>
                  <a:pt x="323864" y="1428248"/>
                </a:cubicBezTo>
                <a:cubicBezTo>
                  <a:pt x="408649" y="1433433"/>
                  <a:pt x="493904" y="1436732"/>
                  <a:pt x="578688" y="1440974"/>
                </a:cubicBezTo>
                <a:cubicBezTo>
                  <a:pt x="648870" y="1444274"/>
                  <a:pt x="718582" y="1448045"/>
                  <a:pt x="788764" y="1450401"/>
                </a:cubicBezTo>
                <a:cubicBezTo>
                  <a:pt x="904636" y="1453701"/>
                  <a:pt x="1020508" y="1455586"/>
                  <a:pt x="1136380" y="1458414"/>
                </a:cubicBezTo>
                <a:cubicBezTo>
                  <a:pt x="1202323" y="1459828"/>
                  <a:pt x="1268266" y="1463599"/>
                  <a:pt x="1334209" y="1464542"/>
                </a:cubicBezTo>
                <a:cubicBezTo>
                  <a:pt x="1391674" y="1465484"/>
                  <a:pt x="1449610" y="1462185"/>
                  <a:pt x="1507075" y="1463599"/>
                </a:cubicBezTo>
                <a:cubicBezTo>
                  <a:pt x="1597982" y="1465956"/>
                  <a:pt x="1688890" y="1472555"/>
                  <a:pt x="1779797" y="1473026"/>
                </a:cubicBezTo>
                <a:cubicBezTo>
                  <a:pt x="1887662" y="1473497"/>
                  <a:pt x="1995997" y="1469255"/>
                  <a:pt x="2103861" y="1465956"/>
                </a:cubicBezTo>
                <a:cubicBezTo>
                  <a:pt x="2152848" y="1464542"/>
                  <a:pt x="2202305" y="1460300"/>
                  <a:pt x="2251292" y="1456529"/>
                </a:cubicBezTo>
                <a:cubicBezTo>
                  <a:pt x="2260241" y="1456058"/>
                  <a:pt x="2269190" y="1452758"/>
                  <a:pt x="2284734" y="1448987"/>
                </a:cubicBezTo>
                <a:cubicBezTo>
                  <a:pt x="2258357" y="1428248"/>
                  <a:pt x="2236690" y="1413165"/>
                  <a:pt x="2216907" y="1395725"/>
                </a:cubicBezTo>
                <a:cubicBezTo>
                  <a:pt x="2113282" y="1305227"/>
                  <a:pt x="2009657" y="1214728"/>
                  <a:pt x="1906502" y="1123758"/>
                </a:cubicBezTo>
                <a:cubicBezTo>
                  <a:pt x="1817950" y="1045515"/>
                  <a:pt x="1725159" y="972927"/>
                  <a:pt x="1624360" y="910710"/>
                </a:cubicBezTo>
                <a:cubicBezTo>
                  <a:pt x="1557003" y="867346"/>
                  <a:pt x="1492002" y="821625"/>
                  <a:pt x="1423233" y="776376"/>
                </a:cubicBezTo>
                <a:close/>
                <a:moveTo>
                  <a:pt x="1236236" y="769306"/>
                </a:moveTo>
                <a:cubicBezTo>
                  <a:pt x="1274860" y="751394"/>
                  <a:pt x="1310658" y="736311"/>
                  <a:pt x="1345043" y="718400"/>
                </a:cubicBezTo>
                <a:cubicBezTo>
                  <a:pt x="1435950" y="671265"/>
                  <a:pt x="1527329" y="625545"/>
                  <a:pt x="1615881" y="574639"/>
                </a:cubicBezTo>
                <a:cubicBezTo>
                  <a:pt x="1702549" y="525619"/>
                  <a:pt x="1797696" y="494039"/>
                  <a:pt x="1881538" y="439363"/>
                </a:cubicBezTo>
                <a:cubicBezTo>
                  <a:pt x="1950779" y="394114"/>
                  <a:pt x="2023316" y="353578"/>
                  <a:pt x="2094912" y="312099"/>
                </a:cubicBezTo>
                <a:cubicBezTo>
                  <a:pt x="2171218" y="267793"/>
                  <a:pt x="2248465" y="224900"/>
                  <a:pt x="2325242" y="181065"/>
                </a:cubicBezTo>
                <a:cubicBezTo>
                  <a:pt x="2329953" y="178237"/>
                  <a:pt x="2333250" y="172110"/>
                  <a:pt x="2340786" y="163625"/>
                </a:cubicBezTo>
                <a:cubicBezTo>
                  <a:pt x="2217378" y="155612"/>
                  <a:pt x="2100093" y="148542"/>
                  <a:pt x="1982808" y="140058"/>
                </a:cubicBezTo>
                <a:cubicBezTo>
                  <a:pt x="1865053" y="131102"/>
                  <a:pt x="1747768" y="118376"/>
                  <a:pt x="1630012" y="111306"/>
                </a:cubicBezTo>
                <a:cubicBezTo>
                  <a:pt x="1512256" y="104236"/>
                  <a:pt x="1394500" y="100936"/>
                  <a:pt x="1276273" y="97637"/>
                </a:cubicBezTo>
                <a:cubicBezTo>
                  <a:pt x="1158518" y="94337"/>
                  <a:pt x="1040762" y="91509"/>
                  <a:pt x="923006" y="91509"/>
                </a:cubicBezTo>
                <a:cubicBezTo>
                  <a:pt x="805250" y="91509"/>
                  <a:pt x="687494" y="95280"/>
                  <a:pt x="570210" y="98108"/>
                </a:cubicBezTo>
                <a:cubicBezTo>
                  <a:pt x="453867" y="100936"/>
                  <a:pt x="337524" y="91981"/>
                  <a:pt x="212232" y="100936"/>
                </a:cubicBezTo>
                <a:cubicBezTo>
                  <a:pt x="269697" y="142415"/>
                  <a:pt x="319154" y="175880"/>
                  <a:pt x="368141" y="210760"/>
                </a:cubicBezTo>
                <a:cubicBezTo>
                  <a:pt x="413830" y="243283"/>
                  <a:pt x="457635" y="278634"/>
                  <a:pt x="503324" y="311157"/>
                </a:cubicBezTo>
                <a:cubicBezTo>
                  <a:pt x="557963" y="349807"/>
                  <a:pt x="613544" y="387515"/>
                  <a:pt x="669595" y="424751"/>
                </a:cubicBezTo>
                <a:cubicBezTo>
                  <a:pt x="751083" y="479427"/>
                  <a:pt x="833041" y="533161"/>
                  <a:pt x="914999" y="587366"/>
                </a:cubicBezTo>
                <a:cubicBezTo>
                  <a:pt x="919709" y="590194"/>
                  <a:pt x="925361" y="591608"/>
                  <a:pt x="930542" y="594436"/>
                </a:cubicBezTo>
                <a:cubicBezTo>
                  <a:pt x="980471" y="622717"/>
                  <a:pt x="1033696" y="646755"/>
                  <a:pt x="1079386" y="680692"/>
                </a:cubicBezTo>
                <a:cubicBezTo>
                  <a:pt x="1129314" y="717929"/>
                  <a:pt x="1185366" y="742439"/>
                  <a:pt x="1236236" y="769306"/>
                </a:cubicBezTo>
                <a:close/>
                <a:moveTo>
                  <a:pt x="2333250" y="1399496"/>
                </a:moveTo>
                <a:cubicBezTo>
                  <a:pt x="2341728" y="1333507"/>
                  <a:pt x="2352562" y="1274589"/>
                  <a:pt x="2356801" y="1214728"/>
                </a:cubicBezTo>
                <a:cubicBezTo>
                  <a:pt x="2365279" y="1094535"/>
                  <a:pt x="2370460" y="973870"/>
                  <a:pt x="2376113" y="853677"/>
                </a:cubicBezTo>
                <a:cubicBezTo>
                  <a:pt x="2378468" y="796172"/>
                  <a:pt x="2378939" y="739139"/>
                  <a:pt x="2378468" y="681635"/>
                </a:cubicBezTo>
                <a:cubicBezTo>
                  <a:pt x="2377997" y="602920"/>
                  <a:pt x="2375642" y="524677"/>
                  <a:pt x="2373758" y="445962"/>
                </a:cubicBezTo>
                <a:cubicBezTo>
                  <a:pt x="2372345" y="384215"/>
                  <a:pt x="2369990" y="322940"/>
                  <a:pt x="2367163" y="261194"/>
                </a:cubicBezTo>
                <a:cubicBezTo>
                  <a:pt x="2366692" y="252710"/>
                  <a:pt x="2362453" y="244226"/>
                  <a:pt x="2360569" y="237155"/>
                </a:cubicBezTo>
                <a:cubicBezTo>
                  <a:pt x="2310641" y="266850"/>
                  <a:pt x="2264009" y="295131"/>
                  <a:pt x="2216907" y="322469"/>
                </a:cubicBezTo>
                <a:cubicBezTo>
                  <a:pt x="2178283" y="345094"/>
                  <a:pt x="2138246" y="365833"/>
                  <a:pt x="2100093" y="388458"/>
                </a:cubicBezTo>
                <a:cubicBezTo>
                  <a:pt x="1977156" y="461516"/>
                  <a:pt x="1854690" y="535989"/>
                  <a:pt x="1731282" y="608576"/>
                </a:cubicBezTo>
                <a:cubicBezTo>
                  <a:pt x="1663926" y="648170"/>
                  <a:pt x="1594214" y="684935"/>
                  <a:pt x="1522148" y="724999"/>
                </a:cubicBezTo>
                <a:cubicBezTo>
                  <a:pt x="1534865" y="740082"/>
                  <a:pt x="1544286" y="759879"/>
                  <a:pt x="1559830" y="768834"/>
                </a:cubicBezTo>
                <a:cubicBezTo>
                  <a:pt x="1626244" y="807013"/>
                  <a:pt x="1678527" y="862632"/>
                  <a:pt x="1736463" y="911181"/>
                </a:cubicBezTo>
                <a:cubicBezTo>
                  <a:pt x="1821247" y="982354"/>
                  <a:pt x="1903205" y="1057298"/>
                  <a:pt x="1988932" y="1127529"/>
                </a:cubicBezTo>
                <a:cubicBezTo>
                  <a:pt x="2090673" y="1211429"/>
                  <a:pt x="2194769" y="1292500"/>
                  <a:pt x="2297923" y="1374515"/>
                </a:cubicBezTo>
                <a:cubicBezTo>
                  <a:pt x="2307814" y="1382527"/>
                  <a:pt x="2318177" y="1389126"/>
                  <a:pt x="2333250" y="1399496"/>
                </a:cubicBezTo>
                <a:close/>
                <a:moveTo>
                  <a:pt x="767097" y="566627"/>
                </a:moveTo>
                <a:cubicBezTo>
                  <a:pt x="545716" y="428993"/>
                  <a:pt x="325277" y="302673"/>
                  <a:pt x="114259" y="153727"/>
                </a:cubicBezTo>
                <a:cubicBezTo>
                  <a:pt x="111904" y="181065"/>
                  <a:pt x="108607" y="203218"/>
                  <a:pt x="108607" y="225372"/>
                </a:cubicBezTo>
                <a:cubicBezTo>
                  <a:pt x="109078" y="329068"/>
                  <a:pt x="110962" y="432764"/>
                  <a:pt x="112375" y="536932"/>
                </a:cubicBezTo>
                <a:cubicBezTo>
                  <a:pt x="113317" y="622245"/>
                  <a:pt x="108607" y="707559"/>
                  <a:pt x="118027" y="792873"/>
                </a:cubicBezTo>
                <a:cubicBezTo>
                  <a:pt x="121795" y="830109"/>
                  <a:pt x="126506" y="870174"/>
                  <a:pt x="118027" y="905525"/>
                </a:cubicBezTo>
                <a:cubicBezTo>
                  <a:pt x="109078" y="942761"/>
                  <a:pt x="117085" y="977169"/>
                  <a:pt x="116143" y="1012992"/>
                </a:cubicBezTo>
                <a:cubicBezTo>
                  <a:pt x="115201" y="1053528"/>
                  <a:pt x="126035" y="1095477"/>
                  <a:pt x="117556" y="1134128"/>
                </a:cubicBezTo>
                <a:cubicBezTo>
                  <a:pt x="106723" y="1185505"/>
                  <a:pt x="127919" y="1233111"/>
                  <a:pt x="120382" y="1284016"/>
                </a:cubicBezTo>
                <a:cubicBezTo>
                  <a:pt x="144876" y="1264691"/>
                  <a:pt x="164659" y="1243952"/>
                  <a:pt x="184442" y="1223212"/>
                </a:cubicBezTo>
                <a:cubicBezTo>
                  <a:pt x="212232" y="1193517"/>
                  <a:pt x="240022" y="1164765"/>
                  <a:pt x="266871" y="1134128"/>
                </a:cubicBezTo>
                <a:cubicBezTo>
                  <a:pt x="291835" y="1105847"/>
                  <a:pt x="314444" y="1075209"/>
                  <a:pt x="339408" y="1046929"/>
                </a:cubicBezTo>
                <a:cubicBezTo>
                  <a:pt x="387924" y="992253"/>
                  <a:pt x="442091" y="942290"/>
                  <a:pt x="485425" y="884314"/>
                </a:cubicBezTo>
                <a:cubicBezTo>
                  <a:pt x="551369" y="795230"/>
                  <a:pt x="636153" y="722171"/>
                  <a:pt x="701154" y="632615"/>
                </a:cubicBezTo>
                <a:cubicBezTo>
                  <a:pt x="704451" y="627902"/>
                  <a:pt x="708690" y="624602"/>
                  <a:pt x="712930" y="620831"/>
                </a:cubicBezTo>
                <a:cubicBezTo>
                  <a:pt x="729415" y="603392"/>
                  <a:pt x="746372" y="586894"/>
                  <a:pt x="767097" y="566627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20"/>
          <p:cNvSpPr/>
          <p:nvPr/>
        </p:nvSpPr>
        <p:spPr>
          <a:xfrm rot="550833">
            <a:off x="6175526" y="3110763"/>
            <a:ext cx="679800" cy="1158145"/>
          </a:xfrm>
          <a:custGeom>
            <a:avLst/>
            <a:gdLst/>
            <a:ahLst/>
            <a:cxnLst/>
            <a:rect l="l" t="t" r="r" b="b"/>
            <a:pathLst>
              <a:path w="1355741" h="2311528" extrusionOk="0">
                <a:moveTo>
                  <a:pt x="0" y="690087"/>
                </a:moveTo>
                <a:cubicBezTo>
                  <a:pt x="789" y="595849"/>
                  <a:pt x="2760" y="510679"/>
                  <a:pt x="27996" y="427481"/>
                </a:cubicBezTo>
                <a:cubicBezTo>
                  <a:pt x="30756" y="418017"/>
                  <a:pt x="33122" y="408160"/>
                  <a:pt x="37459" y="399091"/>
                </a:cubicBezTo>
                <a:cubicBezTo>
                  <a:pt x="74129" y="326933"/>
                  <a:pt x="117108" y="259507"/>
                  <a:pt x="169157" y="196024"/>
                </a:cubicBezTo>
                <a:cubicBezTo>
                  <a:pt x="213713" y="141216"/>
                  <a:pt x="266550" y="100602"/>
                  <a:pt x="327273" y="69058"/>
                </a:cubicBezTo>
                <a:cubicBezTo>
                  <a:pt x="407711" y="27656"/>
                  <a:pt x="495246" y="11884"/>
                  <a:pt x="585148" y="2815"/>
                </a:cubicBezTo>
                <a:cubicBezTo>
                  <a:pt x="677809" y="-6648"/>
                  <a:pt x="766922" y="9124"/>
                  <a:pt x="855246" y="29628"/>
                </a:cubicBezTo>
                <a:cubicBezTo>
                  <a:pt x="1023220" y="68270"/>
                  <a:pt x="1165564" y="149891"/>
                  <a:pt x="1267689" y="291840"/>
                </a:cubicBezTo>
                <a:cubicBezTo>
                  <a:pt x="1331172" y="380559"/>
                  <a:pt x="1361533" y="481106"/>
                  <a:pt x="1354830" y="589934"/>
                </a:cubicBezTo>
                <a:cubicBezTo>
                  <a:pt x="1350492" y="657754"/>
                  <a:pt x="1343789" y="726363"/>
                  <a:pt x="1329989" y="793001"/>
                </a:cubicBezTo>
                <a:cubicBezTo>
                  <a:pt x="1311456" y="882508"/>
                  <a:pt x="1280306" y="968860"/>
                  <a:pt x="1229835" y="1046144"/>
                </a:cubicBezTo>
                <a:cubicBezTo>
                  <a:pt x="1193954" y="1100558"/>
                  <a:pt x="1154129" y="1152212"/>
                  <a:pt x="1115487" y="1204654"/>
                </a:cubicBezTo>
                <a:cubicBezTo>
                  <a:pt x="1109573" y="1212541"/>
                  <a:pt x="1101686" y="1218849"/>
                  <a:pt x="1093800" y="1225158"/>
                </a:cubicBezTo>
                <a:cubicBezTo>
                  <a:pt x="1052793" y="1259463"/>
                  <a:pt x="1007842" y="1290219"/>
                  <a:pt x="971566" y="1328860"/>
                </a:cubicBezTo>
                <a:cubicBezTo>
                  <a:pt x="918729" y="1385246"/>
                  <a:pt x="855640" y="1434534"/>
                  <a:pt x="825279" y="1509452"/>
                </a:cubicBezTo>
                <a:cubicBezTo>
                  <a:pt x="807141" y="1554402"/>
                  <a:pt x="791763" y="1600142"/>
                  <a:pt x="790186" y="1649430"/>
                </a:cubicBezTo>
                <a:cubicBezTo>
                  <a:pt x="789792" y="1664808"/>
                  <a:pt x="787032" y="1680974"/>
                  <a:pt x="781511" y="1695563"/>
                </a:cubicBezTo>
                <a:cubicBezTo>
                  <a:pt x="773625" y="1716461"/>
                  <a:pt x="751938" y="1722376"/>
                  <a:pt x="737349" y="1705815"/>
                </a:cubicBezTo>
                <a:cubicBezTo>
                  <a:pt x="725914" y="1693197"/>
                  <a:pt x="716451" y="1674271"/>
                  <a:pt x="716057" y="1657710"/>
                </a:cubicBezTo>
                <a:cubicBezTo>
                  <a:pt x="715268" y="1630897"/>
                  <a:pt x="720788" y="1603690"/>
                  <a:pt x="726309" y="1577272"/>
                </a:cubicBezTo>
                <a:cubicBezTo>
                  <a:pt x="735378" y="1535870"/>
                  <a:pt x="742475" y="1492891"/>
                  <a:pt x="757853" y="1453855"/>
                </a:cubicBezTo>
                <a:cubicBezTo>
                  <a:pt x="786243" y="1382486"/>
                  <a:pt x="834742" y="1324917"/>
                  <a:pt x="897042" y="1279572"/>
                </a:cubicBezTo>
                <a:cubicBezTo>
                  <a:pt x="906111" y="1272869"/>
                  <a:pt x="914392" y="1265377"/>
                  <a:pt x="922672" y="1257491"/>
                </a:cubicBezTo>
                <a:cubicBezTo>
                  <a:pt x="980635" y="1201894"/>
                  <a:pt x="1040569" y="1147875"/>
                  <a:pt x="1095772" y="1089912"/>
                </a:cubicBezTo>
                <a:cubicBezTo>
                  <a:pt x="1119430" y="1065071"/>
                  <a:pt x="1135202" y="1032343"/>
                  <a:pt x="1152946" y="1001982"/>
                </a:cubicBezTo>
                <a:cubicBezTo>
                  <a:pt x="1171084" y="971226"/>
                  <a:pt x="1186462" y="938893"/>
                  <a:pt x="1203811" y="908138"/>
                </a:cubicBezTo>
                <a:cubicBezTo>
                  <a:pt x="1251128" y="824939"/>
                  <a:pt x="1269266" y="733461"/>
                  <a:pt x="1283461" y="640011"/>
                </a:cubicBezTo>
                <a:cubicBezTo>
                  <a:pt x="1292530" y="582442"/>
                  <a:pt x="1288981" y="526451"/>
                  <a:pt x="1279912" y="470066"/>
                </a:cubicBezTo>
                <a:cubicBezTo>
                  <a:pt x="1266900" y="390022"/>
                  <a:pt x="1220372" y="328905"/>
                  <a:pt x="1165169" y="274096"/>
                </a:cubicBezTo>
                <a:cubicBezTo>
                  <a:pt x="1098926" y="208642"/>
                  <a:pt x="1020065" y="161720"/>
                  <a:pt x="934501" y="128992"/>
                </a:cubicBezTo>
                <a:cubicBezTo>
                  <a:pt x="810295" y="81282"/>
                  <a:pt x="681358" y="63538"/>
                  <a:pt x="548477" y="79310"/>
                </a:cubicBezTo>
                <a:cubicBezTo>
                  <a:pt x="428215" y="93899"/>
                  <a:pt x="324513" y="146736"/>
                  <a:pt x="237766" y="228357"/>
                </a:cubicBezTo>
                <a:cubicBezTo>
                  <a:pt x="199124" y="264633"/>
                  <a:pt x="175860" y="316681"/>
                  <a:pt x="142738" y="359266"/>
                </a:cubicBezTo>
                <a:cubicBezTo>
                  <a:pt x="107251" y="404217"/>
                  <a:pt x="90296" y="455871"/>
                  <a:pt x="76495" y="509890"/>
                </a:cubicBezTo>
                <a:cubicBezTo>
                  <a:pt x="57568" y="582837"/>
                  <a:pt x="57963" y="657360"/>
                  <a:pt x="65455" y="730701"/>
                </a:cubicBezTo>
                <a:cubicBezTo>
                  <a:pt x="74129" y="814293"/>
                  <a:pt x="91479" y="896703"/>
                  <a:pt x="102913" y="979901"/>
                </a:cubicBezTo>
                <a:cubicBezTo>
                  <a:pt x="115531" y="1071380"/>
                  <a:pt x="142738" y="1158127"/>
                  <a:pt x="181380" y="1240931"/>
                </a:cubicBezTo>
                <a:cubicBezTo>
                  <a:pt x="226331" y="1337141"/>
                  <a:pt x="246835" y="1438871"/>
                  <a:pt x="248412" y="1543362"/>
                </a:cubicBezTo>
                <a:cubicBezTo>
                  <a:pt x="249200" y="1592650"/>
                  <a:pt x="237371" y="1641938"/>
                  <a:pt x="230668" y="1691226"/>
                </a:cubicBezTo>
                <a:cubicBezTo>
                  <a:pt x="228697" y="1704238"/>
                  <a:pt x="223571" y="1718039"/>
                  <a:pt x="207404" y="1716461"/>
                </a:cubicBezTo>
                <a:cubicBezTo>
                  <a:pt x="189660" y="1714884"/>
                  <a:pt x="180591" y="1703449"/>
                  <a:pt x="180197" y="1684523"/>
                </a:cubicBezTo>
                <a:cubicBezTo>
                  <a:pt x="179408" y="1646275"/>
                  <a:pt x="176254" y="1607634"/>
                  <a:pt x="175465" y="1569386"/>
                </a:cubicBezTo>
                <a:cubicBezTo>
                  <a:pt x="172311" y="1449517"/>
                  <a:pt x="143527" y="1335958"/>
                  <a:pt x="99759" y="1224764"/>
                </a:cubicBezTo>
                <a:cubicBezTo>
                  <a:pt x="76101" y="1165224"/>
                  <a:pt x="56780" y="1103713"/>
                  <a:pt x="41796" y="1041413"/>
                </a:cubicBezTo>
                <a:cubicBezTo>
                  <a:pt x="27207" y="979507"/>
                  <a:pt x="18927" y="915629"/>
                  <a:pt x="11435" y="852146"/>
                </a:cubicBezTo>
                <a:cubicBezTo>
                  <a:pt x="4732" y="795367"/>
                  <a:pt x="3154" y="738193"/>
                  <a:pt x="0" y="690087"/>
                </a:cubicBezTo>
                <a:close/>
                <a:moveTo>
                  <a:pt x="620635" y="1584764"/>
                </a:moveTo>
                <a:cubicBezTo>
                  <a:pt x="626155" y="1519704"/>
                  <a:pt x="634436" y="1455038"/>
                  <a:pt x="645082" y="1390372"/>
                </a:cubicBezTo>
                <a:cubicBezTo>
                  <a:pt x="652968" y="1342661"/>
                  <a:pt x="661248" y="1294556"/>
                  <a:pt x="677809" y="1249605"/>
                </a:cubicBezTo>
                <a:cubicBezTo>
                  <a:pt x="688850" y="1218849"/>
                  <a:pt x="710142" y="1189277"/>
                  <a:pt x="733800" y="1166013"/>
                </a:cubicBezTo>
                <a:cubicBezTo>
                  <a:pt x="772048" y="1128159"/>
                  <a:pt x="816604" y="1096615"/>
                  <a:pt x="856429" y="1060339"/>
                </a:cubicBezTo>
                <a:cubicBezTo>
                  <a:pt x="876144" y="1042595"/>
                  <a:pt x="896254" y="1022092"/>
                  <a:pt x="908083" y="998828"/>
                </a:cubicBezTo>
                <a:cubicBezTo>
                  <a:pt x="938050" y="940076"/>
                  <a:pt x="945936" y="876199"/>
                  <a:pt x="928981" y="811927"/>
                </a:cubicBezTo>
                <a:cubicBezTo>
                  <a:pt x="915575" y="761456"/>
                  <a:pt x="892705" y="716900"/>
                  <a:pt x="843811" y="688904"/>
                </a:cubicBezTo>
                <a:cubicBezTo>
                  <a:pt x="807930" y="668401"/>
                  <a:pt x="772442" y="656177"/>
                  <a:pt x="729857" y="666823"/>
                </a:cubicBezTo>
                <a:cubicBezTo>
                  <a:pt x="725520" y="653811"/>
                  <a:pt x="721971" y="643165"/>
                  <a:pt x="718028" y="632913"/>
                </a:cubicBezTo>
                <a:cubicBezTo>
                  <a:pt x="683724" y="545772"/>
                  <a:pt x="558335" y="488598"/>
                  <a:pt x="474742" y="525268"/>
                </a:cubicBezTo>
                <a:cubicBezTo>
                  <a:pt x="404951" y="555630"/>
                  <a:pt x="358423" y="608466"/>
                  <a:pt x="336736" y="682990"/>
                </a:cubicBezTo>
                <a:cubicBezTo>
                  <a:pt x="320175" y="740164"/>
                  <a:pt x="320964" y="797732"/>
                  <a:pt x="322147" y="856484"/>
                </a:cubicBezTo>
                <a:cubicBezTo>
                  <a:pt x="324513" y="955848"/>
                  <a:pt x="339890" y="1052847"/>
                  <a:pt x="373406" y="1145115"/>
                </a:cubicBezTo>
                <a:cubicBezTo>
                  <a:pt x="403373" y="1228313"/>
                  <a:pt x="417963" y="1312694"/>
                  <a:pt x="422694" y="1399441"/>
                </a:cubicBezTo>
                <a:cubicBezTo>
                  <a:pt x="424666" y="1434534"/>
                  <a:pt x="417568" y="1470021"/>
                  <a:pt x="414808" y="1505114"/>
                </a:cubicBezTo>
                <a:cubicBezTo>
                  <a:pt x="410077" y="1564654"/>
                  <a:pt x="405345" y="1624589"/>
                  <a:pt x="400219" y="1684129"/>
                </a:cubicBezTo>
                <a:cubicBezTo>
                  <a:pt x="398642" y="1700689"/>
                  <a:pt x="396276" y="1716856"/>
                  <a:pt x="393516" y="1737754"/>
                </a:cubicBezTo>
                <a:cubicBezTo>
                  <a:pt x="319387" y="1738937"/>
                  <a:pt x="248806" y="1739725"/>
                  <a:pt x="177831" y="1740908"/>
                </a:cubicBezTo>
                <a:cubicBezTo>
                  <a:pt x="170734" y="1740908"/>
                  <a:pt x="163636" y="1740120"/>
                  <a:pt x="156539" y="1740908"/>
                </a:cubicBezTo>
                <a:cubicBezTo>
                  <a:pt x="135641" y="1743274"/>
                  <a:pt x="123812" y="1759441"/>
                  <a:pt x="134063" y="1776001"/>
                </a:cubicBezTo>
                <a:cubicBezTo>
                  <a:pt x="141555" y="1788225"/>
                  <a:pt x="154567" y="1799265"/>
                  <a:pt x="167974" y="1805574"/>
                </a:cubicBezTo>
                <a:cubicBezTo>
                  <a:pt x="180197" y="1811489"/>
                  <a:pt x="195969" y="1811883"/>
                  <a:pt x="209770" y="1811489"/>
                </a:cubicBezTo>
                <a:cubicBezTo>
                  <a:pt x="262212" y="1811094"/>
                  <a:pt x="314655" y="1809517"/>
                  <a:pt x="367492" y="1808334"/>
                </a:cubicBezTo>
                <a:cubicBezTo>
                  <a:pt x="395882" y="1807546"/>
                  <a:pt x="424272" y="1806757"/>
                  <a:pt x="453056" y="1806363"/>
                </a:cubicBezTo>
                <a:cubicBezTo>
                  <a:pt x="569376" y="1805180"/>
                  <a:pt x="686090" y="1804786"/>
                  <a:pt x="802409" y="1802420"/>
                </a:cubicBezTo>
                <a:cubicBezTo>
                  <a:pt x="812661" y="1802025"/>
                  <a:pt x="830011" y="1792957"/>
                  <a:pt x="831982" y="1784676"/>
                </a:cubicBezTo>
                <a:cubicBezTo>
                  <a:pt x="834742" y="1773241"/>
                  <a:pt x="829222" y="1756680"/>
                  <a:pt x="821730" y="1746823"/>
                </a:cubicBezTo>
                <a:cubicBezTo>
                  <a:pt x="814633" y="1737754"/>
                  <a:pt x="800044" y="1731839"/>
                  <a:pt x="788214" y="1730262"/>
                </a:cubicBezTo>
                <a:cubicBezTo>
                  <a:pt x="757459" y="1725925"/>
                  <a:pt x="725914" y="1723953"/>
                  <a:pt x="694764" y="1721982"/>
                </a:cubicBezTo>
                <a:cubicBezTo>
                  <a:pt x="671106" y="1720799"/>
                  <a:pt x="647448" y="1721587"/>
                  <a:pt x="620635" y="1721587"/>
                </a:cubicBezTo>
                <a:cubicBezTo>
                  <a:pt x="619846" y="1672694"/>
                  <a:pt x="617086" y="1628137"/>
                  <a:pt x="620635" y="1584764"/>
                </a:cubicBezTo>
                <a:close/>
                <a:moveTo>
                  <a:pt x="630887" y="690087"/>
                </a:moveTo>
                <a:cubicBezTo>
                  <a:pt x="565038" y="714534"/>
                  <a:pt x="522453" y="763034"/>
                  <a:pt x="499584" y="826517"/>
                </a:cubicBezTo>
                <a:cubicBezTo>
                  <a:pt x="475531" y="892365"/>
                  <a:pt x="517722" y="961369"/>
                  <a:pt x="585542" y="979112"/>
                </a:cubicBezTo>
                <a:cubicBezTo>
                  <a:pt x="603680" y="983844"/>
                  <a:pt x="618664" y="979901"/>
                  <a:pt x="634436" y="970832"/>
                </a:cubicBezTo>
                <a:cubicBezTo>
                  <a:pt x="678598" y="945597"/>
                  <a:pt x="699496" y="904589"/>
                  <a:pt x="712114" y="858061"/>
                </a:cubicBezTo>
                <a:cubicBezTo>
                  <a:pt x="719211" y="832037"/>
                  <a:pt x="722760" y="805224"/>
                  <a:pt x="726703" y="778412"/>
                </a:cubicBezTo>
                <a:cubicBezTo>
                  <a:pt x="732223" y="744107"/>
                  <a:pt x="744052" y="734644"/>
                  <a:pt x="778751" y="739375"/>
                </a:cubicBezTo>
                <a:cubicBezTo>
                  <a:pt x="840263" y="748444"/>
                  <a:pt x="858401" y="771314"/>
                  <a:pt x="869441" y="833614"/>
                </a:cubicBezTo>
                <a:cubicBezTo>
                  <a:pt x="880876" y="898674"/>
                  <a:pt x="856823" y="947568"/>
                  <a:pt x="813056" y="990547"/>
                </a:cubicBezTo>
                <a:cubicBezTo>
                  <a:pt x="787820" y="1015388"/>
                  <a:pt x="761796" y="1040230"/>
                  <a:pt x="733012" y="1060733"/>
                </a:cubicBezTo>
                <a:cubicBezTo>
                  <a:pt x="653757" y="1117908"/>
                  <a:pt x="608806" y="1194008"/>
                  <a:pt x="591851" y="1290613"/>
                </a:cubicBezTo>
                <a:cubicBezTo>
                  <a:pt x="575684" y="1382091"/>
                  <a:pt x="567010" y="1473964"/>
                  <a:pt x="560307" y="1566232"/>
                </a:cubicBezTo>
                <a:cubicBezTo>
                  <a:pt x="557546" y="1601719"/>
                  <a:pt x="548477" y="1636418"/>
                  <a:pt x="544140" y="1671511"/>
                </a:cubicBezTo>
                <a:cubicBezTo>
                  <a:pt x="541774" y="1689649"/>
                  <a:pt x="543746" y="1708181"/>
                  <a:pt x="543746" y="1729079"/>
                </a:cubicBezTo>
                <a:cubicBezTo>
                  <a:pt x="511018" y="1732234"/>
                  <a:pt x="479474" y="1744063"/>
                  <a:pt x="444775" y="1724347"/>
                </a:cubicBezTo>
                <a:cubicBezTo>
                  <a:pt x="453056" y="1664019"/>
                  <a:pt x="462519" y="1602507"/>
                  <a:pt x="469617" y="1540207"/>
                </a:cubicBezTo>
                <a:cubicBezTo>
                  <a:pt x="478686" y="1461347"/>
                  <a:pt x="498006" y="1382486"/>
                  <a:pt x="480263" y="1302442"/>
                </a:cubicBezTo>
                <a:cubicBezTo>
                  <a:pt x="468039" y="1246845"/>
                  <a:pt x="454239" y="1191248"/>
                  <a:pt x="436889" y="1137228"/>
                </a:cubicBezTo>
                <a:cubicBezTo>
                  <a:pt x="416385" y="1072957"/>
                  <a:pt x="399825" y="1008291"/>
                  <a:pt x="396670" y="940865"/>
                </a:cubicBezTo>
                <a:cubicBezTo>
                  <a:pt x="393516" y="876988"/>
                  <a:pt x="389967" y="812716"/>
                  <a:pt x="391544" y="748839"/>
                </a:cubicBezTo>
                <a:cubicBezTo>
                  <a:pt x="393121" y="683384"/>
                  <a:pt x="446747" y="602552"/>
                  <a:pt x="527185" y="588357"/>
                </a:cubicBezTo>
                <a:cubicBezTo>
                  <a:pt x="571347" y="580471"/>
                  <a:pt x="609989" y="593483"/>
                  <a:pt x="643505" y="618718"/>
                </a:cubicBezTo>
                <a:cubicBezTo>
                  <a:pt x="656517" y="628576"/>
                  <a:pt x="661643" y="649080"/>
                  <a:pt x="672289" y="668006"/>
                </a:cubicBezTo>
                <a:cubicBezTo>
                  <a:pt x="655334" y="677470"/>
                  <a:pt x="643505" y="685356"/>
                  <a:pt x="630887" y="690087"/>
                </a:cubicBezTo>
                <a:close/>
                <a:moveTo>
                  <a:pt x="650602" y="782355"/>
                </a:moveTo>
                <a:cubicBezTo>
                  <a:pt x="650997" y="789452"/>
                  <a:pt x="653362" y="796550"/>
                  <a:pt x="651391" y="801281"/>
                </a:cubicBezTo>
                <a:cubicBezTo>
                  <a:pt x="639956" y="826911"/>
                  <a:pt x="626944" y="851752"/>
                  <a:pt x="615115" y="877382"/>
                </a:cubicBezTo>
                <a:cubicBezTo>
                  <a:pt x="604863" y="899857"/>
                  <a:pt x="588696" y="903012"/>
                  <a:pt x="567798" y="897886"/>
                </a:cubicBezTo>
                <a:cubicBezTo>
                  <a:pt x="561095" y="843866"/>
                  <a:pt x="580810" y="816265"/>
                  <a:pt x="650602" y="782355"/>
                </a:cubicBezTo>
                <a:close/>
                <a:moveTo>
                  <a:pt x="773231" y="2108006"/>
                </a:moveTo>
                <a:cubicBezTo>
                  <a:pt x="738926" y="2124961"/>
                  <a:pt x="701862" y="2136395"/>
                  <a:pt x="667163" y="2153351"/>
                </a:cubicBezTo>
                <a:cubicBezTo>
                  <a:pt x="633647" y="2169911"/>
                  <a:pt x="598160" y="2178192"/>
                  <a:pt x="562278" y="2184895"/>
                </a:cubicBezTo>
                <a:cubicBezTo>
                  <a:pt x="517722" y="2193175"/>
                  <a:pt x="472771" y="2201850"/>
                  <a:pt x="428215" y="2208948"/>
                </a:cubicBezTo>
                <a:cubicBezTo>
                  <a:pt x="386418" y="2215651"/>
                  <a:pt x="344622" y="2223142"/>
                  <a:pt x="302431" y="2224720"/>
                </a:cubicBezTo>
                <a:cubicBezTo>
                  <a:pt x="253143" y="2226297"/>
                  <a:pt x="203461" y="2220382"/>
                  <a:pt x="153779" y="2220382"/>
                </a:cubicBezTo>
                <a:cubicBezTo>
                  <a:pt x="113954" y="2220382"/>
                  <a:pt x="74129" y="2222748"/>
                  <a:pt x="37065" y="2240097"/>
                </a:cubicBezTo>
                <a:cubicBezTo>
                  <a:pt x="22081" y="2247195"/>
                  <a:pt x="7886" y="2253110"/>
                  <a:pt x="11435" y="2273613"/>
                </a:cubicBezTo>
                <a:cubicBezTo>
                  <a:pt x="14589" y="2291357"/>
                  <a:pt x="31939" y="2308312"/>
                  <a:pt x="49288" y="2309101"/>
                </a:cubicBezTo>
                <a:cubicBezTo>
                  <a:pt x="78861" y="2310284"/>
                  <a:pt x="108434" y="2311861"/>
                  <a:pt x="138007" y="2311467"/>
                </a:cubicBezTo>
                <a:cubicBezTo>
                  <a:pt x="221993" y="2309495"/>
                  <a:pt x="305586" y="2307524"/>
                  <a:pt x="389573" y="2303975"/>
                </a:cubicBezTo>
                <a:cubicBezTo>
                  <a:pt x="420723" y="2302792"/>
                  <a:pt x="452661" y="2300032"/>
                  <a:pt x="482234" y="2291751"/>
                </a:cubicBezTo>
                <a:cubicBezTo>
                  <a:pt x="555969" y="2270459"/>
                  <a:pt x="629704" y="2248378"/>
                  <a:pt x="701073" y="2220777"/>
                </a:cubicBezTo>
                <a:cubicBezTo>
                  <a:pt x="745630" y="2203427"/>
                  <a:pt x="789003" y="2179375"/>
                  <a:pt x="827645" y="2151379"/>
                </a:cubicBezTo>
                <a:cubicBezTo>
                  <a:pt x="884030" y="2109977"/>
                  <a:pt x="876933" y="2040974"/>
                  <a:pt x="817393" y="2003515"/>
                </a:cubicBezTo>
                <a:cubicBezTo>
                  <a:pt x="809507" y="1998389"/>
                  <a:pt x="801621" y="1993657"/>
                  <a:pt x="790975" y="1986954"/>
                </a:cubicBezTo>
                <a:cubicBezTo>
                  <a:pt x="801226" y="1977885"/>
                  <a:pt x="809113" y="1971576"/>
                  <a:pt x="815816" y="1964873"/>
                </a:cubicBezTo>
                <a:cubicBezTo>
                  <a:pt x="827645" y="1952650"/>
                  <a:pt x="841051" y="1941215"/>
                  <a:pt x="849726" y="1927414"/>
                </a:cubicBezTo>
                <a:cubicBezTo>
                  <a:pt x="872201" y="1891533"/>
                  <a:pt x="858795" y="1856439"/>
                  <a:pt x="818576" y="1842639"/>
                </a:cubicBezTo>
                <a:cubicBezTo>
                  <a:pt x="805170" y="1837907"/>
                  <a:pt x="790975" y="1835541"/>
                  <a:pt x="777174" y="1833175"/>
                </a:cubicBezTo>
                <a:cubicBezTo>
                  <a:pt x="702256" y="1819769"/>
                  <a:pt x="626944" y="1820952"/>
                  <a:pt x="552026" y="1827655"/>
                </a:cubicBezTo>
                <a:cubicBezTo>
                  <a:pt x="475531" y="1834358"/>
                  <a:pt x="399430" y="1842639"/>
                  <a:pt x="322935" y="1850525"/>
                </a:cubicBezTo>
                <a:cubicBezTo>
                  <a:pt x="269310" y="1856045"/>
                  <a:pt x="215290" y="1861171"/>
                  <a:pt x="161665" y="1868663"/>
                </a:cubicBezTo>
                <a:cubicBezTo>
                  <a:pt x="137218" y="1872212"/>
                  <a:pt x="111194" y="1875366"/>
                  <a:pt x="89901" y="1893110"/>
                </a:cubicBezTo>
                <a:cubicBezTo>
                  <a:pt x="92662" y="1912431"/>
                  <a:pt x="102125" y="1923077"/>
                  <a:pt x="120657" y="1923471"/>
                </a:cubicBezTo>
                <a:cubicBezTo>
                  <a:pt x="136429" y="1923865"/>
                  <a:pt x="152201" y="1923077"/>
                  <a:pt x="167579" y="1922288"/>
                </a:cubicBezTo>
                <a:cubicBezTo>
                  <a:pt x="245652" y="1917951"/>
                  <a:pt x="324118" y="1913614"/>
                  <a:pt x="402190" y="1909670"/>
                </a:cubicBezTo>
                <a:cubicBezTo>
                  <a:pt x="462125" y="1906516"/>
                  <a:pt x="521665" y="1904150"/>
                  <a:pt x="581599" y="1901390"/>
                </a:cubicBezTo>
                <a:cubicBezTo>
                  <a:pt x="632859" y="1899024"/>
                  <a:pt x="684118" y="1896264"/>
                  <a:pt x="734983" y="1894687"/>
                </a:cubicBezTo>
                <a:cubicBezTo>
                  <a:pt x="746812" y="1894293"/>
                  <a:pt x="758247" y="1899024"/>
                  <a:pt x="776385" y="1902573"/>
                </a:cubicBezTo>
                <a:cubicBezTo>
                  <a:pt x="730252" y="1940821"/>
                  <a:pt x="691216" y="1973942"/>
                  <a:pt x="631281" y="1958170"/>
                </a:cubicBezTo>
                <a:cubicBezTo>
                  <a:pt x="607229" y="1951861"/>
                  <a:pt x="580416" y="1954621"/>
                  <a:pt x="554786" y="1953833"/>
                </a:cubicBezTo>
                <a:cubicBezTo>
                  <a:pt x="500767" y="1952650"/>
                  <a:pt x="446353" y="1954621"/>
                  <a:pt x="392333" y="1949890"/>
                </a:cubicBezTo>
                <a:cubicBezTo>
                  <a:pt x="319387" y="1943581"/>
                  <a:pt x="247623" y="1949495"/>
                  <a:pt x="175465" y="1960930"/>
                </a:cubicBezTo>
                <a:cubicBezTo>
                  <a:pt x="140372" y="1966450"/>
                  <a:pt x="111194" y="1981434"/>
                  <a:pt x="83593" y="2002332"/>
                </a:cubicBezTo>
                <a:cubicBezTo>
                  <a:pt x="42585" y="2033482"/>
                  <a:pt x="37065" y="2075278"/>
                  <a:pt x="69398" y="2115892"/>
                </a:cubicBezTo>
                <a:cubicBezTo>
                  <a:pt x="91873" y="2144282"/>
                  <a:pt x="123417" y="2150985"/>
                  <a:pt x="156539" y="2154928"/>
                </a:cubicBezTo>
                <a:cubicBezTo>
                  <a:pt x="273253" y="2168728"/>
                  <a:pt x="387601" y="2148619"/>
                  <a:pt x="499584" y="2121806"/>
                </a:cubicBezTo>
                <a:cubicBezTo>
                  <a:pt x="570953" y="2104851"/>
                  <a:pt x="638773" y="2070941"/>
                  <a:pt x="706988" y="2042945"/>
                </a:cubicBezTo>
                <a:cubicBezTo>
                  <a:pt x="742081" y="2028750"/>
                  <a:pt x="786243" y="2037031"/>
                  <a:pt x="818182" y="2072124"/>
                </a:cubicBezTo>
                <a:cubicBezTo>
                  <a:pt x="803198" y="2084742"/>
                  <a:pt x="789792" y="2099725"/>
                  <a:pt x="773231" y="2108006"/>
                </a:cubicBezTo>
                <a:close/>
                <a:moveTo>
                  <a:pt x="515356" y="2029145"/>
                </a:moveTo>
                <a:cubicBezTo>
                  <a:pt x="389967" y="2082770"/>
                  <a:pt x="259058" y="2085925"/>
                  <a:pt x="126177" y="2068575"/>
                </a:cubicBezTo>
                <a:cubicBezTo>
                  <a:pt x="251172" y="2009824"/>
                  <a:pt x="384052" y="2027568"/>
                  <a:pt x="515356" y="202914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20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1410158" y="734158"/>
            <a:ext cx="648893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"/>
            </a:pPr>
            <a:r>
              <a:rPr lang="ru-RU" altLang="ru-RU" sz="2000" dirty="0">
                <a:latin typeface="+mn-lt"/>
                <a:cs typeface="Times New Roman" panose="02020603050405020304" pitchFamily="18" charset="0"/>
              </a:rPr>
              <a:t>Видеть, слышать, чувствовать текст;</a:t>
            </a:r>
          </a:p>
          <a:p>
            <a:pPr marL="342900" indent="-342900">
              <a:buFont typeface="Wingdings" panose="05000000000000000000" pitchFamily="2" charset="2"/>
              <a:buChar char=""/>
            </a:pPr>
            <a:r>
              <a:rPr lang="ru-RU" altLang="ru-RU" sz="2000" dirty="0">
                <a:latin typeface="+mn-lt"/>
                <a:cs typeface="Times New Roman" panose="02020603050405020304" pitchFamily="18" charset="0"/>
              </a:rPr>
              <a:t>Пополнять речевую память учащегося;</a:t>
            </a:r>
          </a:p>
          <a:p>
            <a:pPr marL="342900" indent="-342900">
              <a:buFont typeface="Wingdings" panose="05000000000000000000" pitchFamily="2" charset="2"/>
              <a:buChar char=""/>
            </a:pPr>
            <a:r>
              <a:rPr lang="ru-RU" altLang="ru-RU" sz="2000" dirty="0">
                <a:latin typeface="+mn-lt"/>
                <a:cs typeface="Times New Roman" panose="02020603050405020304" pitchFamily="18" charset="0"/>
              </a:rPr>
              <a:t>Обогащать словарный запас;</a:t>
            </a:r>
          </a:p>
          <a:p>
            <a:pPr marL="342900" indent="-342900">
              <a:buFont typeface="Wingdings" panose="05000000000000000000" pitchFamily="2" charset="2"/>
              <a:buChar char=""/>
            </a:pPr>
            <a:r>
              <a:rPr lang="ru-RU" altLang="ru-RU" sz="2000" dirty="0">
                <a:latin typeface="+mn-lt"/>
                <a:cs typeface="Times New Roman" panose="02020603050405020304" pitchFamily="18" charset="0"/>
              </a:rPr>
              <a:t>Продуктивно усваивать учебный материал;</a:t>
            </a:r>
          </a:p>
          <a:p>
            <a:pPr marL="342900" indent="-342900">
              <a:buFont typeface="Wingdings" panose="05000000000000000000" pitchFamily="2" charset="2"/>
              <a:buChar char=""/>
            </a:pPr>
            <a:r>
              <a:rPr lang="ru-RU" altLang="ru-RU" sz="2000" dirty="0">
                <a:latin typeface="+mn-lt"/>
                <a:cs typeface="Times New Roman" panose="02020603050405020304" pitchFamily="18" charset="0"/>
              </a:rPr>
              <a:t>Прививать эстетический вкус;</a:t>
            </a:r>
          </a:p>
          <a:p>
            <a:pPr marL="342900" indent="-342900">
              <a:buFont typeface="Wingdings" panose="05000000000000000000" pitchFamily="2" charset="2"/>
              <a:buChar char=""/>
            </a:pPr>
            <a:r>
              <a:rPr lang="ru-RU" altLang="ru-RU" sz="2000" dirty="0">
                <a:latin typeface="+mn-lt"/>
                <a:cs typeface="Times New Roman" panose="02020603050405020304" pitchFamily="18" charset="0"/>
              </a:rPr>
              <a:t>Формировать собственное мнение, высказывать и аргументировать его.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555" y="387117"/>
            <a:ext cx="930542" cy="9305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3"/>
          <p:cNvSpPr txBox="1"/>
          <p:nvPr/>
        </p:nvSpPr>
        <p:spPr>
          <a:xfrm>
            <a:off x="514350" y="517922"/>
            <a:ext cx="5998613" cy="538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500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Спасибо за внимание!</a:t>
            </a:r>
            <a:endParaRPr sz="7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8" name="Google Shape;248;p23"/>
          <p:cNvSpPr/>
          <p:nvPr/>
        </p:nvSpPr>
        <p:spPr>
          <a:xfrm rot="-6701707" flipH="1">
            <a:off x="6212217" y="902234"/>
            <a:ext cx="1153229" cy="1038354"/>
          </a:xfrm>
          <a:custGeom>
            <a:avLst/>
            <a:gdLst/>
            <a:ahLst/>
            <a:cxnLst/>
            <a:rect l="l" t="t" r="r" b="b"/>
            <a:pathLst>
              <a:path w="2304384" h="2078658" extrusionOk="0">
                <a:moveTo>
                  <a:pt x="598600" y="1575002"/>
                </a:moveTo>
                <a:cubicBezTo>
                  <a:pt x="576389" y="1576749"/>
                  <a:pt x="554926" y="1577747"/>
                  <a:pt x="533464" y="1580243"/>
                </a:cubicBezTo>
                <a:cubicBezTo>
                  <a:pt x="500022" y="1584236"/>
                  <a:pt x="466830" y="1587979"/>
                  <a:pt x="433888" y="1577248"/>
                </a:cubicBezTo>
                <a:cubicBezTo>
                  <a:pt x="427149" y="1575002"/>
                  <a:pt x="419413" y="1575252"/>
                  <a:pt x="412175" y="1575501"/>
                </a:cubicBezTo>
                <a:cubicBezTo>
                  <a:pt x="357271" y="1576749"/>
                  <a:pt x="306859" y="1560777"/>
                  <a:pt x="257695" y="1538566"/>
                </a:cubicBezTo>
                <a:cubicBezTo>
                  <a:pt x="230492" y="1526337"/>
                  <a:pt x="203539" y="1515606"/>
                  <a:pt x="178833" y="1497388"/>
                </a:cubicBezTo>
                <a:cubicBezTo>
                  <a:pt x="128920" y="1460951"/>
                  <a:pt x="91485" y="1415031"/>
                  <a:pt x="64033" y="1360377"/>
                </a:cubicBezTo>
                <a:cubicBezTo>
                  <a:pt x="23853" y="1281015"/>
                  <a:pt x="5884" y="1196413"/>
                  <a:pt x="1392" y="1107318"/>
                </a:cubicBezTo>
                <a:cubicBezTo>
                  <a:pt x="-2351" y="1031950"/>
                  <a:pt x="1642" y="957579"/>
                  <a:pt x="11125" y="883209"/>
                </a:cubicBezTo>
                <a:cubicBezTo>
                  <a:pt x="17614" y="832298"/>
                  <a:pt x="26598" y="781636"/>
                  <a:pt x="46563" y="733969"/>
                </a:cubicBezTo>
                <a:cubicBezTo>
                  <a:pt x="58542" y="705519"/>
                  <a:pt x="72268" y="677568"/>
                  <a:pt x="85495" y="649617"/>
                </a:cubicBezTo>
                <a:cubicBezTo>
                  <a:pt x="92733" y="634393"/>
                  <a:pt x="99471" y="618920"/>
                  <a:pt x="107707" y="604445"/>
                </a:cubicBezTo>
                <a:cubicBezTo>
                  <a:pt x="137904" y="551039"/>
                  <a:pt x="175089" y="502623"/>
                  <a:pt x="211526" y="453459"/>
                </a:cubicBezTo>
                <a:cubicBezTo>
                  <a:pt x="245716" y="407040"/>
                  <a:pt x="284149" y="364364"/>
                  <a:pt x="321334" y="320691"/>
                </a:cubicBezTo>
                <a:cubicBezTo>
                  <a:pt x="354276" y="281758"/>
                  <a:pt x="390214" y="245572"/>
                  <a:pt x="425652" y="208886"/>
                </a:cubicBezTo>
                <a:cubicBezTo>
                  <a:pt x="453354" y="179187"/>
                  <a:pt x="481554" y="149489"/>
                  <a:pt x="511752" y="122287"/>
                </a:cubicBezTo>
                <a:cubicBezTo>
                  <a:pt x="539453" y="97330"/>
                  <a:pt x="569900" y="75618"/>
                  <a:pt x="599349" y="52908"/>
                </a:cubicBezTo>
                <a:cubicBezTo>
                  <a:pt x="622558" y="35189"/>
                  <a:pt x="646017" y="18468"/>
                  <a:pt x="671223" y="0"/>
                </a:cubicBezTo>
                <a:cubicBezTo>
                  <a:pt x="679709" y="4991"/>
                  <a:pt x="680956" y="13976"/>
                  <a:pt x="673220" y="22960"/>
                </a:cubicBezTo>
                <a:cubicBezTo>
                  <a:pt x="652257" y="46918"/>
                  <a:pt x="631044" y="70876"/>
                  <a:pt x="608583" y="93587"/>
                </a:cubicBezTo>
                <a:cubicBezTo>
                  <a:pt x="591862" y="110308"/>
                  <a:pt x="572146" y="124283"/>
                  <a:pt x="555675" y="141004"/>
                </a:cubicBezTo>
                <a:cubicBezTo>
                  <a:pt x="510254" y="186924"/>
                  <a:pt x="464334" y="232594"/>
                  <a:pt x="420910" y="280511"/>
                </a:cubicBezTo>
                <a:cubicBezTo>
                  <a:pt x="384224" y="320940"/>
                  <a:pt x="350283" y="364115"/>
                  <a:pt x="315344" y="406291"/>
                </a:cubicBezTo>
                <a:cubicBezTo>
                  <a:pt x="292135" y="434242"/>
                  <a:pt x="267678" y="461694"/>
                  <a:pt x="245965" y="490894"/>
                </a:cubicBezTo>
                <a:cubicBezTo>
                  <a:pt x="221508" y="523836"/>
                  <a:pt x="198798" y="558026"/>
                  <a:pt x="176087" y="592217"/>
                </a:cubicBezTo>
                <a:cubicBezTo>
                  <a:pt x="162112" y="613180"/>
                  <a:pt x="149633" y="635391"/>
                  <a:pt x="137155" y="657353"/>
                </a:cubicBezTo>
                <a:cubicBezTo>
                  <a:pt x="102965" y="718247"/>
                  <a:pt x="83748" y="784631"/>
                  <a:pt x="67776" y="852263"/>
                </a:cubicBezTo>
                <a:cubicBezTo>
                  <a:pt x="55049" y="905919"/>
                  <a:pt x="51055" y="960574"/>
                  <a:pt x="48310" y="1015229"/>
                </a:cubicBezTo>
                <a:cubicBezTo>
                  <a:pt x="46563" y="1047672"/>
                  <a:pt x="43818" y="1080615"/>
                  <a:pt x="46813" y="1112809"/>
                </a:cubicBezTo>
                <a:cubicBezTo>
                  <a:pt x="50806" y="1156233"/>
                  <a:pt x="58792" y="1199407"/>
                  <a:pt x="66778" y="1242333"/>
                </a:cubicBezTo>
                <a:cubicBezTo>
                  <a:pt x="70771" y="1264544"/>
                  <a:pt x="78008" y="1286256"/>
                  <a:pt x="84747" y="1307718"/>
                </a:cubicBezTo>
                <a:cubicBezTo>
                  <a:pt x="101218" y="1360876"/>
                  <a:pt x="130667" y="1406297"/>
                  <a:pt x="171595" y="1443482"/>
                </a:cubicBezTo>
                <a:cubicBezTo>
                  <a:pt x="203040" y="1471932"/>
                  <a:pt x="241723" y="1488653"/>
                  <a:pt x="281154" y="1502878"/>
                </a:cubicBezTo>
                <a:cubicBezTo>
                  <a:pt x="300620" y="1509866"/>
                  <a:pt x="320835" y="1522594"/>
                  <a:pt x="340051" y="1521096"/>
                </a:cubicBezTo>
                <a:cubicBezTo>
                  <a:pt x="361514" y="1519349"/>
                  <a:pt x="377736" y="1530580"/>
                  <a:pt x="397202" y="1531827"/>
                </a:cubicBezTo>
                <a:cubicBezTo>
                  <a:pt x="408432" y="1532576"/>
                  <a:pt x="421659" y="1531578"/>
                  <a:pt x="430394" y="1537068"/>
                </a:cubicBezTo>
                <a:cubicBezTo>
                  <a:pt x="444120" y="1545554"/>
                  <a:pt x="456598" y="1524341"/>
                  <a:pt x="468577" y="1538316"/>
                </a:cubicBezTo>
                <a:cubicBezTo>
                  <a:pt x="497526" y="1529332"/>
                  <a:pt x="527724" y="1537567"/>
                  <a:pt x="557172" y="1531079"/>
                </a:cubicBezTo>
                <a:cubicBezTo>
                  <a:pt x="568153" y="1528583"/>
                  <a:pt x="579134" y="1528833"/>
                  <a:pt x="587370" y="1521096"/>
                </a:cubicBezTo>
                <a:cubicBezTo>
                  <a:pt x="587370" y="1481665"/>
                  <a:pt x="585373" y="1442733"/>
                  <a:pt x="587869" y="1403801"/>
                </a:cubicBezTo>
                <a:cubicBezTo>
                  <a:pt x="591363" y="1351891"/>
                  <a:pt x="601595" y="1300980"/>
                  <a:pt x="624555" y="1253313"/>
                </a:cubicBezTo>
                <a:cubicBezTo>
                  <a:pt x="643771" y="1212884"/>
                  <a:pt x="661740" y="1171955"/>
                  <a:pt x="683203" y="1132774"/>
                </a:cubicBezTo>
                <a:cubicBezTo>
                  <a:pt x="705414" y="1092095"/>
                  <a:pt x="727875" y="1050917"/>
                  <a:pt x="756325" y="1014480"/>
                </a:cubicBezTo>
                <a:cubicBezTo>
                  <a:pt x="799749" y="959326"/>
                  <a:pt x="846168" y="906169"/>
                  <a:pt x="907312" y="868485"/>
                </a:cubicBezTo>
                <a:cubicBezTo>
                  <a:pt x="927526" y="856007"/>
                  <a:pt x="946493" y="842780"/>
                  <a:pt x="968954" y="834045"/>
                </a:cubicBezTo>
                <a:cubicBezTo>
                  <a:pt x="989917" y="826059"/>
                  <a:pt x="1008385" y="811584"/>
                  <a:pt x="1028350" y="800853"/>
                </a:cubicBezTo>
                <a:cubicBezTo>
                  <a:pt x="1035089" y="797359"/>
                  <a:pt x="1043574" y="797109"/>
                  <a:pt x="1051310" y="795362"/>
                </a:cubicBezTo>
                <a:cubicBezTo>
                  <a:pt x="1056551" y="794115"/>
                  <a:pt x="1062291" y="794364"/>
                  <a:pt x="1067033" y="792118"/>
                </a:cubicBezTo>
                <a:cubicBezTo>
                  <a:pt x="1092738" y="779141"/>
                  <a:pt x="1118693" y="769408"/>
                  <a:pt x="1148141" y="776146"/>
                </a:cubicBezTo>
                <a:cubicBezTo>
                  <a:pt x="1151885" y="776895"/>
                  <a:pt x="1156377" y="774149"/>
                  <a:pt x="1160620" y="773401"/>
                </a:cubicBezTo>
                <a:cubicBezTo>
                  <a:pt x="1174595" y="770406"/>
                  <a:pt x="1187822" y="767661"/>
                  <a:pt x="1202546" y="773900"/>
                </a:cubicBezTo>
                <a:cubicBezTo>
                  <a:pt x="1213527" y="778642"/>
                  <a:pt x="1227503" y="778392"/>
                  <a:pt x="1239981" y="777893"/>
                </a:cubicBezTo>
                <a:cubicBezTo>
                  <a:pt x="1254705" y="777394"/>
                  <a:pt x="1268182" y="777893"/>
                  <a:pt x="1280411" y="787376"/>
                </a:cubicBezTo>
                <a:cubicBezTo>
                  <a:pt x="1284404" y="790371"/>
                  <a:pt x="1290144" y="791369"/>
                  <a:pt x="1295384" y="792867"/>
                </a:cubicBezTo>
                <a:cubicBezTo>
                  <a:pt x="1297880" y="793865"/>
                  <a:pt x="1302372" y="793865"/>
                  <a:pt x="1302871" y="795362"/>
                </a:cubicBezTo>
                <a:cubicBezTo>
                  <a:pt x="1313104" y="823064"/>
                  <a:pt x="1343800" y="830301"/>
                  <a:pt x="1359523" y="852762"/>
                </a:cubicBezTo>
                <a:cubicBezTo>
                  <a:pt x="1375245" y="875223"/>
                  <a:pt x="1389221" y="897933"/>
                  <a:pt x="1399703" y="923639"/>
                </a:cubicBezTo>
                <a:cubicBezTo>
                  <a:pt x="1420416" y="974051"/>
                  <a:pt x="1411931" y="1022217"/>
                  <a:pt x="1394711" y="1070133"/>
                </a:cubicBezTo>
                <a:cubicBezTo>
                  <a:pt x="1385228" y="1096587"/>
                  <a:pt x="1375495" y="1124289"/>
                  <a:pt x="1359772" y="1147248"/>
                </a:cubicBezTo>
                <a:cubicBezTo>
                  <a:pt x="1322088" y="1203151"/>
                  <a:pt x="1281409" y="1256807"/>
                  <a:pt x="1225756" y="1296987"/>
                </a:cubicBezTo>
                <a:cubicBezTo>
                  <a:pt x="1191066" y="1321944"/>
                  <a:pt x="1158623" y="1350644"/>
                  <a:pt x="1122935" y="1373604"/>
                </a:cubicBezTo>
                <a:cubicBezTo>
                  <a:pt x="1086998" y="1396563"/>
                  <a:pt x="1048815" y="1416279"/>
                  <a:pt x="1010382" y="1434996"/>
                </a:cubicBezTo>
                <a:cubicBezTo>
                  <a:pt x="962964" y="1458206"/>
                  <a:pt x="914799" y="1479669"/>
                  <a:pt x="866383" y="1500382"/>
                </a:cubicBezTo>
                <a:cubicBezTo>
                  <a:pt x="804990" y="1526836"/>
                  <a:pt x="740353" y="1543058"/>
                  <a:pt x="675965" y="1560527"/>
                </a:cubicBezTo>
                <a:cubicBezTo>
                  <a:pt x="667230" y="1563023"/>
                  <a:pt x="658496" y="1565269"/>
                  <a:pt x="648763" y="1568014"/>
                </a:cubicBezTo>
                <a:cubicBezTo>
                  <a:pt x="647515" y="1596215"/>
                  <a:pt x="659494" y="1620423"/>
                  <a:pt x="666232" y="1645379"/>
                </a:cubicBezTo>
                <a:cubicBezTo>
                  <a:pt x="682454" y="1705525"/>
                  <a:pt x="714648" y="1758183"/>
                  <a:pt x="749587" y="1808345"/>
                </a:cubicBezTo>
                <a:cubicBezTo>
                  <a:pt x="787021" y="1862251"/>
                  <a:pt x="836685" y="1903679"/>
                  <a:pt x="897079" y="1931380"/>
                </a:cubicBezTo>
                <a:cubicBezTo>
                  <a:pt x="917544" y="1940614"/>
                  <a:pt x="936760" y="1951595"/>
                  <a:pt x="959221" y="1956836"/>
                </a:cubicBezTo>
                <a:cubicBezTo>
                  <a:pt x="985425" y="1963075"/>
                  <a:pt x="1009883" y="1975553"/>
                  <a:pt x="1035089" y="1985037"/>
                </a:cubicBezTo>
                <a:cubicBezTo>
                  <a:pt x="1041328" y="1987532"/>
                  <a:pt x="1048316" y="1988531"/>
                  <a:pt x="1055054" y="1990028"/>
                </a:cubicBezTo>
                <a:cubicBezTo>
                  <a:pt x="1061293" y="1991276"/>
                  <a:pt x="1069029" y="1990278"/>
                  <a:pt x="1073771" y="1993522"/>
                </a:cubicBezTo>
                <a:cubicBezTo>
                  <a:pt x="1094485" y="2008246"/>
                  <a:pt x="1119441" y="2007747"/>
                  <a:pt x="1141902" y="2010742"/>
                </a:cubicBezTo>
                <a:cubicBezTo>
                  <a:pt x="1169354" y="2014236"/>
                  <a:pt x="1196557" y="2024468"/>
                  <a:pt x="1225007" y="2018978"/>
                </a:cubicBezTo>
                <a:cubicBezTo>
                  <a:pt x="1228501" y="2018229"/>
                  <a:pt x="1232245" y="2019976"/>
                  <a:pt x="1235739" y="2020475"/>
                </a:cubicBezTo>
                <a:cubicBezTo>
                  <a:pt x="1295135" y="2030457"/>
                  <a:pt x="1354781" y="2019477"/>
                  <a:pt x="1414427" y="2022971"/>
                </a:cubicBezTo>
                <a:cubicBezTo>
                  <a:pt x="1440382" y="2010492"/>
                  <a:pt x="1468333" y="2017979"/>
                  <a:pt x="1495286" y="2015234"/>
                </a:cubicBezTo>
                <a:cubicBezTo>
                  <a:pt x="1521989" y="2012489"/>
                  <a:pt x="1548443" y="2006499"/>
                  <a:pt x="1575146" y="2001508"/>
                </a:cubicBezTo>
                <a:cubicBezTo>
                  <a:pt x="1580387" y="2000510"/>
                  <a:pt x="1585878" y="1999512"/>
                  <a:pt x="1590619" y="1997016"/>
                </a:cubicBezTo>
                <a:cubicBezTo>
                  <a:pt x="1607340" y="1988281"/>
                  <a:pt x="1624810" y="1985037"/>
                  <a:pt x="1643278" y="1986035"/>
                </a:cubicBezTo>
                <a:cubicBezTo>
                  <a:pt x="1648269" y="1986285"/>
                  <a:pt x="1654508" y="1985536"/>
                  <a:pt x="1658501" y="1982791"/>
                </a:cubicBezTo>
                <a:cubicBezTo>
                  <a:pt x="1677967" y="1969065"/>
                  <a:pt x="1698681" y="1958833"/>
                  <a:pt x="1722140" y="1952344"/>
                </a:cubicBezTo>
                <a:cubicBezTo>
                  <a:pt x="1737363" y="1948101"/>
                  <a:pt x="1750590" y="1937370"/>
                  <a:pt x="1765065" y="1930133"/>
                </a:cubicBezTo>
                <a:cubicBezTo>
                  <a:pt x="1799255" y="1913162"/>
                  <a:pt x="1833945" y="1897440"/>
                  <a:pt x="1867636" y="1879721"/>
                </a:cubicBezTo>
                <a:cubicBezTo>
                  <a:pt x="1889847" y="1867991"/>
                  <a:pt x="1910561" y="1854015"/>
                  <a:pt x="1931774" y="1840539"/>
                </a:cubicBezTo>
                <a:cubicBezTo>
                  <a:pt x="1953486" y="1826813"/>
                  <a:pt x="1973951" y="1810591"/>
                  <a:pt x="1996911" y="1799111"/>
                </a:cubicBezTo>
                <a:cubicBezTo>
                  <a:pt x="2030103" y="1782141"/>
                  <a:pt x="2060550" y="1762675"/>
                  <a:pt x="2087752" y="1736470"/>
                </a:cubicBezTo>
                <a:cubicBezTo>
                  <a:pt x="2104223" y="1720498"/>
                  <a:pt x="2125686" y="1709767"/>
                  <a:pt x="2144653" y="1696790"/>
                </a:cubicBezTo>
                <a:cubicBezTo>
                  <a:pt x="2141159" y="1666592"/>
                  <a:pt x="2125436" y="1648374"/>
                  <a:pt x="2101977" y="1635147"/>
                </a:cubicBezTo>
                <a:cubicBezTo>
                  <a:pt x="2084258" y="1625165"/>
                  <a:pt x="2079267" y="1613435"/>
                  <a:pt x="2083260" y="1592472"/>
                </a:cubicBezTo>
                <a:cubicBezTo>
                  <a:pt x="2097485" y="1589726"/>
                  <a:pt x="2112459" y="1601706"/>
                  <a:pt x="2126684" y="1591473"/>
                </a:cubicBezTo>
                <a:cubicBezTo>
                  <a:pt x="2130927" y="1588479"/>
                  <a:pt x="2137166" y="1587979"/>
                  <a:pt x="2141159" y="1584735"/>
                </a:cubicBezTo>
                <a:cubicBezTo>
                  <a:pt x="2169859" y="1563522"/>
                  <a:pt x="2205297" y="1559779"/>
                  <a:pt x="2237241" y="1546801"/>
                </a:cubicBezTo>
                <a:cubicBezTo>
                  <a:pt x="2246226" y="1543308"/>
                  <a:pt x="2258953" y="1547800"/>
                  <a:pt x="2264943" y="1535321"/>
                </a:cubicBezTo>
                <a:cubicBezTo>
                  <a:pt x="2276173" y="1545554"/>
                  <a:pt x="2286905" y="1554039"/>
                  <a:pt x="2295889" y="1564021"/>
                </a:cubicBezTo>
                <a:cubicBezTo>
                  <a:pt x="2300381" y="1568763"/>
                  <a:pt x="2304624" y="1576250"/>
                  <a:pt x="2304374" y="1582489"/>
                </a:cubicBezTo>
                <a:cubicBezTo>
                  <a:pt x="2303875" y="1602454"/>
                  <a:pt x="2302877" y="1622669"/>
                  <a:pt x="2299133" y="1642385"/>
                </a:cubicBezTo>
                <a:cubicBezTo>
                  <a:pt x="2293144" y="1675327"/>
                  <a:pt x="2285158" y="1708020"/>
                  <a:pt x="2277421" y="1740464"/>
                </a:cubicBezTo>
                <a:cubicBezTo>
                  <a:pt x="2275924" y="1747202"/>
                  <a:pt x="2271182" y="1753191"/>
                  <a:pt x="2266939" y="1761677"/>
                </a:cubicBezTo>
                <a:cubicBezTo>
                  <a:pt x="2247224" y="1754439"/>
                  <a:pt x="2228506" y="1749198"/>
                  <a:pt x="2211037" y="1740963"/>
                </a:cubicBezTo>
                <a:cubicBezTo>
                  <a:pt x="2186829" y="1729233"/>
                  <a:pt x="2182836" y="1728235"/>
                  <a:pt x="2164868" y="1745704"/>
                </a:cubicBezTo>
                <a:cubicBezTo>
                  <a:pt x="2104473" y="1804851"/>
                  <a:pt x="2035343" y="1851021"/>
                  <a:pt x="1960474" y="1889953"/>
                </a:cubicBezTo>
                <a:cubicBezTo>
                  <a:pt x="1881362" y="1931131"/>
                  <a:pt x="1802999" y="1974305"/>
                  <a:pt x="1722639" y="2012988"/>
                </a:cubicBezTo>
                <a:cubicBezTo>
                  <a:pt x="1687700" y="2029709"/>
                  <a:pt x="1648269" y="2037445"/>
                  <a:pt x="1610834" y="2048925"/>
                </a:cubicBezTo>
                <a:cubicBezTo>
                  <a:pt x="1595112" y="2053667"/>
                  <a:pt x="1579389" y="2058658"/>
                  <a:pt x="1563417" y="2061154"/>
                </a:cubicBezTo>
                <a:cubicBezTo>
                  <a:pt x="1534717" y="2065397"/>
                  <a:pt x="1505019" y="2064149"/>
                  <a:pt x="1477317" y="2071636"/>
                </a:cubicBezTo>
                <a:cubicBezTo>
                  <a:pt x="1449615" y="2078873"/>
                  <a:pt x="1422163" y="2073632"/>
                  <a:pt x="1394711" y="2077376"/>
                </a:cubicBezTo>
                <a:cubicBezTo>
                  <a:pt x="1368257" y="2080870"/>
                  <a:pt x="1340805" y="2076128"/>
                  <a:pt x="1313852" y="2075878"/>
                </a:cubicBezTo>
                <a:cubicBezTo>
                  <a:pt x="1299877" y="2075878"/>
                  <a:pt x="1285402" y="2080121"/>
                  <a:pt x="1271925" y="2078124"/>
                </a:cubicBezTo>
                <a:cubicBezTo>
                  <a:pt x="1225506" y="2071636"/>
                  <a:pt x="1177340" y="2080370"/>
                  <a:pt x="1132668" y="2061154"/>
                </a:cubicBezTo>
                <a:cubicBezTo>
                  <a:pt x="1131920" y="2060904"/>
                  <a:pt x="1130921" y="2060904"/>
                  <a:pt x="1129923" y="2061154"/>
                </a:cubicBezTo>
                <a:cubicBezTo>
                  <a:pt x="1097230" y="2065147"/>
                  <a:pt x="1071026" y="2045681"/>
                  <a:pt x="1041827" y="2036946"/>
                </a:cubicBezTo>
                <a:cubicBezTo>
                  <a:pt x="1031345" y="2033702"/>
                  <a:pt x="1020863" y="2031206"/>
                  <a:pt x="1010132" y="2028711"/>
                </a:cubicBezTo>
                <a:cubicBezTo>
                  <a:pt x="1003144" y="2026964"/>
                  <a:pt x="994909" y="2026964"/>
                  <a:pt x="988919" y="2023470"/>
                </a:cubicBezTo>
                <a:cubicBezTo>
                  <a:pt x="975692" y="2015983"/>
                  <a:pt x="963963" y="2005002"/>
                  <a:pt x="950237" y="1998513"/>
                </a:cubicBezTo>
                <a:cubicBezTo>
                  <a:pt x="936511" y="1992274"/>
                  <a:pt x="920788" y="1990777"/>
                  <a:pt x="906313" y="1985786"/>
                </a:cubicBezTo>
                <a:cubicBezTo>
                  <a:pt x="857898" y="1968565"/>
                  <a:pt x="819964" y="1936372"/>
                  <a:pt x="781531" y="1902930"/>
                </a:cubicBezTo>
                <a:cubicBezTo>
                  <a:pt x="730869" y="1859007"/>
                  <a:pt x="693185" y="1805350"/>
                  <a:pt x="659993" y="1748949"/>
                </a:cubicBezTo>
                <a:cubicBezTo>
                  <a:pt x="634787" y="1706273"/>
                  <a:pt x="614572" y="1659605"/>
                  <a:pt x="606586" y="1609192"/>
                </a:cubicBezTo>
                <a:cubicBezTo>
                  <a:pt x="605089" y="1598711"/>
                  <a:pt x="601595" y="1587231"/>
                  <a:pt x="598600" y="1575002"/>
                </a:cubicBezTo>
                <a:close/>
                <a:moveTo>
                  <a:pt x="637782" y="1513110"/>
                </a:moveTo>
                <a:cubicBezTo>
                  <a:pt x="671223" y="1504375"/>
                  <a:pt x="701920" y="1507370"/>
                  <a:pt x="729871" y="1491148"/>
                </a:cubicBezTo>
                <a:cubicBezTo>
                  <a:pt x="743847" y="1482913"/>
                  <a:pt x="759569" y="1475925"/>
                  <a:pt x="778037" y="1478171"/>
                </a:cubicBezTo>
                <a:cubicBezTo>
                  <a:pt x="785774" y="1479169"/>
                  <a:pt x="794758" y="1472930"/>
                  <a:pt x="802744" y="1469187"/>
                </a:cubicBezTo>
                <a:cubicBezTo>
                  <a:pt x="815721" y="1463197"/>
                  <a:pt x="828699" y="1451717"/>
                  <a:pt x="841427" y="1451967"/>
                </a:cubicBezTo>
                <a:cubicBezTo>
                  <a:pt x="863139" y="1452216"/>
                  <a:pt x="876615" y="1435995"/>
                  <a:pt x="896081" y="1432002"/>
                </a:cubicBezTo>
                <a:cubicBezTo>
                  <a:pt x="917544" y="1427759"/>
                  <a:pt x="936760" y="1413534"/>
                  <a:pt x="957224" y="1404050"/>
                </a:cubicBezTo>
                <a:cubicBezTo>
                  <a:pt x="1010382" y="1379593"/>
                  <a:pt x="1061043" y="1350394"/>
                  <a:pt x="1109209" y="1316952"/>
                </a:cubicBezTo>
                <a:cubicBezTo>
                  <a:pt x="1142401" y="1293743"/>
                  <a:pt x="1174845" y="1269036"/>
                  <a:pt x="1207039" y="1244080"/>
                </a:cubicBezTo>
                <a:cubicBezTo>
                  <a:pt x="1254206" y="1207893"/>
                  <a:pt x="1295634" y="1166215"/>
                  <a:pt x="1325332" y="1114056"/>
                </a:cubicBezTo>
                <a:cubicBezTo>
                  <a:pt x="1345547" y="1078369"/>
                  <a:pt x="1364514" y="1042182"/>
                  <a:pt x="1372500" y="1000754"/>
                </a:cubicBezTo>
                <a:cubicBezTo>
                  <a:pt x="1379737" y="964567"/>
                  <a:pt x="1375495" y="930626"/>
                  <a:pt x="1358774" y="899431"/>
                </a:cubicBezTo>
                <a:cubicBezTo>
                  <a:pt x="1344798" y="873227"/>
                  <a:pt x="1332070" y="842780"/>
                  <a:pt x="1296133" y="836790"/>
                </a:cubicBezTo>
                <a:cubicBezTo>
                  <a:pt x="1290144" y="835792"/>
                  <a:pt x="1285152" y="830052"/>
                  <a:pt x="1279412" y="827556"/>
                </a:cubicBezTo>
                <a:cubicBezTo>
                  <a:pt x="1270178" y="823813"/>
                  <a:pt x="1260695" y="819820"/>
                  <a:pt x="1250962" y="818073"/>
                </a:cubicBezTo>
                <a:cubicBezTo>
                  <a:pt x="1162616" y="800603"/>
                  <a:pt x="1083754" y="831300"/>
                  <a:pt x="1007137" y="868984"/>
                </a:cubicBezTo>
                <a:cubicBezTo>
                  <a:pt x="951734" y="896186"/>
                  <a:pt x="904816" y="935867"/>
                  <a:pt x="859894" y="977794"/>
                </a:cubicBezTo>
                <a:cubicBezTo>
                  <a:pt x="849413" y="987777"/>
                  <a:pt x="838432" y="997759"/>
                  <a:pt x="829697" y="1009239"/>
                </a:cubicBezTo>
                <a:cubicBezTo>
                  <a:pt x="792761" y="1058154"/>
                  <a:pt x="758072" y="1108067"/>
                  <a:pt x="731119" y="1163470"/>
                </a:cubicBezTo>
                <a:cubicBezTo>
                  <a:pt x="705913" y="1215130"/>
                  <a:pt x="675716" y="1263795"/>
                  <a:pt x="658995" y="1319448"/>
                </a:cubicBezTo>
                <a:cubicBezTo>
                  <a:pt x="645518" y="1364619"/>
                  <a:pt x="641026" y="1410289"/>
                  <a:pt x="637782" y="1456459"/>
                </a:cubicBezTo>
                <a:cubicBezTo>
                  <a:pt x="636784" y="1474178"/>
                  <a:pt x="637782" y="1491897"/>
                  <a:pt x="637782" y="151311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3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633" y="2149104"/>
            <a:ext cx="1427106" cy="14271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573" y="1421411"/>
            <a:ext cx="3745101" cy="2808826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5835974" y="3734719"/>
            <a:ext cx="2236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www.School15yi.ru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een and Purple Fun Doodles and Blobs Photo Resume Creative Presentation">
  <a:themeElements>
    <a:clrScheme name="Custom 347">
      <a:dk1>
        <a:srgbClr val="000000"/>
      </a:dk1>
      <a:lt1>
        <a:srgbClr val="FFFFFF"/>
      </a:lt1>
      <a:dk2>
        <a:srgbClr val="D6E06B"/>
      </a:dk2>
      <a:lt2>
        <a:srgbClr val="7894FF"/>
      </a:lt2>
      <a:accent1>
        <a:srgbClr val="6B6192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7894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330</Words>
  <Application>Microsoft Office PowerPoint</Application>
  <PresentationFormat>Экран (16:9)</PresentationFormat>
  <Paragraphs>44</Paragraphs>
  <Slides>12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Wingdings</vt:lpstr>
      <vt:lpstr>stk</vt:lpstr>
      <vt:lpstr>Roboto</vt:lpstr>
      <vt:lpstr>Times New Roman</vt:lpstr>
      <vt:lpstr>Calibri</vt:lpstr>
      <vt:lpstr>Green and Purple Fun Doodles and Blobs Photo Resume Creative Presentation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</dc:creator>
  <cp:lastModifiedBy>svk-ilim@ya.ru</cp:lastModifiedBy>
  <cp:revision>41</cp:revision>
  <dcterms:modified xsi:type="dcterms:W3CDTF">2024-01-20T10:20:32Z</dcterms:modified>
</cp:coreProperties>
</file>