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30"/>
  </p:notesMasterIdLst>
  <p:sldIdLst>
    <p:sldId id="28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3" r:id="rId14"/>
    <p:sldId id="268" r:id="rId15"/>
    <p:sldId id="284" r:id="rId16"/>
    <p:sldId id="270" r:id="rId17"/>
    <p:sldId id="271" r:id="rId18"/>
    <p:sldId id="276" r:id="rId19"/>
    <p:sldId id="273" r:id="rId20"/>
    <p:sldId id="274" r:id="rId21"/>
    <p:sldId id="275" r:id="rId22"/>
    <p:sldId id="272" r:id="rId23"/>
    <p:sldId id="277" r:id="rId24"/>
    <p:sldId id="278" r:id="rId25"/>
    <p:sldId id="279" r:id="rId26"/>
    <p:sldId id="280" r:id="rId27"/>
    <p:sldId id="281" r:id="rId28"/>
    <p:sldId id="283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9CCFF"/>
    <a:srgbClr val="FFCCCC"/>
    <a:srgbClr val="CCFFFF"/>
    <a:srgbClr val="FFFFCC"/>
    <a:srgbClr val="9C98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D6D970C-F289-4BD4-A419-4BB5CCD8BDB6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20B3AB59-D7E6-400A-8E2C-6E703D66A5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3230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24E54B-F717-4D6E-878D-62D941E9A629}" type="slidenum">
              <a:rPr lang="ru-RU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3C0329-312E-446A-8614-72D189DF40F7}" type="datetimeFigureOut">
              <a:rPr lang="ru-RU" smtClean="0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7588824-B6DC-4BF0-9AEB-0ABABBBA7F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0" i="0" u="sng">
                <a:solidFill>
                  <a:srgbClr val="0462C1"/>
                </a:solidFill>
                <a:latin typeface="Georgia"/>
                <a:cs typeface="Georgia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9408AFC-DA9F-432E-8008-297DC2E063B8}" type="datetimeFigureOut">
              <a:rPr lang="ru-RU" smtClean="0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ABAD928-DCE5-4FC8-B080-5DB34E7A37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6E7C05B-244E-4C5A-8DFA-36AE58DD2F19}" type="datetimeFigureOut">
              <a:rPr lang="ru-RU" smtClean="0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C39FE9A-FA47-4448-9E38-A4907ED05BB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BAC3F30-DB03-4BF8-8AEF-A6486BC6F8A8}" type="datetimeFigureOut">
              <a:rPr lang="ru-RU" smtClean="0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6DDF62F-F915-430E-8667-77E3FD0ECD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A7C07D5-94C5-470A-AC26-992ACE7CDF1C}" type="datetimeFigureOut">
              <a:rPr lang="ru-RU" smtClean="0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9E8DAEB-A3DC-4E01-AD8F-A0EC97E6D2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295270" y="911098"/>
            <a:ext cx="4385309" cy="1305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18820" y="1596008"/>
            <a:ext cx="7906359" cy="36537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0" i="0" u="sng">
                <a:solidFill>
                  <a:srgbClr val="0462C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A16B61F-AA72-40C8-8783-B35216D2721D}" type="datetimeFigureOut">
              <a:rPr lang="ru-RU" smtClean="0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E768D69-58BA-4659-9026-CD52AAC72F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11.xml"/><Relationship Id="rId18" Type="http://schemas.openxmlformats.org/officeDocument/2006/relationships/slide" Target="slide17.xml"/><Relationship Id="rId26" Type="http://schemas.openxmlformats.org/officeDocument/2006/relationships/slide" Target="slide27.xml"/><Relationship Id="rId3" Type="http://schemas.openxmlformats.org/officeDocument/2006/relationships/slide" Target="slide4.xml"/><Relationship Id="rId21" Type="http://schemas.openxmlformats.org/officeDocument/2006/relationships/slide" Target="slide21.xml"/><Relationship Id="rId7" Type="http://schemas.openxmlformats.org/officeDocument/2006/relationships/slide" Target="slide8.xml"/><Relationship Id="rId12" Type="http://schemas.openxmlformats.org/officeDocument/2006/relationships/slide" Target="slide10.xml"/><Relationship Id="rId17" Type="http://schemas.openxmlformats.org/officeDocument/2006/relationships/slide" Target="slide16.xml"/><Relationship Id="rId25" Type="http://schemas.openxmlformats.org/officeDocument/2006/relationships/slide" Target="slide26.xml"/><Relationship Id="rId2" Type="http://schemas.openxmlformats.org/officeDocument/2006/relationships/slide" Target="slide3.xml"/><Relationship Id="rId16" Type="http://schemas.openxmlformats.org/officeDocument/2006/relationships/slide" Target="slide15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5.xml"/><Relationship Id="rId6" Type="http://schemas.openxmlformats.org/officeDocument/2006/relationships/slide" Target="slide7.xml"/><Relationship Id="rId11" Type="http://schemas.openxmlformats.org/officeDocument/2006/relationships/slide" Target="slide9.xml"/><Relationship Id="rId24" Type="http://schemas.openxmlformats.org/officeDocument/2006/relationships/slide" Target="slide25.xml"/><Relationship Id="rId5" Type="http://schemas.openxmlformats.org/officeDocument/2006/relationships/slide" Target="slide6.xml"/><Relationship Id="rId15" Type="http://schemas.openxmlformats.org/officeDocument/2006/relationships/slide" Target="slide14.xml"/><Relationship Id="rId23" Type="http://schemas.openxmlformats.org/officeDocument/2006/relationships/slide" Target="slide24.xml"/><Relationship Id="rId10" Type="http://schemas.openxmlformats.org/officeDocument/2006/relationships/slide" Target="slide23.xml"/><Relationship Id="rId19" Type="http://schemas.openxmlformats.org/officeDocument/2006/relationships/slide" Target="slide19.xml"/><Relationship Id="rId4" Type="http://schemas.openxmlformats.org/officeDocument/2006/relationships/slide" Target="slide5.xml"/><Relationship Id="rId9" Type="http://schemas.openxmlformats.org/officeDocument/2006/relationships/slide" Target="slide13.xml"/><Relationship Id="rId14" Type="http://schemas.openxmlformats.org/officeDocument/2006/relationships/slide" Target="slide12.xml"/><Relationship Id="rId22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WordArt 8"/>
          <p:cNvSpPr>
            <a:spLocks noChangeArrowheads="1" noChangeShapeType="1" noTextEdit="1"/>
          </p:cNvSpPr>
          <p:nvPr/>
        </p:nvSpPr>
        <p:spPr bwMode="auto">
          <a:xfrm>
            <a:off x="0" y="260350"/>
            <a:ext cx="7086600" cy="3200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ru-RU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40" y="1337091"/>
            <a:ext cx="8913108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Внеклассное мероприятие.</a:t>
            </a:r>
          </a:p>
          <a:p>
            <a:pPr algn="ctr">
              <a:defRPr/>
            </a:pP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Урок-игра</a:t>
            </a:r>
          </a:p>
          <a:p>
            <a:pPr algn="ctr">
              <a:defRPr/>
            </a:pP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«Окружающий мир в сказках»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>
              <a:defRPr/>
            </a:pP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578847" y="383175"/>
            <a:ext cx="4315343" cy="1072328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Животные</a:t>
            </a:r>
            <a:endParaRPr lang="ru-RU" sz="32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2357" y="311399"/>
            <a:ext cx="1056516" cy="99930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11273" name="Прямоугольник 6"/>
          <p:cNvSpPr>
            <a:spLocks noChangeArrowheads="1"/>
          </p:cNvSpPr>
          <p:nvPr/>
        </p:nvSpPr>
        <p:spPr bwMode="auto">
          <a:xfrm>
            <a:off x="6429375" y="5857875"/>
            <a:ext cx="1947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2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1279" name="AutoShape 15"/>
          <p:cNvSpPr>
            <a:spLocks noChangeArrowheads="1"/>
          </p:cNvSpPr>
          <p:nvPr/>
        </p:nvSpPr>
        <p:spPr bwMode="auto">
          <a:xfrm>
            <a:off x="1428750" y="1857375"/>
            <a:ext cx="6556375" cy="3241675"/>
          </a:xfrm>
          <a:prstGeom prst="foldedCorner">
            <a:avLst>
              <a:gd name="adj" fmla="val 12500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1043608" y="5108178"/>
            <a:ext cx="661754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54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Золотой петушок</a:t>
            </a:r>
            <a:endParaRPr lang="ru-RU" sz="54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1907704" y="2758726"/>
            <a:ext cx="30008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 sz="4800" dirty="0">
              <a:solidFill>
                <a:schemeClr val="bg1"/>
              </a:solidFill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750" y="1871365"/>
            <a:ext cx="611872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eaLnBrk="0" hangingPunct="0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Кого мудрец перед </a:t>
            </a:r>
          </a:p>
          <a:p>
            <a:pPr algn="ctr" eaLnBrk="0" hangingPunct="0"/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Додоном</a:t>
            </a:r>
            <a:endParaRPr lang="ru-RU" sz="5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вынул из мешка?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150525" y="380204"/>
            <a:ext cx="4594644" cy="100835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Животные</a:t>
            </a:r>
            <a:endParaRPr lang="ru-RU" sz="36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7693" y="314564"/>
            <a:ext cx="1118101" cy="106124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12297" name="Прямоугольник 6"/>
          <p:cNvSpPr>
            <a:spLocks noChangeArrowheads="1"/>
          </p:cNvSpPr>
          <p:nvPr/>
        </p:nvSpPr>
        <p:spPr bwMode="auto">
          <a:xfrm>
            <a:off x="6643688" y="5929313"/>
            <a:ext cx="1947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2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301" name="AutoShape 13"/>
          <p:cNvSpPr>
            <a:spLocks noChangeArrowheads="1"/>
          </p:cNvSpPr>
          <p:nvPr/>
        </p:nvSpPr>
        <p:spPr bwMode="auto">
          <a:xfrm>
            <a:off x="1691680" y="1994482"/>
            <a:ext cx="6240462" cy="3241675"/>
          </a:xfrm>
          <a:prstGeom prst="foldedCorner">
            <a:avLst>
              <a:gd name="adj" fmla="val 12500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2427075" y="5143024"/>
            <a:ext cx="43926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Лягушка</a:t>
            </a:r>
            <a:endParaRPr lang="ru-RU" sz="6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2304" name="Picture 19" descr="C:\Documents and Settings\Admin\Local Settings\Temporary Internet Files\Content.IE5\YJEHB7VK\MC900441355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7850" y="6215063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613360" y="2136338"/>
            <a:ext cx="439710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eaLnBrk="0" hangingPunct="0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Земноводная </a:t>
            </a:r>
          </a:p>
          <a:p>
            <a:pPr algn="ctr" eaLnBrk="0" hangingPunct="0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царевна </a:t>
            </a:r>
          </a:p>
          <a:p>
            <a:pPr algn="ctr" eaLnBrk="0" hangingPunct="0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сказки?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728831" y="377297"/>
            <a:ext cx="5151710" cy="945763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Животные</a:t>
            </a:r>
            <a:endParaRPr lang="ru-RU" sz="32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3028" y="317798"/>
            <a:ext cx="1179685" cy="112456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13321" name="Прямоугольник 4"/>
          <p:cNvSpPr>
            <a:spLocks noChangeArrowheads="1"/>
          </p:cNvSpPr>
          <p:nvPr/>
        </p:nvSpPr>
        <p:spPr bwMode="auto">
          <a:xfrm>
            <a:off x="6643688" y="5929313"/>
            <a:ext cx="1947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2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3327" name="AutoShape 15"/>
          <p:cNvSpPr>
            <a:spLocks noChangeArrowheads="1"/>
          </p:cNvSpPr>
          <p:nvPr/>
        </p:nvSpPr>
        <p:spPr bwMode="auto">
          <a:xfrm>
            <a:off x="1785938" y="2143125"/>
            <a:ext cx="6072187" cy="3241675"/>
          </a:xfrm>
          <a:prstGeom prst="foldedCorner">
            <a:avLst>
              <a:gd name="adj" fmla="val 12500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36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1619671" y="5375275"/>
            <a:ext cx="58324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54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Корова</a:t>
            </a:r>
            <a:endParaRPr lang="ru-RU" sz="54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90859" y="2471300"/>
            <a:ext cx="572676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Парнокопытный 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лабиринт </a:t>
            </a:r>
          </a:p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сиротки?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502256" y="307243"/>
            <a:ext cx="4247139" cy="1009741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Грибы</a:t>
            </a:r>
            <a:endParaRPr lang="ru-RU" sz="40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4852" y="246291"/>
            <a:ext cx="1170714" cy="112318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14345" name="Прямоугольник 4"/>
          <p:cNvSpPr>
            <a:spLocks noChangeArrowheads="1"/>
          </p:cNvSpPr>
          <p:nvPr/>
        </p:nvSpPr>
        <p:spPr bwMode="auto">
          <a:xfrm>
            <a:off x="6643688" y="5929313"/>
            <a:ext cx="1947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2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4350" name="AutoShape 14"/>
          <p:cNvSpPr>
            <a:spLocks noChangeArrowheads="1"/>
          </p:cNvSpPr>
          <p:nvPr/>
        </p:nvSpPr>
        <p:spPr bwMode="auto">
          <a:xfrm>
            <a:off x="1116806" y="2128996"/>
            <a:ext cx="6500813" cy="2592388"/>
          </a:xfrm>
          <a:prstGeom prst="plaque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0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1909365" y="4729163"/>
            <a:ext cx="51847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72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боровичок</a:t>
            </a:r>
            <a:endParaRPr lang="ru-RU" sz="72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1525566" y="2445742"/>
            <a:ext cx="59227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3600" dirty="0" smtClean="0">
                <a:ea typeface="Calibri" pitchFamily="34" charset="0"/>
                <a:cs typeface="Times New Roman" pitchFamily="18" charset="0"/>
              </a:rPr>
              <a:t>В какой гриб превращался</a:t>
            </a:r>
          </a:p>
          <a:p>
            <a:pPr eaLnBrk="0" hangingPunct="0"/>
            <a:r>
              <a:rPr lang="ru-RU" sz="3600" dirty="0" smtClean="0">
                <a:ea typeface="Calibri" pitchFamily="34" charset="0"/>
                <a:cs typeface="Times New Roman" pitchFamily="18" charset="0"/>
              </a:rPr>
              <a:t> старичок в сказке </a:t>
            </a:r>
          </a:p>
          <a:p>
            <a:pPr eaLnBrk="0" hangingPunct="0"/>
            <a:r>
              <a:rPr lang="ru-RU" sz="3600" dirty="0" smtClean="0">
                <a:ea typeface="Calibri" pitchFamily="34" charset="0"/>
                <a:cs typeface="Times New Roman" pitchFamily="18" charset="0"/>
              </a:rPr>
              <a:t>«Морозко»?</a:t>
            </a:r>
            <a:endParaRPr lang="ru-RU" sz="36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4355" name="Picture 19" descr="C:\Documents and Settings\Admin\Local Settings\Temporary Internet Files\Content.IE5\YJEHB7VK\MC900441355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7850" y="6215063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4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4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432033" y="307243"/>
            <a:ext cx="4316211" cy="1009741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Грибы</a:t>
            </a:r>
            <a:endParaRPr lang="ru-RU" sz="40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77984" y="314564"/>
            <a:ext cx="1109597" cy="106124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15369" name="Прямоугольник 6"/>
          <p:cNvSpPr>
            <a:spLocks noChangeArrowheads="1"/>
          </p:cNvSpPr>
          <p:nvPr/>
        </p:nvSpPr>
        <p:spPr bwMode="auto">
          <a:xfrm>
            <a:off x="6572250" y="5929313"/>
            <a:ext cx="1947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2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373" name="AutoShape 13"/>
          <p:cNvSpPr>
            <a:spLocks noChangeArrowheads="1"/>
          </p:cNvSpPr>
          <p:nvPr/>
        </p:nvSpPr>
        <p:spPr bwMode="auto">
          <a:xfrm>
            <a:off x="1143000" y="2197100"/>
            <a:ext cx="7129462" cy="2592388"/>
          </a:xfrm>
          <a:prstGeom prst="plaque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0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1957388" y="5041900"/>
            <a:ext cx="54006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бабочка</a:t>
            </a:r>
            <a:endParaRPr lang="ru-RU" sz="48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1387581" y="2647712"/>
            <a:ext cx="581761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Кто первым попросился к </a:t>
            </a:r>
            <a:r>
              <a:rPr lang="ru-RU" sz="2400" dirty="0" err="1" smtClean="0">
                <a:ea typeface="Calibri" pitchFamily="34" charset="0"/>
                <a:cs typeface="Times New Roman" pitchFamily="18" charset="0"/>
              </a:rPr>
              <a:t>Муравьишке</a:t>
            </a:r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под грибок в сказке </a:t>
            </a:r>
          </a:p>
          <a:p>
            <a:pPr eaLnBrk="0" hangingPunct="0"/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«Под грибом» В. </a:t>
            </a:r>
            <a:r>
              <a:rPr lang="ru-RU" sz="2400" dirty="0" err="1" smtClean="0">
                <a:ea typeface="Calibri" pitchFamily="34" charset="0"/>
                <a:cs typeface="Times New Roman" pitchFamily="18" charset="0"/>
              </a:rPr>
              <a:t>Сутеева</a:t>
            </a:r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?</a:t>
            </a:r>
            <a:endParaRPr lang="ru-RU" sz="24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5379" name="Picture 19" descr="C:\Documents and Settings\Admin\Local Settings\Temporary Internet Files\Content.IE5\YJEHB7VK\MC900441355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7850" y="6215063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4" grpId="0"/>
      <p:bldP spid="153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77984" y="314564"/>
            <a:ext cx="1109597" cy="106124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432033" y="307243"/>
            <a:ext cx="4316211" cy="1009741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Грибы</a:t>
            </a:r>
            <a:endParaRPr lang="ru-RU" sz="40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13"/>
          <p:cNvSpPr>
            <a:spLocks noChangeArrowheads="1"/>
          </p:cNvSpPr>
          <p:nvPr/>
        </p:nvSpPr>
        <p:spPr bwMode="auto">
          <a:xfrm>
            <a:off x="1214438" y="2214563"/>
            <a:ext cx="6858000" cy="2592387"/>
          </a:xfrm>
          <a:prstGeom prst="plaque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0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6394" name="Прямоугольник 5"/>
          <p:cNvSpPr>
            <a:spLocks noChangeArrowheads="1"/>
          </p:cNvSpPr>
          <p:nvPr/>
        </p:nvSpPr>
        <p:spPr bwMode="auto">
          <a:xfrm>
            <a:off x="6500813" y="5929313"/>
            <a:ext cx="1947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2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1714500" y="2448927"/>
            <a:ext cx="585787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4400" dirty="0" smtClean="0">
                <a:ea typeface="Calibri" pitchFamily="34" charset="0"/>
                <a:cs typeface="Arial" charset="0"/>
              </a:rPr>
              <a:t>Какой гриб в сказках называют главным аптекарем леса?</a:t>
            </a:r>
            <a:endParaRPr lang="ru-RU" sz="4400" dirty="0">
              <a:ea typeface="Calibri" pitchFamily="34" charset="0"/>
              <a:cs typeface="Arial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320920" y="4987926"/>
            <a:ext cx="43576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dirty="0" smtClean="0">
                <a:solidFill>
                  <a:srgbClr val="0070C0"/>
                </a:solidFill>
              </a:rPr>
              <a:t>мухомор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722054" y="165773"/>
            <a:ext cx="4245238" cy="107423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Грибы</a:t>
            </a:r>
            <a:endParaRPr lang="ru-RU" sz="48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73769" y="170274"/>
            <a:ext cx="1118100" cy="106467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17417" name="Прямоугольник 6"/>
          <p:cNvSpPr>
            <a:spLocks noChangeArrowheads="1"/>
          </p:cNvSpPr>
          <p:nvPr/>
        </p:nvSpPr>
        <p:spPr bwMode="auto">
          <a:xfrm>
            <a:off x="6786563" y="5929313"/>
            <a:ext cx="1947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2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7421" name="AutoShape 13"/>
          <p:cNvSpPr>
            <a:spLocks noChangeArrowheads="1"/>
          </p:cNvSpPr>
          <p:nvPr/>
        </p:nvSpPr>
        <p:spPr bwMode="auto">
          <a:xfrm>
            <a:off x="1357313" y="2060575"/>
            <a:ext cx="6643687" cy="3297238"/>
          </a:xfrm>
          <a:prstGeom prst="plaque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Какой гриб в русской народной </a:t>
            </a:r>
          </a:p>
          <a:p>
            <a:pPr algn="ctr"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сказке воюет с ягодами? </a:t>
            </a:r>
          </a:p>
          <a:p>
            <a:pPr algn="ctr"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Назовите синоним данного гриба.</a:t>
            </a:r>
            <a:endParaRPr lang="ru-RU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1962150" y="4825280"/>
            <a:ext cx="482441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Боровик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36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ru-RU" sz="3600" b="1" dirty="0" err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син</a:t>
            </a:r>
            <a:r>
              <a:rPr lang="ru-RU" sz="36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Белый гриб)</a:t>
            </a:r>
            <a:endParaRPr lang="ru-RU" sz="36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643045" y="310150"/>
            <a:ext cx="4038390" cy="1072328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Грибы</a:t>
            </a:r>
            <a:endParaRPr lang="ru-RU" sz="48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8845" y="176500"/>
            <a:ext cx="1231830" cy="118650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18441" name="Прямоугольник 6"/>
          <p:cNvSpPr>
            <a:spLocks noChangeArrowheads="1"/>
          </p:cNvSpPr>
          <p:nvPr/>
        </p:nvSpPr>
        <p:spPr bwMode="auto">
          <a:xfrm>
            <a:off x="6643688" y="5929313"/>
            <a:ext cx="1947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2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8445" name="AutoShape 13"/>
          <p:cNvSpPr>
            <a:spLocks noChangeArrowheads="1"/>
          </p:cNvSpPr>
          <p:nvPr/>
        </p:nvSpPr>
        <p:spPr bwMode="auto">
          <a:xfrm>
            <a:off x="1214438" y="2214563"/>
            <a:ext cx="6643687" cy="2592387"/>
          </a:xfrm>
          <a:prstGeom prst="plaque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0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1691680" y="5085184"/>
            <a:ext cx="5256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пять</a:t>
            </a:r>
            <a:endParaRPr lang="ru-RU" sz="4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1520675" y="2233484"/>
            <a:ext cx="664368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4000" dirty="0" smtClean="0">
                <a:ea typeface="Calibri" pitchFamily="34" charset="0"/>
                <a:cs typeface="Times New Roman" pitchFamily="18" charset="0"/>
              </a:rPr>
              <a:t>Сколько разновидностей грибов было в корзинке Варвары в русской народной сказке?</a:t>
            </a:r>
            <a:endParaRPr lang="ru-RU" sz="4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8452" name="Picture 19" descr="C:\Documents and Settings\Admin\Local Settings\Temporary Internet Files\Content.IE5\YJEHB7VK\MC900441355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7850" y="6215063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432751" y="229993"/>
            <a:ext cx="4245239" cy="884566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Тридевятом царстве</a:t>
            </a:r>
            <a:endParaRPr lang="ru-RU" sz="28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8845" y="243796"/>
            <a:ext cx="1231830" cy="112318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19465" name="Прямоугольник 6"/>
          <p:cNvSpPr>
            <a:spLocks noChangeArrowheads="1"/>
          </p:cNvSpPr>
          <p:nvPr/>
        </p:nvSpPr>
        <p:spPr bwMode="auto">
          <a:xfrm>
            <a:off x="6804025" y="6237288"/>
            <a:ext cx="1930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2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9466" name="AutoShape 13"/>
          <p:cNvSpPr>
            <a:spLocks noChangeArrowheads="1"/>
          </p:cNvSpPr>
          <p:nvPr/>
        </p:nvSpPr>
        <p:spPr bwMode="auto">
          <a:xfrm>
            <a:off x="1285875" y="2000250"/>
            <a:ext cx="7143750" cy="3214688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2060744" y="5427663"/>
            <a:ext cx="54721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Сказка о рыбаке и рыбке</a:t>
            </a:r>
            <a:endParaRPr lang="ru-RU" sz="32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1829501" y="2636912"/>
            <a:ext cx="583159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3600" dirty="0" smtClean="0">
                <a:ea typeface="Calibri" pitchFamily="34" charset="0"/>
                <a:cs typeface="Times New Roman" pitchFamily="18" charset="0"/>
              </a:rPr>
              <a:t>В какую сказку попадает</a:t>
            </a:r>
          </a:p>
          <a:p>
            <a:pPr eaLnBrk="0" hangingPunct="0"/>
            <a:r>
              <a:rPr lang="ru-RU" sz="3600" dirty="0" smtClean="0">
                <a:ea typeface="Calibri" pitchFamily="34" charset="0"/>
                <a:cs typeface="Times New Roman" pitchFamily="18" charset="0"/>
              </a:rPr>
              <a:t> Вовка из Тридевятого</a:t>
            </a:r>
          </a:p>
          <a:p>
            <a:pPr eaLnBrk="0" hangingPunct="0"/>
            <a:r>
              <a:rPr lang="ru-RU" sz="3600" dirty="0" smtClean="0">
                <a:ea typeface="Calibri" pitchFamily="34" charset="0"/>
                <a:cs typeface="Times New Roman" pitchFamily="18" charset="0"/>
              </a:rPr>
              <a:t> царства, сбежав от царя?</a:t>
            </a:r>
            <a:endParaRPr lang="ru-RU" sz="36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9474" name="Picture 17" descr="C:\Documents and Settings\Admin\Local Settings\Temporary Internet Files\Content.IE5\ATAZLZRE\MC90044136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29338"/>
            <a:ext cx="728663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6" name="Picture 19" descr="C:\Documents and Settings\Admin\Local Settings\Temporary Internet Files\Content.IE5\YJEHB7VK\MC900441355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7850" y="6215063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866545" y="310150"/>
            <a:ext cx="4802167" cy="1072328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Тридевятом царстве</a:t>
            </a:r>
            <a:endParaRPr lang="ru-RU" sz="32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3415" y="243796"/>
            <a:ext cx="1170714" cy="112318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20489" name="Прямоугольник 5"/>
          <p:cNvSpPr>
            <a:spLocks noChangeArrowheads="1"/>
          </p:cNvSpPr>
          <p:nvPr/>
        </p:nvSpPr>
        <p:spPr bwMode="auto">
          <a:xfrm>
            <a:off x="6659563" y="6165850"/>
            <a:ext cx="193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2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490" name="AutoShape 14"/>
          <p:cNvSpPr>
            <a:spLocks noChangeArrowheads="1"/>
          </p:cNvSpPr>
          <p:nvPr/>
        </p:nvSpPr>
        <p:spPr bwMode="auto">
          <a:xfrm>
            <a:off x="1000125" y="2500313"/>
            <a:ext cx="7072313" cy="2725737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2015346" y="5201761"/>
            <a:ext cx="46085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Три</a:t>
            </a:r>
            <a:endParaRPr lang="ru-RU" sz="4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1906618" y="2996952"/>
            <a:ext cx="52593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Самое распространенное </a:t>
            </a:r>
          </a:p>
          <a:p>
            <a:pPr eaLnBrk="0" hangingPunct="0"/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число в сказках?</a:t>
            </a:r>
            <a:endParaRPr lang="ru-RU" sz="48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499" name="Picture 19" descr="C:\Documents and Settings\Admin\Local Settings\Temporary Internet Files\Content.IE5\YJEHB7VK\MC900441355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7850" y="6215063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6" grpId="0"/>
      <p:bldP spid="194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963587" y="1450961"/>
            <a:ext cx="3465537" cy="753903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coolSlan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Царство «Растения»</a:t>
            </a:r>
            <a:endParaRPr lang="ru-RU" sz="24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28662" y="2357430"/>
            <a:ext cx="3500462" cy="783538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coolSlant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Царство «Животные»</a:t>
            </a:r>
            <a:endParaRPr lang="ru-RU" sz="24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44438" y="3246004"/>
            <a:ext cx="3500462" cy="652682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Царство «Грибы»</a:t>
            </a:r>
            <a:endParaRPr lang="ru-RU" sz="24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28662" y="4071942"/>
            <a:ext cx="3500462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coolSlan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Тридевятом царстве</a:t>
            </a:r>
            <a:endParaRPr lang="ru-RU" sz="24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63587" y="4862523"/>
            <a:ext cx="3500462" cy="857256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coolSlan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Темное царство</a:t>
            </a:r>
            <a:endParaRPr lang="ru-RU" sz="28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>
            <a:hlinkClick r:id="rId2" action="ppaction://hlinksldjump"/>
          </p:cNvPr>
          <p:cNvSpPr/>
          <p:nvPr/>
        </p:nvSpPr>
        <p:spPr>
          <a:xfrm>
            <a:off x="4572000" y="1428736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26" name="Скругленный прямоугольник 25">
            <a:hlinkClick r:id="rId3" action="ppaction://hlinksldjump"/>
          </p:cNvPr>
          <p:cNvSpPr/>
          <p:nvPr/>
        </p:nvSpPr>
        <p:spPr>
          <a:xfrm>
            <a:off x="5357818" y="1428736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27" name="Скругленный прямоугольник 26">
            <a:hlinkClick r:id="rId4" action="ppaction://hlinksldjump"/>
          </p:cNvPr>
          <p:cNvSpPr/>
          <p:nvPr/>
        </p:nvSpPr>
        <p:spPr>
          <a:xfrm>
            <a:off x="6143636" y="1428736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28" name="Скругленный прямоугольник 27">
            <a:hlinkClick r:id="rId5" action="ppaction://hlinksldjump"/>
          </p:cNvPr>
          <p:cNvSpPr/>
          <p:nvPr/>
        </p:nvSpPr>
        <p:spPr>
          <a:xfrm>
            <a:off x="6929454" y="1428736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29" name="Скругленный прямоугольник 28">
            <a:hlinkClick r:id="rId6" action="ppaction://hlinksldjump"/>
          </p:cNvPr>
          <p:cNvSpPr/>
          <p:nvPr/>
        </p:nvSpPr>
        <p:spPr>
          <a:xfrm>
            <a:off x="7715272" y="1428736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30" name="Скругленный прямоугольник 29">
            <a:hlinkClick r:id="rId7" action="ppaction://hlinksldjump"/>
          </p:cNvPr>
          <p:cNvSpPr/>
          <p:nvPr/>
        </p:nvSpPr>
        <p:spPr>
          <a:xfrm>
            <a:off x="4572000" y="2357430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32" name="Скругленный прямоугольник 31">
            <a:hlinkClick r:id="rId8" action="ppaction://hlinksldjump"/>
          </p:cNvPr>
          <p:cNvSpPr/>
          <p:nvPr/>
        </p:nvSpPr>
        <p:spPr>
          <a:xfrm>
            <a:off x="4572000" y="4071942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33" name="Скругленный прямоугольник 32">
            <a:hlinkClick r:id="rId9" action="ppaction://hlinksldjump"/>
          </p:cNvPr>
          <p:cNvSpPr/>
          <p:nvPr/>
        </p:nvSpPr>
        <p:spPr>
          <a:xfrm>
            <a:off x="4572000" y="3214686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34" name="Скругленный прямоугольник 33">
            <a:hlinkClick r:id="rId10" action="ppaction://hlinksldjump"/>
          </p:cNvPr>
          <p:cNvSpPr/>
          <p:nvPr/>
        </p:nvSpPr>
        <p:spPr>
          <a:xfrm>
            <a:off x="4610100" y="4975236"/>
            <a:ext cx="684000" cy="683999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35" name="Скругленный прямоугольник 34">
            <a:hlinkClick r:id="rId11" action="ppaction://hlinksldjump"/>
          </p:cNvPr>
          <p:cNvSpPr/>
          <p:nvPr/>
        </p:nvSpPr>
        <p:spPr>
          <a:xfrm>
            <a:off x="5357818" y="2357430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36" name="Скругленный прямоугольник 35">
            <a:hlinkClick r:id="rId12" action="ppaction://hlinksldjump"/>
          </p:cNvPr>
          <p:cNvSpPr/>
          <p:nvPr/>
        </p:nvSpPr>
        <p:spPr>
          <a:xfrm>
            <a:off x="6143636" y="2357430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37" name="Скругленный прямоугольник 36">
            <a:hlinkClick r:id="rId13" action="ppaction://hlinksldjump"/>
          </p:cNvPr>
          <p:cNvSpPr/>
          <p:nvPr/>
        </p:nvSpPr>
        <p:spPr>
          <a:xfrm>
            <a:off x="6929454" y="2357430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38" name="Скругленный прямоугольник 37">
            <a:hlinkClick r:id="rId14" action="ppaction://hlinksldjump"/>
          </p:cNvPr>
          <p:cNvSpPr/>
          <p:nvPr/>
        </p:nvSpPr>
        <p:spPr>
          <a:xfrm>
            <a:off x="7715272" y="2357430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39" name="Скругленный прямоугольник 38">
            <a:hlinkClick r:id="rId15" action="ppaction://hlinksldjump"/>
          </p:cNvPr>
          <p:cNvSpPr/>
          <p:nvPr/>
        </p:nvSpPr>
        <p:spPr>
          <a:xfrm>
            <a:off x="5357818" y="3214686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40" name="Скругленный прямоугольник 39">
            <a:hlinkClick r:id="rId16" action="ppaction://hlinksldjump"/>
          </p:cNvPr>
          <p:cNvSpPr/>
          <p:nvPr/>
        </p:nvSpPr>
        <p:spPr>
          <a:xfrm>
            <a:off x="6143636" y="3214686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41" name="Скругленный прямоугольник 40">
            <a:hlinkClick r:id="rId17" action="ppaction://hlinksldjump"/>
          </p:cNvPr>
          <p:cNvSpPr/>
          <p:nvPr/>
        </p:nvSpPr>
        <p:spPr>
          <a:xfrm>
            <a:off x="6929454" y="3214686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42" name="Скругленный прямоугольник 41">
            <a:hlinkClick r:id="rId18" action="ppaction://hlinksldjump"/>
          </p:cNvPr>
          <p:cNvSpPr/>
          <p:nvPr/>
        </p:nvSpPr>
        <p:spPr>
          <a:xfrm>
            <a:off x="7715272" y="3214686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44" name="Скругленный прямоугольник 43">
            <a:hlinkClick r:id="rId19" action="ppaction://hlinksldjump"/>
          </p:cNvPr>
          <p:cNvSpPr/>
          <p:nvPr/>
        </p:nvSpPr>
        <p:spPr>
          <a:xfrm>
            <a:off x="5357818" y="4071942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45" name="Скругленный прямоугольник 44">
            <a:hlinkClick r:id="rId20" action="ppaction://hlinksldjump"/>
          </p:cNvPr>
          <p:cNvSpPr/>
          <p:nvPr/>
        </p:nvSpPr>
        <p:spPr>
          <a:xfrm>
            <a:off x="6143636" y="4071942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46" name="Скругленный прямоугольник 45">
            <a:hlinkClick r:id="rId21" action="ppaction://hlinksldjump"/>
          </p:cNvPr>
          <p:cNvSpPr/>
          <p:nvPr/>
        </p:nvSpPr>
        <p:spPr>
          <a:xfrm>
            <a:off x="6929454" y="4071942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47" name="Скругленный прямоугольник 46">
            <a:hlinkClick r:id="rId22" action="ppaction://hlinksldjump"/>
          </p:cNvPr>
          <p:cNvSpPr/>
          <p:nvPr/>
        </p:nvSpPr>
        <p:spPr>
          <a:xfrm>
            <a:off x="7715272" y="4071942"/>
            <a:ext cx="684000" cy="68400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48" name="Скругленный прямоугольник 47">
            <a:hlinkClick r:id="rId23" action="ppaction://hlinksldjump"/>
          </p:cNvPr>
          <p:cNvSpPr/>
          <p:nvPr/>
        </p:nvSpPr>
        <p:spPr>
          <a:xfrm>
            <a:off x="5402268" y="4975236"/>
            <a:ext cx="684000" cy="683999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49" name="Скругленный прямоугольник 48">
            <a:hlinkClick r:id="rId24" action="ppaction://hlinksldjump"/>
          </p:cNvPr>
          <p:cNvSpPr/>
          <p:nvPr/>
        </p:nvSpPr>
        <p:spPr>
          <a:xfrm>
            <a:off x="6192849" y="4975236"/>
            <a:ext cx="684000" cy="683999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50" name="Скругленный прямоугольник 49">
            <a:hlinkClick r:id="rId25" action="ppaction://hlinksldjump"/>
          </p:cNvPr>
          <p:cNvSpPr/>
          <p:nvPr/>
        </p:nvSpPr>
        <p:spPr>
          <a:xfrm>
            <a:off x="6985016" y="4975236"/>
            <a:ext cx="684001" cy="683999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51" name="Скругленный прямоугольник 50">
            <a:hlinkClick r:id="rId26" action="ppaction://hlinksldjump"/>
          </p:cNvPr>
          <p:cNvSpPr/>
          <p:nvPr/>
        </p:nvSpPr>
        <p:spPr>
          <a:xfrm>
            <a:off x="7775597" y="4975236"/>
            <a:ext cx="684000" cy="683999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254000" h="25400" prst="artDeco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4" descr="C:\Documents and Settings\Admin\Local Settings\Temporary Internet Files\Content.IE5\ATAZLZRE\MC900439141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125" y="0"/>
            <a:ext cx="8921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4009733" y="238713"/>
            <a:ext cx="4731592" cy="1072327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Тридевятом царстве</a:t>
            </a:r>
            <a:endParaRPr lang="ru-RU" sz="3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3415" y="243796"/>
            <a:ext cx="1170714" cy="112318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21513" name="Прямоугольник 6"/>
          <p:cNvSpPr>
            <a:spLocks noChangeArrowheads="1"/>
          </p:cNvSpPr>
          <p:nvPr/>
        </p:nvSpPr>
        <p:spPr bwMode="auto">
          <a:xfrm>
            <a:off x="6588125" y="6237288"/>
            <a:ext cx="1930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3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1514" name="AutoShape 13"/>
          <p:cNvSpPr>
            <a:spLocks noChangeArrowheads="1"/>
          </p:cNvSpPr>
          <p:nvPr/>
        </p:nvSpPr>
        <p:spPr bwMode="auto">
          <a:xfrm>
            <a:off x="1071563" y="2071688"/>
            <a:ext cx="7416800" cy="3013075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ru-RU"/>
          </a:p>
        </p:txBody>
      </p:sp>
      <p:sp>
        <p:nvSpPr>
          <p:cNvPr id="21515" name="Text Box 14"/>
          <p:cNvSpPr txBox="1">
            <a:spLocks noChangeArrowheads="1"/>
          </p:cNvSpPr>
          <p:nvPr/>
        </p:nvSpPr>
        <p:spPr bwMode="auto">
          <a:xfrm>
            <a:off x="1619250" y="3068638"/>
            <a:ext cx="5616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2460352" y="5065645"/>
            <a:ext cx="37433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Дуб</a:t>
            </a:r>
            <a:endParaRPr lang="ru-RU" sz="4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1609482" y="2651829"/>
            <a:ext cx="57772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каком дереве висит ящик</a:t>
            </a:r>
          </a:p>
          <a:p>
            <a:pPr eaLnBrk="0" hangingPunct="0"/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 смертью </a:t>
            </a:r>
            <a:r>
              <a:rPr lang="ru-RU" sz="36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Кащея</a:t>
            </a:r>
            <a:r>
              <a:rPr lang="ru-RU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lang="ru-RU" sz="36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1525" name="Picture 19" descr="C:\Documents and Settings\Admin\Local Settings\Temporary Internet Files\Content.IE5\YJEHB7VK\MC900441355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7850" y="6215063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0" grpId="0"/>
      <p:bldP spid="204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3" descr="C:\Documents and Settings\Admin\Local Settings\Temporary Internet Files\Content.IE5\ATAZLZRE\MC900439141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663" y="0"/>
            <a:ext cx="89233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4090987" y="230952"/>
            <a:ext cx="4522935" cy="1072327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32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Тридевятом царстве</a:t>
            </a:r>
            <a:endParaRPr lang="ru-RU" sz="32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60403" y="173865"/>
            <a:ext cx="1233188" cy="1186503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22537" name="Прямоугольник 6"/>
          <p:cNvSpPr>
            <a:spLocks noChangeArrowheads="1"/>
          </p:cNvSpPr>
          <p:nvPr/>
        </p:nvSpPr>
        <p:spPr bwMode="auto">
          <a:xfrm>
            <a:off x="6877050" y="6308725"/>
            <a:ext cx="193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3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538" name="AutoShape 13"/>
          <p:cNvSpPr>
            <a:spLocks noChangeArrowheads="1"/>
          </p:cNvSpPr>
          <p:nvPr/>
        </p:nvSpPr>
        <p:spPr bwMode="auto">
          <a:xfrm>
            <a:off x="1143000" y="1643063"/>
            <a:ext cx="7134225" cy="3657600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2058834" y="5307624"/>
            <a:ext cx="48894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Яблочко на тарелочке</a:t>
            </a:r>
            <a:endParaRPr lang="ru-RU" sz="32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2387814" y="2502367"/>
            <a:ext cx="47148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Сказочный предмет, заменяющий телевизор?</a:t>
            </a:r>
            <a:endParaRPr lang="ru-RU" sz="4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/>
      <p:bldP spid="215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3" descr="C:\Documents and Settings\Admin\Local Settings\Temporary Internet Files\Content.IE5\ATAZLZRE\MC900439141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125" y="0"/>
            <a:ext cx="8921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4505436" y="257152"/>
            <a:ext cx="4314279" cy="1072327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Тридевятом царстве</a:t>
            </a:r>
            <a:endParaRPr lang="ru-RU" sz="32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3415" y="240769"/>
            <a:ext cx="1170714" cy="106124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23561" name="Прямоугольник 6"/>
          <p:cNvSpPr>
            <a:spLocks noChangeArrowheads="1"/>
          </p:cNvSpPr>
          <p:nvPr/>
        </p:nvSpPr>
        <p:spPr bwMode="auto">
          <a:xfrm>
            <a:off x="6732588" y="6237288"/>
            <a:ext cx="1930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3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562" name="AutoShape 13"/>
          <p:cNvSpPr>
            <a:spLocks noChangeArrowheads="1"/>
          </p:cNvSpPr>
          <p:nvPr/>
        </p:nvSpPr>
        <p:spPr bwMode="auto">
          <a:xfrm>
            <a:off x="1071563" y="1714500"/>
            <a:ext cx="7278687" cy="3730625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lang="ru-RU"/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1907704" y="4783405"/>
            <a:ext cx="662473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Избушка на курьих ножках</a:t>
            </a:r>
            <a:endParaRPr lang="ru-RU" sz="4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2627784" y="2551837"/>
            <a:ext cx="535781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5400" dirty="0" smtClean="0">
                <a:ea typeface="Calibri" pitchFamily="34" charset="0"/>
                <a:cs typeface="Times New Roman" pitchFamily="18" charset="0"/>
              </a:rPr>
              <a:t>Резиденция </a:t>
            </a:r>
          </a:p>
          <a:p>
            <a:pPr eaLnBrk="0" hangingPunct="0"/>
            <a:r>
              <a:rPr lang="ru-RU" sz="5400" dirty="0" smtClean="0">
                <a:ea typeface="Calibri" pitchFamily="34" charset="0"/>
                <a:cs typeface="Times New Roman" pitchFamily="18" charset="0"/>
              </a:rPr>
              <a:t>Бабы-Яги?</a:t>
            </a:r>
            <a:endParaRPr lang="ru-RU" sz="5400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2" descr="C:\Documents and Settings\Admin\Local Settings\Temporary Internet Files\Content.IE5\ATAZLZRE\MC900439141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663" y="0"/>
            <a:ext cx="89233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4500562" y="285728"/>
            <a:ext cx="4252849" cy="883176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Темное царство</a:t>
            </a:r>
            <a:endParaRPr lang="ru-RU" sz="36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70802" y="239962"/>
            <a:ext cx="1055147" cy="99930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24585" name="Прямоугольник 6"/>
          <p:cNvSpPr>
            <a:spLocks noChangeArrowheads="1"/>
          </p:cNvSpPr>
          <p:nvPr/>
        </p:nvSpPr>
        <p:spPr bwMode="auto">
          <a:xfrm>
            <a:off x="6572250" y="5857875"/>
            <a:ext cx="1947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3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1428728" y="2500306"/>
            <a:ext cx="6072230" cy="2087563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0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2521050" y="4869160"/>
            <a:ext cx="370713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54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Водяной</a:t>
            </a:r>
            <a:endParaRPr lang="ru-RU" sz="54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1587690" y="2759257"/>
            <a:ext cx="595849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Неприятный на вид водный дух, </a:t>
            </a:r>
          </a:p>
          <a:p>
            <a:pPr eaLnBrk="0" hangingPunct="0"/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который живет в водоворотах </a:t>
            </a:r>
          </a:p>
          <a:p>
            <a:pPr eaLnBrk="0" hangingPunct="0"/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водяных мельницах?</a:t>
            </a:r>
            <a:endParaRPr lang="ru-RU" sz="3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4596" name="Picture 17" descr="C:\Documents and Settings\Admin\Local Settings\Temporary Internet Files\Content.IE5\ATAZLZRE\MC90044136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38" y="6129338"/>
            <a:ext cx="728662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2" descr="C:\Documents and Settings\Admin\Local Settings\Temporary Internet Files\Content.IE5\ATAZLZRE\MC900439141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23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4497992" y="442922"/>
            <a:ext cx="4112984" cy="820588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Темное царство</a:t>
            </a:r>
            <a:endParaRPr lang="ru-RU" sz="36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15264" y="311399"/>
            <a:ext cx="1055148" cy="99930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25609" name="Прямоугольник 6"/>
          <p:cNvSpPr>
            <a:spLocks noChangeArrowheads="1"/>
          </p:cNvSpPr>
          <p:nvPr/>
        </p:nvSpPr>
        <p:spPr bwMode="auto">
          <a:xfrm>
            <a:off x="6715125" y="5857875"/>
            <a:ext cx="1947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3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613" name="AutoShape 13"/>
          <p:cNvSpPr>
            <a:spLocks noChangeArrowheads="1"/>
          </p:cNvSpPr>
          <p:nvPr/>
        </p:nvSpPr>
        <p:spPr bwMode="auto">
          <a:xfrm>
            <a:off x="1500188" y="2500313"/>
            <a:ext cx="6429375" cy="208756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0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2629972" y="4864100"/>
            <a:ext cx="43195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Чудо-Юдо</a:t>
            </a:r>
            <a:endParaRPr lang="ru-RU" sz="4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2071688" y="2797206"/>
            <a:ext cx="50720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звали подводного царя из сказки «Варвара-краса, длинная коса»?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5617" name="Picture 17" descr="C:\Documents and Settings\Admin\Local Settings\Temporary Internet Files\Content.IE5\ATAZLZRE\MC90044136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5" y="6129338"/>
            <a:ext cx="728663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1" name="Picture 19" descr="C:\Documents and Settings\Admin\Local Settings\Temporary Internet Files\Content.IE5\YJEHB7VK\MC900441355[1]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01063" y="4572000"/>
            <a:ext cx="642937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2" descr="C:\Documents and Settings\Admin\Local Settings\Temporary Internet Files\Content.IE5\ATAZLZRE\MC900439141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250" y="-315163"/>
            <a:ext cx="8921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4286248" y="357166"/>
            <a:ext cx="4251312" cy="819198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Темное царство</a:t>
            </a:r>
            <a:endParaRPr lang="ru-RU" sz="36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2357" y="308235"/>
            <a:ext cx="1056516" cy="93736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26633" name="Прямоугольник 6"/>
          <p:cNvSpPr>
            <a:spLocks noChangeArrowheads="1"/>
          </p:cNvSpPr>
          <p:nvPr/>
        </p:nvSpPr>
        <p:spPr bwMode="auto">
          <a:xfrm>
            <a:off x="6572250" y="5929313"/>
            <a:ext cx="1947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3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>
            <a:off x="1214438" y="2500313"/>
            <a:ext cx="6845300" cy="187325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36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1961833" y="4581128"/>
            <a:ext cx="44640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Леший</a:t>
            </a:r>
            <a:endParaRPr lang="ru-RU" sz="4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1259632" y="2500502"/>
            <a:ext cx="70008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Спастись от него можно, если надеть одежду наизнанку – так он не узнает свою жертву.</a:t>
            </a:r>
            <a:endParaRPr lang="ru-RU" sz="3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6642" name="Picture 17" descr="C:\Documents and Settings\Admin\Local Settings\Temporary Internet Files\Content.IE5\ATAZLZRE\MC90044136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3" y="6129338"/>
            <a:ext cx="728662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8" grpId="0"/>
      <p:bldP spid="256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3" descr="C:\Documents and Settings\Admin\Local Settings\Temporary Internet Files\Content.IE5\ATAZLZRE\MC900439141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23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4428950" y="377297"/>
            <a:ext cx="4252850" cy="945763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Темное царство</a:t>
            </a:r>
            <a:endParaRPr lang="ru-RU" sz="40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36903" y="239962"/>
            <a:ext cx="993563" cy="99930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27657" name="TextBox 4"/>
          <p:cNvSpPr txBox="1">
            <a:spLocks noChangeArrowheads="1"/>
          </p:cNvSpPr>
          <p:nvPr/>
        </p:nvSpPr>
        <p:spPr bwMode="auto">
          <a:xfrm>
            <a:off x="611188" y="1700213"/>
            <a:ext cx="78581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endParaRPr lang="ru-RU" sz="3200">
              <a:latin typeface="Impact" pitchFamily="34" charset="0"/>
            </a:endParaRPr>
          </a:p>
        </p:txBody>
      </p:sp>
      <p:sp>
        <p:nvSpPr>
          <p:cNvPr id="27658" name="Прямоугольник 6"/>
          <p:cNvSpPr>
            <a:spLocks noChangeArrowheads="1"/>
          </p:cNvSpPr>
          <p:nvPr/>
        </p:nvSpPr>
        <p:spPr bwMode="auto">
          <a:xfrm>
            <a:off x="6572250" y="5857875"/>
            <a:ext cx="1947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3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7661" name="AutoShape 13"/>
          <p:cNvSpPr>
            <a:spLocks noChangeArrowheads="1"/>
          </p:cNvSpPr>
          <p:nvPr/>
        </p:nvSpPr>
        <p:spPr bwMode="auto">
          <a:xfrm>
            <a:off x="1126156" y="2250281"/>
            <a:ext cx="6605587" cy="235743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32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1370619" y="4827944"/>
            <a:ext cx="59766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Змей-</a:t>
            </a:r>
            <a:r>
              <a:rPr lang="ru-RU" sz="6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</a:t>
            </a:r>
            <a:r>
              <a:rPr lang="ru-RU" sz="6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орыныч</a:t>
            </a:r>
            <a:endParaRPr lang="ru-RU" sz="6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351569" y="2346807"/>
            <a:ext cx="64293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славянском фольклоре он охраняет Калинов мост – доступ в загробное царство. Частый герой сказок.</a:t>
            </a:r>
            <a:endParaRPr lang="ru-RU" sz="36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7667" name="Picture 17" descr="C:\Documents and Settings\Admin\Local Settings\Temporary Internet Files\Content.IE5\ATAZLZRE\MC900441360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5" y="6129338"/>
            <a:ext cx="728663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2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1" descr="C:\Documents and Settings\Admin\Local Settings\Temporary Internet Files\Content.IE5\ATAZLZRE\MC900439141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125" y="0"/>
            <a:ext cx="8921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4358698" y="224051"/>
            <a:ext cx="4322014" cy="75661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Темное царство</a:t>
            </a:r>
            <a:endParaRPr lang="ru-RU" sz="4400" b="1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36903" y="243127"/>
            <a:ext cx="993563" cy="106124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28681" name="Прямоугольник 6"/>
          <p:cNvSpPr>
            <a:spLocks noChangeArrowheads="1"/>
          </p:cNvSpPr>
          <p:nvPr/>
        </p:nvSpPr>
        <p:spPr bwMode="auto">
          <a:xfrm>
            <a:off x="6643688" y="5929313"/>
            <a:ext cx="1947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3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8685" name="AutoShape 13"/>
          <p:cNvSpPr>
            <a:spLocks noChangeArrowheads="1"/>
          </p:cNvSpPr>
          <p:nvPr/>
        </p:nvSpPr>
        <p:spPr bwMode="auto">
          <a:xfrm>
            <a:off x="1357313" y="2500313"/>
            <a:ext cx="6635750" cy="180181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40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1444154" y="2739499"/>
            <a:ext cx="654890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Какой лесной зверь поглотил</a:t>
            </a:r>
          </a:p>
          <a:p>
            <a:pPr eaLnBrk="0" hangingPunct="0"/>
            <a:r>
              <a:rPr lang="ru-RU" sz="4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лецку из пресного теста? </a:t>
            </a:r>
            <a:endParaRPr lang="ru-RU" sz="40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57413" y="4437112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dirty="0" smtClean="0">
                <a:solidFill>
                  <a:srgbClr val="0000FF"/>
                </a:solidFill>
              </a:rPr>
              <a:t>Лиса</a:t>
            </a:r>
            <a:endParaRPr lang="ru-RU" sz="5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8" descr="C:\Documents and Settings\Admin\Local Settings\Temporary Internet Files\Content.IE5\ATAZLZRE\MC900439141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663" y="0"/>
            <a:ext cx="89233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1"/>
          <p:cNvSpPr txBox="1">
            <a:spLocks noChangeArrowheads="1"/>
          </p:cNvSpPr>
          <p:nvPr/>
        </p:nvSpPr>
        <p:spPr bwMode="auto">
          <a:xfrm>
            <a:off x="1500188" y="1643063"/>
            <a:ext cx="67151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 b="1" u="sng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9700" name="Прямоугольник 2"/>
          <p:cNvSpPr>
            <a:spLocks noChangeArrowheads="1"/>
          </p:cNvSpPr>
          <p:nvPr/>
        </p:nvSpPr>
        <p:spPr bwMode="auto">
          <a:xfrm>
            <a:off x="1500188" y="2643188"/>
            <a:ext cx="66436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 </a:t>
            </a:r>
          </a:p>
        </p:txBody>
      </p:sp>
      <p:sp>
        <p:nvSpPr>
          <p:cNvPr id="29701" name="TextBox 4"/>
          <p:cNvSpPr txBox="1">
            <a:spLocks noChangeArrowheads="1"/>
          </p:cNvSpPr>
          <p:nvPr/>
        </p:nvSpPr>
        <p:spPr bwMode="auto">
          <a:xfrm>
            <a:off x="1476375" y="4149725"/>
            <a:ext cx="6715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/>
          </a:p>
        </p:txBody>
      </p:sp>
      <p:pic>
        <p:nvPicPr>
          <p:cNvPr id="29702" name="Picture 7" descr="C:\Documents and Settings\Admin\Мои документы\Мои рисунки\1b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2781300"/>
            <a:ext cx="3848100" cy="298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768456" y="1027095"/>
            <a:ext cx="5580247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992686" y="226994"/>
            <a:ext cx="3500462" cy="785817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Растения</a:t>
            </a:r>
            <a:endParaRPr lang="ru-RU" sz="24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36901" y="381190"/>
            <a:ext cx="993562" cy="935988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4105" name="TextBox 5"/>
          <p:cNvSpPr txBox="1">
            <a:spLocks noChangeArrowheads="1"/>
          </p:cNvSpPr>
          <p:nvPr/>
        </p:nvSpPr>
        <p:spPr bwMode="auto">
          <a:xfrm>
            <a:off x="1285875" y="2286000"/>
            <a:ext cx="6500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600">
              <a:latin typeface="Impact" pitchFamily="34" charset="0"/>
            </a:endParaRPr>
          </a:p>
        </p:txBody>
      </p:sp>
      <p:sp>
        <p:nvSpPr>
          <p:cNvPr id="4106" name="TextBox 7"/>
          <p:cNvSpPr txBox="1">
            <a:spLocks noChangeArrowheads="1"/>
          </p:cNvSpPr>
          <p:nvPr/>
        </p:nvSpPr>
        <p:spPr bwMode="auto">
          <a:xfrm>
            <a:off x="6357938" y="5929313"/>
            <a:ext cx="2286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2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107" name="AutoShape 13"/>
          <p:cNvSpPr>
            <a:spLocks noChangeArrowheads="1"/>
          </p:cNvSpPr>
          <p:nvPr/>
        </p:nvSpPr>
        <p:spPr bwMode="auto">
          <a:xfrm>
            <a:off x="1571625" y="1317178"/>
            <a:ext cx="5715000" cy="40386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FFCC66"/>
              </a:gs>
              <a:gs pos="50000">
                <a:srgbClr val="FFFFCC"/>
              </a:gs>
              <a:gs pos="100000">
                <a:srgbClr val="FFCC66"/>
              </a:gs>
            </a:gsLst>
            <a:lin ang="54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Какой корнеплод тянули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дед с бабкой,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их внучка,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 также разные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животные?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1066324" y="4932681"/>
            <a:ext cx="7010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540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Репка</a:t>
            </a:r>
            <a:endParaRPr lang="ru-RU" sz="5400" dirty="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pic>
        <p:nvPicPr>
          <p:cNvPr id="4" name="Picture 14" descr="C:\Documents and Settings\Admin\Local Settings\Temporary Internet Files\Content.IE5\BZHG2Y6M\MC90044138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857875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4" name="Picture 19" descr="C:\Documents and Settings\Admin\Local Settings\Temporary Internet Files\Content.IE5\YJEHB7VK\MC900441355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7850" y="6215063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856409" y="309282"/>
            <a:ext cx="3975492" cy="1009741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Растения</a:t>
            </a:r>
            <a:endParaRPr lang="ru-RU" sz="32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15261" y="243127"/>
            <a:ext cx="1055148" cy="1061245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5129" name="Прямоугольник 8"/>
          <p:cNvSpPr>
            <a:spLocks noChangeArrowheads="1"/>
          </p:cNvSpPr>
          <p:nvPr/>
        </p:nvSpPr>
        <p:spPr bwMode="auto">
          <a:xfrm>
            <a:off x="6643688" y="5929313"/>
            <a:ext cx="1947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2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130" name="AutoShape 14"/>
          <p:cNvSpPr>
            <a:spLocks noChangeArrowheads="1"/>
          </p:cNvSpPr>
          <p:nvPr/>
        </p:nvSpPr>
        <p:spPr bwMode="auto">
          <a:xfrm>
            <a:off x="1299299" y="1428750"/>
            <a:ext cx="6143625" cy="40386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FFCC66"/>
              </a:gs>
              <a:gs pos="50000">
                <a:srgbClr val="FFFFCC"/>
              </a:gs>
              <a:gs pos="100000">
                <a:srgbClr val="FFCC66"/>
              </a:gs>
            </a:gsLst>
            <a:lin ang="54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ru-RU" sz="3600" b="1" dirty="0">
              <a:cs typeface="Arial" charset="0"/>
            </a:endParaRPr>
          </a:p>
          <a:p>
            <a:pPr algn="ctr"/>
            <a:r>
              <a:rPr lang="ru-RU" sz="3600" b="1" dirty="0" smtClean="0">
                <a:cs typeface="Arial" charset="0"/>
              </a:rPr>
              <a:t>Какой цветок просила </a:t>
            </a:r>
          </a:p>
          <a:p>
            <a:pPr algn="ctr"/>
            <a:r>
              <a:rPr lang="ru-RU" sz="3600" b="1" dirty="0" smtClean="0">
                <a:cs typeface="Arial" charset="0"/>
              </a:rPr>
              <a:t>привести младшая</a:t>
            </a:r>
          </a:p>
          <a:p>
            <a:pPr algn="ctr"/>
            <a:r>
              <a:rPr lang="ru-RU" sz="3600" b="1" dirty="0" smtClean="0">
                <a:cs typeface="Arial" charset="0"/>
              </a:rPr>
              <a:t> купеческая дочь </a:t>
            </a:r>
          </a:p>
          <a:p>
            <a:pPr algn="ctr"/>
            <a:r>
              <a:rPr lang="ru-RU" sz="3600" b="1" dirty="0" smtClean="0">
                <a:cs typeface="Arial" charset="0"/>
              </a:rPr>
              <a:t>Настенька?</a:t>
            </a:r>
            <a:endParaRPr lang="ru-RU" sz="3600" b="1" dirty="0">
              <a:cs typeface="Arial" charset="0"/>
            </a:endParaRP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1332547" y="5051850"/>
            <a:ext cx="67593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Аленький цветочек</a:t>
            </a:r>
            <a:endParaRPr lang="ru-RU" sz="48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Picture 19" descr="C:\Documents and Settings\Admin\Local Settings\Temporary Internet Files\Content.IE5\YJEHB7VK\MC900441355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7850" y="6215063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19" descr="C:\Documents and Settings\Admin\Local Settings\Temporary Internet Files\Content.IE5\YJEHB7VK\MC900441355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642938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499624" y="310630"/>
            <a:ext cx="4183029" cy="1037558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Растения</a:t>
            </a:r>
            <a:endParaRPr lang="ru-RU" sz="32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6050" y="384354"/>
            <a:ext cx="1179685" cy="99793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</p:txBody>
      </p:sp>
      <p:sp>
        <p:nvSpPr>
          <p:cNvPr id="6153" name="Прямоугольник 6"/>
          <p:cNvSpPr>
            <a:spLocks noChangeArrowheads="1"/>
          </p:cNvSpPr>
          <p:nvPr/>
        </p:nvSpPr>
        <p:spPr bwMode="auto">
          <a:xfrm>
            <a:off x="6715125" y="5929313"/>
            <a:ext cx="1947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2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6159" name="AutoShape 15"/>
          <p:cNvSpPr>
            <a:spLocks noChangeArrowheads="1"/>
          </p:cNvSpPr>
          <p:nvPr/>
        </p:nvSpPr>
        <p:spPr bwMode="auto">
          <a:xfrm>
            <a:off x="1257299" y="1398682"/>
            <a:ext cx="6643687" cy="4038600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FFCC66"/>
              </a:gs>
              <a:gs pos="50000">
                <a:srgbClr val="FFFFCC"/>
              </a:gs>
              <a:gs pos="100000">
                <a:srgbClr val="FFCC66"/>
              </a:gs>
            </a:gsLst>
            <a:lin ang="54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За какими цветами </a:t>
            </a:r>
          </a:p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о</a:t>
            </a:r>
            <a:r>
              <a:rPr lang="ru-RU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тправилась под </a:t>
            </a:r>
          </a:p>
          <a:p>
            <a:pPr algn="ctr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Новый год </a:t>
            </a:r>
          </a:p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г</a:t>
            </a:r>
            <a:r>
              <a:rPr lang="ru-RU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ероиня сказки </a:t>
            </a:r>
          </a:p>
          <a:p>
            <a:pPr algn="ctr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«Двенадцать месяцев»?</a:t>
            </a:r>
            <a:endParaRPr lang="ru-RU" sz="3600" b="1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2483768" y="5083235"/>
            <a:ext cx="47601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Подснежники</a:t>
            </a:r>
            <a:endParaRPr lang="ru-RU" sz="48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162" name="Picture 19" descr="C:\Documents and Settings\Admin\Local Settings\Temporary Internet Files\Content.IE5\YJEHB7VK\MC900441355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7850" y="6215063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715524" y="315416"/>
            <a:ext cx="4183029" cy="1136306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Растения</a:t>
            </a:r>
            <a:endParaRPr lang="ru-RU" sz="36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65464" y="308235"/>
            <a:ext cx="993562" cy="937366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40</a:t>
            </a:r>
          </a:p>
        </p:txBody>
      </p:sp>
      <p:sp>
        <p:nvSpPr>
          <p:cNvPr id="7177" name="Прямоугольник 6"/>
          <p:cNvSpPr>
            <a:spLocks noChangeArrowheads="1"/>
          </p:cNvSpPr>
          <p:nvPr/>
        </p:nvSpPr>
        <p:spPr bwMode="auto">
          <a:xfrm>
            <a:off x="6786563" y="5857875"/>
            <a:ext cx="19478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2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178" name="AutoShape 13"/>
          <p:cNvSpPr>
            <a:spLocks noChangeArrowheads="1"/>
          </p:cNvSpPr>
          <p:nvPr/>
        </p:nvSpPr>
        <p:spPr bwMode="auto">
          <a:xfrm>
            <a:off x="1500188" y="1571625"/>
            <a:ext cx="6286500" cy="4321175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FFCC66"/>
              </a:gs>
              <a:gs pos="50000">
                <a:srgbClr val="FFFFCC"/>
              </a:gs>
              <a:gs pos="100000">
                <a:srgbClr val="FFCC66"/>
              </a:gs>
            </a:gsLst>
            <a:lin ang="54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ru-RU" sz="3600" b="1" dirty="0" smtClean="0">
                <a:cs typeface="Arial" charset="0"/>
              </a:rPr>
              <a:t>Какое дерево встретила</a:t>
            </a:r>
          </a:p>
          <a:p>
            <a:pPr algn="ctr">
              <a:spcBef>
                <a:spcPct val="20000"/>
              </a:spcBef>
            </a:pPr>
            <a:r>
              <a:rPr lang="ru-RU" sz="3600" b="1" dirty="0" smtClean="0">
                <a:cs typeface="Arial" charset="0"/>
              </a:rPr>
              <a:t> на своем пути </a:t>
            </a:r>
          </a:p>
          <a:p>
            <a:pPr algn="ctr">
              <a:spcBef>
                <a:spcPct val="20000"/>
              </a:spcBef>
            </a:pPr>
            <a:r>
              <a:rPr lang="ru-RU" sz="3600" b="1" dirty="0" smtClean="0">
                <a:cs typeface="Arial" charset="0"/>
              </a:rPr>
              <a:t>девочка в сказке</a:t>
            </a:r>
          </a:p>
          <a:p>
            <a:pPr algn="ctr">
              <a:spcBef>
                <a:spcPct val="20000"/>
              </a:spcBef>
            </a:pPr>
            <a:r>
              <a:rPr lang="ru-RU" sz="3600" b="1" dirty="0" smtClean="0">
                <a:cs typeface="Arial" charset="0"/>
              </a:rPr>
              <a:t> «Гуси-лебеди»?</a:t>
            </a:r>
            <a:endParaRPr lang="ru-RU" sz="3600" b="1" dirty="0">
              <a:cs typeface="Arial" charset="0"/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975624" y="5214938"/>
            <a:ext cx="56165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54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Яблоня</a:t>
            </a:r>
            <a:endParaRPr lang="ru-RU" sz="54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184" name="Picture 17" descr="C:\Documents and Settings\Admin\Local Settings\Temporary Internet Files\Content.IE5\ATAZLZRE\MC90044136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75" y="5214938"/>
            <a:ext cx="728663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6" name="Picture 19" descr="C:\Documents and Settings\Admin\Local Settings\Temporary Internet Files\Content.IE5\YJEHB7VK\MC900441355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7850" y="6215063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501822" y="48865"/>
            <a:ext cx="4310627" cy="100835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Растения</a:t>
            </a:r>
            <a:endParaRPr lang="ru-RU" sz="36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7690" y="50979"/>
            <a:ext cx="1118101" cy="99793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50</a:t>
            </a:r>
          </a:p>
        </p:txBody>
      </p:sp>
      <p:sp>
        <p:nvSpPr>
          <p:cNvPr id="8201" name="Прямоугольник 6"/>
          <p:cNvSpPr>
            <a:spLocks noChangeArrowheads="1"/>
          </p:cNvSpPr>
          <p:nvPr/>
        </p:nvSpPr>
        <p:spPr bwMode="auto">
          <a:xfrm>
            <a:off x="6588125" y="6237288"/>
            <a:ext cx="1930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2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8202" name="AutoShape 14"/>
          <p:cNvSpPr>
            <a:spLocks noChangeArrowheads="1"/>
          </p:cNvSpPr>
          <p:nvPr/>
        </p:nvSpPr>
        <p:spPr bwMode="auto">
          <a:xfrm>
            <a:off x="1437871" y="1357313"/>
            <a:ext cx="6357937" cy="4373562"/>
          </a:xfrm>
          <a:prstGeom prst="horizontalScroll">
            <a:avLst>
              <a:gd name="adj" fmla="val 12500"/>
            </a:avLst>
          </a:prstGeom>
          <a:gradFill rotWithShape="1">
            <a:gsLst>
              <a:gs pos="0">
                <a:srgbClr val="FFCC66"/>
              </a:gs>
              <a:gs pos="50000">
                <a:srgbClr val="FFFFCC"/>
              </a:gs>
              <a:gs pos="100000">
                <a:srgbClr val="FFCC66"/>
              </a:gs>
            </a:gsLst>
            <a:lin ang="5400000" scaled="1"/>
          </a:gra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smtClean="0">
                <a:cs typeface="Arial" charset="0"/>
              </a:rPr>
              <a:t>Весть царевну в глушь лесную</a:t>
            </a:r>
          </a:p>
          <a:p>
            <a:pPr algn="ctr"/>
            <a:r>
              <a:rPr lang="ru-RU" sz="2800" b="1" dirty="0" smtClean="0">
                <a:cs typeface="Arial" charset="0"/>
              </a:rPr>
              <a:t>И, связав ее, живую,</a:t>
            </a:r>
          </a:p>
          <a:p>
            <a:pPr algn="ctr"/>
            <a:r>
              <a:rPr lang="ru-RU" sz="2800" b="1" dirty="0" smtClean="0">
                <a:cs typeface="Arial" charset="0"/>
              </a:rPr>
              <a:t>Под … оставить там </a:t>
            </a:r>
          </a:p>
          <a:p>
            <a:pPr algn="ctr"/>
            <a:r>
              <a:rPr lang="ru-RU" sz="2800" b="1" dirty="0" smtClean="0">
                <a:cs typeface="Arial" charset="0"/>
              </a:rPr>
              <a:t>На съедение волкам.</a:t>
            </a:r>
          </a:p>
          <a:p>
            <a:pPr algn="ctr"/>
            <a:endParaRPr lang="ru-RU" sz="2800" b="1" dirty="0" smtClean="0">
              <a:cs typeface="Arial" charset="0"/>
            </a:endParaRPr>
          </a:p>
          <a:p>
            <a:pPr algn="ctr"/>
            <a:r>
              <a:rPr lang="ru-RU" sz="2800" b="1" dirty="0" smtClean="0">
                <a:cs typeface="Arial" charset="0"/>
              </a:rPr>
              <a:t>О каком дереве идет речь?</a:t>
            </a:r>
            <a:endParaRPr lang="ru-RU" sz="2800" b="1" dirty="0">
              <a:cs typeface="Arial" charset="0"/>
            </a:endParaRP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183849" y="5188743"/>
            <a:ext cx="54721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dirty="0" smtClean="0">
                <a:solidFill>
                  <a:schemeClr val="hlink"/>
                </a:solidFill>
              </a:rPr>
              <a:t>Сосна</a:t>
            </a:r>
            <a:endParaRPr lang="ru-RU" sz="5400" dirty="0">
              <a:solidFill>
                <a:schemeClr val="hlink"/>
              </a:solidFill>
            </a:endParaRPr>
          </a:p>
        </p:txBody>
      </p:sp>
      <p:pic>
        <p:nvPicPr>
          <p:cNvPr id="8212" name="Picture 19" descr="C:\Documents and Settings\Admin\Local Settings\Temporary Internet Files\Content.IE5\YJEHB7VK\MC900441355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7850" y="6215063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438198" y="313056"/>
            <a:ext cx="4525586" cy="1134916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Животные</a:t>
            </a:r>
            <a:endParaRPr lang="ru-RU" sz="40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92262" y="249525"/>
            <a:ext cx="1302854" cy="1186504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9225" name="Прямоугольник 6"/>
          <p:cNvSpPr>
            <a:spLocks noChangeArrowheads="1"/>
          </p:cNvSpPr>
          <p:nvPr/>
        </p:nvSpPr>
        <p:spPr bwMode="auto">
          <a:xfrm>
            <a:off x="6643688" y="5929313"/>
            <a:ext cx="19478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2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237" name="AutoShape 21"/>
          <p:cNvSpPr>
            <a:spLocks noChangeArrowheads="1"/>
          </p:cNvSpPr>
          <p:nvPr/>
        </p:nvSpPr>
        <p:spPr bwMode="auto">
          <a:xfrm>
            <a:off x="1434078" y="2132856"/>
            <a:ext cx="6357938" cy="3241675"/>
          </a:xfrm>
          <a:prstGeom prst="foldedCorner">
            <a:avLst>
              <a:gd name="adj" fmla="val 12500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5400" b="1" dirty="0" smtClean="0">
              <a:solidFill>
                <a:schemeClr val="bg1"/>
              </a:solidFill>
            </a:endParaRP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1979611" y="5283200"/>
            <a:ext cx="52562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60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Медведь</a:t>
            </a:r>
            <a:endParaRPr lang="ru-RU" sz="60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9233" name="Picture 19" descr="C:\Documents and Settings\Admin\Local Settings\Temporary Internet Files\Content.IE5\YJEHB7VK\MC900441355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7850" y="6215063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379134" y="2348880"/>
            <a:ext cx="446782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Кто не </a:t>
            </a:r>
          </a:p>
          <a:p>
            <a:pPr algn="ctr">
              <a:defRPr/>
            </a:pP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поместился </a:t>
            </a:r>
          </a:p>
          <a:p>
            <a:pPr algn="ctr">
              <a:defRPr/>
            </a:pP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теремке</a:t>
            </a:r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857620" y="357166"/>
            <a:ext cx="4872409" cy="1008350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Животные</a:t>
            </a:r>
            <a:endParaRPr lang="ru-RU" sz="44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3028" y="393917"/>
            <a:ext cx="1179685" cy="1185127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5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10249" name="Прямоугольник 6"/>
          <p:cNvSpPr>
            <a:spLocks noChangeArrowheads="1"/>
          </p:cNvSpPr>
          <p:nvPr/>
        </p:nvSpPr>
        <p:spPr bwMode="auto">
          <a:xfrm>
            <a:off x="6572250" y="5929313"/>
            <a:ext cx="1947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Arial Black" pitchFamily="34" charset="0"/>
                <a:hlinkClick r:id="rId3" action="ppaction://hlinksldjump"/>
              </a:rPr>
              <a:t>НА ГЛАВНУЮ</a:t>
            </a:r>
            <a:endParaRPr lang="ru-RU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0258" name="AutoShape 18"/>
          <p:cNvSpPr>
            <a:spLocks noChangeArrowheads="1"/>
          </p:cNvSpPr>
          <p:nvPr/>
        </p:nvSpPr>
        <p:spPr bwMode="auto">
          <a:xfrm>
            <a:off x="1285875" y="2044700"/>
            <a:ext cx="6357938" cy="3241675"/>
          </a:xfrm>
          <a:prstGeom prst="foldedCorner">
            <a:avLst>
              <a:gd name="adj" fmla="val 12500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36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2051080" y="5283993"/>
            <a:ext cx="50419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800" b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Щука</a:t>
            </a:r>
            <a:endParaRPr lang="ru-RU" sz="48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" name="Picture 19" descr="C:\Documents and Settings\Admin\Local Settings\Temporary Internet Files\Content.IE5\YJEHB7VK\MC900441355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7850" y="6215063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0" name="Picture 19" descr="C:\Documents and Settings\Admin\Local Settings\Temporary Internet Files\Content.IE5\YJEHB7VK\MC900441355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01063" y="4643438"/>
            <a:ext cx="642937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639624" y="2636912"/>
            <a:ext cx="586481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eaLnBrk="0" hangingPunct="0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 исполнял все </a:t>
            </a:r>
          </a:p>
          <a:p>
            <a:pPr algn="ctr" eaLnBrk="0" hangingPunct="0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желания Емели?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9" grpId="0"/>
    </p:bldLst>
  </p:timing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b77cbf829c6387b32211a491adaa25d0</Template>
  <TotalTime>1304</TotalTime>
  <Words>480</Words>
  <Application>Microsoft Office PowerPoint</Application>
  <PresentationFormat>Экран (4:3)</PresentationFormat>
  <Paragraphs>210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A.Klein</dc:creator>
  <cp:lastModifiedBy>Администратор</cp:lastModifiedBy>
  <cp:revision>137</cp:revision>
  <dcterms:created xsi:type="dcterms:W3CDTF">2010-06-21T14:01:22Z</dcterms:created>
  <dcterms:modified xsi:type="dcterms:W3CDTF">2022-03-21T09:48:08Z</dcterms:modified>
</cp:coreProperties>
</file>