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0" r:id="rId4"/>
    <p:sldId id="262" r:id="rId5"/>
    <p:sldId id="264" r:id="rId6"/>
    <p:sldId id="266" r:id="rId7"/>
    <p:sldId id="267" r:id="rId8"/>
    <p:sldId id="268" r:id="rId9"/>
    <p:sldId id="269" r:id="rId10"/>
    <p:sldId id="270" r:id="rId11"/>
    <p:sldId id="271" r:id="rId12"/>
    <p:sldId id="272" r:id="rId13"/>
    <p:sldId id="273" r:id="rId14"/>
    <p:sldId id="274" r:id="rId15"/>
    <p:sldId id="275" r:id="rId16"/>
    <p:sldId id="276" r:id="rId17"/>
    <p:sldId id="277" r:id="rId18"/>
    <p:sldId id="278" r:id="rId19"/>
    <p:sldId id="279" r:id="rId20"/>
    <p:sldId id="280" r:id="rId21"/>
    <p:sldId id="281" r:id="rId22"/>
    <p:sldId id="282" r:id="rId23"/>
    <p:sldId id="283" r:id="rId2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117" d="100"/>
          <a:sy n="117" d="100"/>
        </p:scale>
        <p:origin x="35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AE8AFC7-194F-486E-8BE3-749C1695505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66546AFA-6D14-4A4E-A952-32E8DCC39BA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925358E-6121-4F12-B02F-4717E773FC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BC9CDC-1B83-407D-814F-22C135BC5454}" type="datetimeFigureOut">
              <a:rPr lang="ru-RU" smtClean="0"/>
              <a:t>22.01.2026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545181E-3B87-4266-ACD3-D6DF67C8F6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0BC918B-AB4A-4082-829D-E6D2693927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38E216-BC01-431D-995F-A4CD824296E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51882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8989B4F-1AB4-421D-923A-A5A0F7E8DE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A66679F-85B2-4DCF-9DF1-F4B4E2A43C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F1190AE-3E36-477D-A5FA-9BC1D8B9DA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BC9CDC-1B83-407D-814F-22C135BC5454}" type="datetimeFigureOut">
              <a:rPr lang="ru-RU" smtClean="0"/>
              <a:t>22.01.2026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9C499F3-D890-41F3-B3D9-2D7B83FB8D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C0C76C0-123E-4B21-BA02-F19AD53E23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38E216-BC01-431D-995F-A4CD824296E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66093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0D4D81B-1760-49BA-8119-BFA7F010C7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9835CED1-5480-4433-ABB0-61F9E99EAB7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A20F3EA-0B55-45AE-AF82-BE9DC8A95F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BC9CDC-1B83-407D-814F-22C135BC5454}" type="datetimeFigureOut">
              <a:rPr lang="ru-RU" smtClean="0"/>
              <a:t>22.01.2026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9A7569F-0362-44D8-A714-90D4013915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ED77C82-C69F-4D4B-B6D3-20C23E0673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38E216-BC01-431D-995F-A4CD824296E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58897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A36DC37-CEDA-40F8-AFE7-60CEEA1989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EFAD597-CFBE-403E-89A5-141BDB0417D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46D45ADE-B711-457A-969E-478FDC4753C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9B749839-8878-4EED-89F1-E5F339CCE0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BC9CDC-1B83-407D-814F-22C135BC5454}" type="datetimeFigureOut">
              <a:rPr lang="ru-RU" smtClean="0"/>
              <a:t>22.01.2026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103ADE11-90C2-4B68-8608-2AEAE0C3E0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8B383A3F-FF75-4C25-9B48-B382E73FF2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38E216-BC01-431D-995F-A4CD824296E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00364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6271BB9-D328-4CC5-BC4C-014890265C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ADDE6341-0F56-4472-A358-CC2763F195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F97628F8-3EC6-4FE4-9F8B-2D1EAE1B7B3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A71A6B6A-7F55-4003-B571-C1DDE82EF26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E604FE9B-8D20-4906-B29A-11DA4B5DB23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EF9BD3D3-D649-4C5F-8ECC-DCBC3AFF2C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BC9CDC-1B83-407D-814F-22C135BC5454}" type="datetimeFigureOut">
              <a:rPr lang="ru-RU" smtClean="0"/>
              <a:t>22.01.2026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1B49D3EE-3098-4D6A-8A93-3F3F5EA48E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845C80C4-03FA-47BE-960E-24F5847618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38E216-BC01-431D-995F-A4CD824296E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289067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75EB057-BB54-4444-84E1-A77A6BB953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3747D16B-61A3-4F9C-B294-CF19B2AF43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BC9CDC-1B83-407D-814F-22C135BC5454}" type="datetimeFigureOut">
              <a:rPr lang="ru-RU" smtClean="0"/>
              <a:t>22.01.2026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A50D72E3-31A8-402B-B788-01073A58D9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DBA7F284-7B64-4864-BA14-9A78E50D98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38E216-BC01-431D-995F-A4CD824296E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79908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DED86B59-B2E4-46EB-88C7-B606977A1B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BC9CDC-1B83-407D-814F-22C135BC5454}" type="datetimeFigureOut">
              <a:rPr lang="ru-RU" smtClean="0"/>
              <a:t>22.01.2026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6CE90EE1-82D6-4C5B-931C-69F67367C2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E0F43CE3-7A87-413F-A78F-C78D4233C7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38E216-BC01-431D-995F-A4CD824296E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80470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7D148C0-662D-4EE8-AE5B-280D45D98D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358718A-A0BA-48DF-A74C-851B941B79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91A0AC8D-43C7-47DD-8098-1310D560ADD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E2C145B-31E2-450F-94CB-733259FB98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BC9CDC-1B83-407D-814F-22C135BC5454}" type="datetimeFigureOut">
              <a:rPr lang="ru-RU" smtClean="0"/>
              <a:t>22.01.2026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CF5E623D-6E8B-418E-B239-A7EB5F996A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ABB05FBC-BEB3-486C-9D8F-5BD0E32D87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38E216-BC01-431D-995F-A4CD824296E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60635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0A0E80D-9DDF-4BF3-ABD1-D33EDCFDCF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55D23644-BA07-4E3A-BDD2-8988A9EA06A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94C23B93-A482-4189-8981-D99A1056B8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1F04F24F-CA15-424C-AED9-CCAA73AF8B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BC9CDC-1B83-407D-814F-22C135BC5454}" type="datetimeFigureOut">
              <a:rPr lang="ru-RU" smtClean="0"/>
              <a:t>22.01.2026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BF21F04B-93E0-4CFD-A59A-DED04D7402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6F5DE13B-21B6-4C1C-B465-65398EE476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38E216-BC01-431D-995F-A4CD824296E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93106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3B86CB7-C449-4819-919F-64FDBE8F58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6659753C-4E36-44AD-A247-9D3A97CD42F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594F94F-1F89-4A52-8D04-7E18E74B24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BC9CDC-1B83-407D-814F-22C135BC5454}" type="datetimeFigureOut">
              <a:rPr lang="ru-RU" smtClean="0"/>
              <a:t>22.01.2026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B4CC701-B15A-4CD7-89A4-00C14885B9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9C2C1CC-DE4F-46E6-B514-F9504CF7C5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38E216-BC01-431D-995F-A4CD824296E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02664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A9666F03-799B-4025-9968-1F509FBD753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38124884-56A6-4509-B0D1-E868C7D0FF6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BFE3F05-BD2B-4E0B-BE5A-38D840D5BC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BC9CDC-1B83-407D-814F-22C135BC5454}" type="datetimeFigureOut">
              <a:rPr lang="ru-RU" smtClean="0"/>
              <a:t>22.01.2026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30C082E-906B-4545-8F1D-2BACC03F49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513B3E9-C7AE-4502-8B60-05009E205F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38E216-BC01-431D-995F-A4CD824296E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62439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/>
            </a:gs>
            <a:gs pos="43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2B1B1DE-8995-4577-BB3C-D048BDDEC6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C0EB35CD-68EF-45D1-9819-6B9F54861D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1952272-93E8-458B-9C72-DC743161A82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BC9CDC-1B83-407D-814F-22C135BC5454}" type="datetimeFigureOut">
              <a:rPr lang="ru-RU" smtClean="0"/>
              <a:t>22.01.2026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C547CA3-791F-4044-98A4-B979F207414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3E563D9-700C-48D2-8930-2735D2908B5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38E216-BC01-431D-995F-A4CD824296E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67370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FF818AB7-A3C3-4CEA-94EA-DF311E2F84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Известные достопримечательности Тульской области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057AA813-F3AB-4005-B22A-89B6DDD080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5197" y="1843371"/>
            <a:ext cx="4001605" cy="4895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48991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836A851-CC12-4016-8F3C-597DAADE8D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Памятник «Укрощение блохи»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D96668A9-A4C1-4E98-B645-ACAA30C48D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3305" y="2091561"/>
            <a:ext cx="6106373" cy="40482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98910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EA22D66-FAD9-4410-B98A-0D1C2F5FBC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Тульский музей оружия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ED0993D-1198-40D3-8436-4DA4655DDEFC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674" y="1839108"/>
            <a:ext cx="6980651" cy="46537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72550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784BA20-FCF7-4ED5-8EC9-25904EAA6E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Тульский Кремль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4D8A9BA9-088C-4A59-8B44-D14D643371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5919" y="1973436"/>
            <a:ext cx="7840162" cy="44083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95017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3143500-1281-4A0A-89F7-B35BFE748C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Дворец графа Бобринского в Богородицке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1709D529-9101-47FB-956C-141681329E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6233" y="2076372"/>
            <a:ext cx="6459533" cy="43013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34263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65BC5DE-CFBA-47BC-B5AC-391DECC829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Куликово поле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12BEA585-2A68-4FE7-8CA0-9A6B4A53E2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0090" y="1762687"/>
            <a:ext cx="7091819" cy="47301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59508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                    Известные </a:t>
            </a:r>
            <a:r>
              <a:rPr lang="ru-RU" dirty="0"/>
              <a:t>места</a:t>
            </a:r>
            <a:br>
              <a:rPr lang="ru-RU" dirty="0"/>
            </a:br>
            <a:r>
              <a:rPr lang="ru-RU" dirty="0" smtClean="0"/>
              <a:t>                     Тульской </a:t>
            </a:r>
            <a:r>
              <a:rPr lang="ru-RU" dirty="0"/>
              <a:t>области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0682" y="2102690"/>
            <a:ext cx="4401164" cy="4220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0966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                         Ясная поляна</a:t>
            </a:r>
            <a:endParaRPr lang="ru-RU" dirty="0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B745D3F6-7073-4F7F-9850-10640EF2D3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3495" y="1690688"/>
            <a:ext cx="7754656" cy="43619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41260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                     Голубые озера</a:t>
            </a:r>
            <a:endParaRPr lang="ru-RU" dirty="0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B10B3EE0-8456-4C12-B6DD-565D56D170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9497" y="2016432"/>
            <a:ext cx="7410688" cy="4333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416164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 Красивая </a:t>
            </a:r>
            <a:r>
              <a:rPr lang="ru-RU" dirty="0"/>
              <a:t>Меча (</a:t>
            </a:r>
            <a:r>
              <a:rPr lang="ru-RU" dirty="0" err="1"/>
              <a:t>Ишутинское</a:t>
            </a:r>
            <a:r>
              <a:rPr lang="ru-RU" dirty="0"/>
              <a:t> городище)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B7A9B06B-97E4-476C-B333-B3A651EFDA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5102" y="1690688"/>
            <a:ext cx="7555357" cy="48079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230852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               </a:t>
            </a:r>
            <a:r>
              <a:rPr lang="ru-RU" dirty="0" err="1" smtClean="0"/>
              <a:t>Гурьевские</a:t>
            </a:r>
            <a:r>
              <a:rPr lang="ru-RU" dirty="0" smtClean="0"/>
              <a:t> </a:t>
            </a:r>
            <a:r>
              <a:rPr lang="ru-RU" dirty="0"/>
              <a:t>каменоломни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F8D2D250-16A6-44D8-B8F1-77B000ADCC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2679" y="1841326"/>
            <a:ext cx="7260392" cy="4651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990910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                            Исток </a:t>
            </a:r>
            <a:r>
              <a:rPr lang="ru-RU" dirty="0"/>
              <a:t>Дона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50CE32B-3FD8-4539-82D9-A57F748046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3785" y="1941799"/>
            <a:ext cx="7604429" cy="46957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272112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Исторические </a:t>
            </a:r>
            <a:r>
              <a:rPr lang="ru-RU" dirty="0"/>
              <a:t>личности Тульской области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43D99414-4B82-4258-9BCB-ED81BDF8FA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5831" y="1792205"/>
            <a:ext cx="6876788" cy="4477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637913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     Александр </a:t>
            </a:r>
            <a:r>
              <a:rPr lang="ru-RU" dirty="0"/>
              <a:t>Сергеевич Даргомыжский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30C04880-1662-43F2-ACEE-1EEEE655AA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1757" y="1835898"/>
            <a:ext cx="3782286" cy="48261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535072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Федор Васильевич</a:t>
            </a:r>
            <a:br>
              <a:rPr lang="ru-RU" dirty="0"/>
            </a:br>
            <a:r>
              <a:rPr lang="ru-RU" dirty="0"/>
              <a:t> Токарев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152D4F94-9D96-457C-94EE-B01D5A83E2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9125" y="1837020"/>
            <a:ext cx="3333750" cy="4286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659291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Лев Николаевич Толстой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BC53A3F8-6E00-47FD-B9B7-09D6D35422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8852" y="1779814"/>
            <a:ext cx="3699709" cy="50408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293800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Тульские бренды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5757" y="1745610"/>
            <a:ext cx="8472406" cy="45939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299251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Тульское оружие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4679" y="2161894"/>
            <a:ext cx="6382641" cy="40201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668115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Тульский пряник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048" y="2088408"/>
            <a:ext cx="6477904" cy="4134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987863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Тульский самовар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7754" y="1885951"/>
            <a:ext cx="4596492" cy="4426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232922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Тульская гармошка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9174" y="1861457"/>
            <a:ext cx="3913651" cy="46699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637748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Тульский «Арсенал»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6391" y="1984303"/>
            <a:ext cx="4239217" cy="42773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950409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Ждём в гости!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3421" y="1911534"/>
            <a:ext cx="6192114" cy="38676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414603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58</TotalTime>
  <Words>75</Words>
  <Application>Microsoft Office PowerPoint</Application>
  <PresentationFormat>Широкоэкранный</PresentationFormat>
  <Paragraphs>23</Paragraphs>
  <Slides>23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7" baseType="lpstr">
      <vt:lpstr>Arial</vt:lpstr>
      <vt:lpstr>Calibri</vt:lpstr>
      <vt:lpstr>Calibri Light</vt:lpstr>
      <vt:lpstr>Тема Office</vt:lpstr>
      <vt:lpstr>Известные достопримечательности Тульской области</vt:lpstr>
      <vt:lpstr>Памятник «Укрощение блохи»</vt:lpstr>
      <vt:lpstr>Тульский музей оружия</vt:lpstr>
      <vt:lpstr>Тульский Кремль</vt:lpstr>
      <vt:lpstr>Дворец графа Бобринского в Богородицке</vt:lpstr>
      <vt:lpstr>Куликово поле</vt:lpstr>
      <vt:lpstr>                      Известные места                      Тульской области</vt:lpstr>
      <vt:lpstr>                           Ясная поляна</vt:lpstr>
      <vt:lpstr>                       Голубые озера</vt:lpstr>
      <vt:lpstr>   Красивая Меча (Ишутинское городище)</vt:lpstr>
      <vt:lpstr>                 Гурьевские каменоломни</vt:lpstr>
      <vt:lpstr>                              Исток Дона</vt:lpstr>
      <vt:lpstr>  Исторические личности Тульской области</vt:lpstr>
      <vt:lpstr>       Александр Сергеевич Даргомыжский</vt:lpstr>
      <vt:lpstr>Федор Васильевич  Токарев</vt:lpstr>
      <vt:lpstr>Лев Николаевич Толстой</vt:lpstr>
      <vt:lpstr>Тульские бренды</vt:lpstr>
      <vt:lpstr>Тульское оружие</vt:lpstr>
      <vt:lpstr>Тульский пряник</vt:lpstr>
      <vt:lpstr>Тульский самовар</vt:lpstr>
      <vt:lpstr>Тульская гармошка</vt:lpstr>
      <vt:lpstr>Тульский «Арсенал»</vt:lpstr>
      <vt:lpstr>Ждём в гости!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Известные достопримечательности Тульской области</dc:title>
  <dc:creator>Маруся</dc:creator>
  <cp:lastModifiedBy>Маруся</cp:lastModifiedBy>
  <cp:revision>8</cp:revision>
  <dcterms:created xsi:type="dcterms:W3CDTF">2023-04-26T14:56:56Z</dcterms:created>
  <dcterms:modified xsi:type="dcterms:W3CDTF">2026-01-22T08:11:18Z</dcterms:modified>
</cp:coreProperties>
</file>