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  <p:sldMasterId id="2147483734" r:id="rId2"/>
    <p:sldMasterId id="2147483747" r:id="rId3"/>
    <p:sldMasterId id="2147483760" r:id="rId4"/>
  </p:sldMasterIdLst>
  <p:notesMasterIdLst>
    <p:notesMasterId r:id="rId28"/>
  </p:notesMasterIdLst>
  <p:sldIdLst>
    <p:sldId id="256" r:id="rId5"/>
    <p:sldId id="271" r:id="rId6"/>
    <p:sldId id="282" r:id="rId7"/>
    <p:sldId id="281" r:id="rId8"/>
    <p:sldId id="279" r:id="rId9"/>
    <p:sldId id="259" r:id="rId10"/>
    <p:sldId id="270" r:id="rId11"/>
    <p:sldId id="269" r:id="rId12"/>
    <p:sldId id="280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73" r:id="rId21"/>
    <p:sldId id="274" r:id="rId22"/>
    <p:sldId id="267" r:id="rId23"/>
    <p:sldId id="283" r:id="rId24"/>
    <p:sldId id="272" r:id="rId25"/>
    <p:sldId id="275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931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3E74C9-B56E-4F78-A975-D3D982B998C4}" type="doc">
      <dgm:prSet loTypeId="urn:microsoft.com/office/officeart/2005/8/layout/hierarchy1" loCatId="hierarchy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5020EDE-128D-403C-966D-225A653DAF6F}">
      <dgm:prSet phldrT="[Текст]"/>
      <dgm:spPr/>
      <dgm:t>
        <a:bodyPr/>
        <a:lstStyle/>
        <a:p>
          <a:endParaRPr lang="ru-RU" dirty="0"/>
        </a:p>
      </dgm:t>
    </dgm:pt>
    <dgm:pt modelId="{E43F07A4-37DD-40E9-A556-DB0F05C4541D}" type="parTrans" cxnId="{E235191A-7DAA-4BF2-96B3-5C30D4305877}">
      <dgm:prSet/>
      <dgm:spPr/>
      <dgm:t>
        <a:bodyPr/>
        <a:lstStyle/>
        <a:p>
          <a:endParaRPr lang="ru-RU"/>
        </a:p>
      </dgm:t>
    </dgm:pt>
    <dgm:pt modelId="{D6BB5721-7BDE-4FA9-8806-ADC02FFA395C}" type="sibTrans" cxnId="{E235191A-7DAA-4BF2-96B3-5C30D4305877}">
      <dgm:prSet/>
      <dgm:spPr/>
      <dgm:t>
        <a:bodyPr/>
        <a:lstStyle/>
        <a:p>
          <a:endParaRPr lang="ru-RU"/>
        </a:p>
      </dgm:t>
    </dgm:pt>
    <dgm:pt modelId="{11D3F0DC-9CCA-4175-AB26-8775ECF0AFE9}">
      <dgm:prSet phldrT="[Текст]" custT="1"/>
      <dgm:spPr/>
      <dgm:t>
        <a:bodyPr/>
        <a:lstStyle/>
        <a:p>
          <a:r>
            <a:rPr lang="ru-RU" sz="3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ДНК-содержащие</a:t>
          </a:r>
          <a:endParaRPr lang="ru-RU" sz="36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9DEAEBB5-4FB6-47E2-849B-2F2B77CA9DDA}" type="parTrans" cxnId="{5779AE44-EEE1-4916-875F-531AE7AA8CCF}">
      <dgm:prSet/>
      <dgm:spPr/>
      <dgm:t>
        <a:bodyPr/>
        <a:lstStyle/>
        <a:p>
          <a:endParaRPr lang="ru-RU" dirty="0"/>
        </a:p>
      </dgm:t>
    </dgm:pt>
    <dgm:pt modelId="{4D99E294-C6F0-47A0-89C5-7F6D74893FB7}" type="sibTrans" cxnId="{5779AE44-EEE1-4916-875F-531AE7AA8CCF}">
      <dgm:prSet/>
      <dgm:spPr/>
      <dgm:t>
        <a:bodyPr/>
        <a:lstStyle/>
        <a:p>
          <a:endParaRPr lang="ru-RU"/>
        </a:p>
      </dgm:t>
    </dgm:pt>
    <dgm:pt modelId="{E3F5BED2-BFAF-4659-A6DD-F98DC458CC9D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одной нитью нуклеиновой кислоты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1A752CE-AC4F-41B0-B04E-4535CE345A01}" type="parTrans" cxnId="{F6D60963-FE56-479E-896B-3759EEEE23FE}">
      <dgm:prSet/>
      <dgm:spPr/>
      <dgm:t>
        <a:bodyPr/>
        <a:lstStyle/>
        <a:p>
          <a:endParaRPr lang="ru-RU" dirty="0"/>
        </a:p>
      </dgm:t>
    </dgm:pt>
    <dgm:pt modelId="{2053D240-2A7D-4BA1-885B-DCC83A85BBE4}" type="sibTrans" cxnId="{F6D60963-FE56-479E-896B-3759EEEE23FE}">
      <dgm:prSet/>
      <dgm:spPr/>
      <dgm:t>
        <a:bodyPr/>
        <a:lstStyle/>
        <a:p>
          <a:endParaRPr lang="ru-RU"/>
        </a:p>
      </dgm:t>
    </dgm:pt>
    <dgm:pt modelId="{204593F5-A803-47BB-9B9F-D086D1FBFA9E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двумя нитями нуклеиновой кислоты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1DF2A30C-9C77-47AE-BA37-670CD53D1A40}" type="parTrans" cxnId="{EB826940-9FB5-4175-9315-087B42FCCE41}">
      <dgm:prSet/>
      <dgm:spPr/>
      <dgm:t>
        <a:bodyPr/>
        <a:lstStyle/>
        <a:p>
          <a:endParaRPr lang="ru-RU" dirty="0"/>
        </a:p>
      </dgm:t>
    </dgm:pt>
    <dgm:pt modelId="{E09F64BD-0FB3-41D3-A80B-33699D0365AF}" type="sibTrans" cxnId="{EB826940-9FB5-4175-9315-087B42FCCE41}">
      <dgm:prSet/>
      <dgm:spPr/>
      <dgm:t>
        <a:bodyPr/>
        <a:lstStyle/>
        <a:p>
          <a:endParaRPr lang="ru-RU"/>
        </a:p>
      </dgm:t>
    </dgm:pt>
    <dgm:pt modelId="{0895D8D4-DE19-4BDB-A3A5-88A6CF586C62}">
      <dgm:prSet phldrT="[Текст]" custT="1"/>
      <dgm:spPr/>
      <dgm:t>
        <a:bodyPr/>
        <a:lstStyle/>
        <a:p>
          <a:r>
            <a:rPr lang="ru-RU" sz="3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РНК-содержащие</a:t>
          </a:r>
          <a:endParaRPr lang="ru-RU" sz="36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DDBF956D-49AA-4552-A51C-B12CF133815F}" type="parTrans" cxnId="{FC91A114-64DA-4B65-83CE-4F476474D32E}">
      <dgm:prSet/>
      <dgm:spPr/>
      <dgm:t>
        <a:bodyPr/>
        <a:lstStyle/>
        <a:p>
          <a:endParaRPr lang="ru-RU" dirty="0"/>
        </a:p>
      </dgm:t>
    </dgm:pt>
    <dgm:pt modelId="{E8D07CC7-EC58-4B51-A983-50725ACC4E7F}" type="sibTrans" cxnId="{FC91A114-64DA-4B65-83CE-4F476474D32E}">
      <dgm:prSet/>
      <dgm:spPr/>
      <dgm:t>
        <a:bodyPr/>
        <a:lstStyle/>
        <a:p>
          <a:endParaRPr lang="ru-RU"/>
        </a:p>
      </dgm:t>
    </dgm:pt>
    <dgm:pt modelId="{C69EC6A9-2A83-4E28-8B58-BC4751A0A240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двумя нитями нуклеиновой кислоты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CAA73BCC-CCCD-4F75-9214-195652BE0AA1}" type="parTrans" cxnId="{BD6D28CF-D1A6-42AD-937E-9601BD0EB651}">
      <dgm:prSet/>
      <dgm:spPr/>
      <dgm:t>
        <a:bodyPr/>
        <a:lstStyle/>
        <a:p>
          <a:endParaRPr lang="ru-RU" dirty="0"/>
        </a:p>
      </dgm:t>
    </dgm:pt>
    <dgm:pt modelId="{C3FBD5AE-62F1-465B-A1BB-C932D38B061F}" type="sibTrans" cxnId="{BD6D28CF-D1A6-42AD-937E-9601BD0EB651}">
      <dgm:prSet/>
      <dgm:spPr/>
      <dgm:t>
        <a:bodyPr/>
        <a:lstStyle/>
        <a:p>
          <a:endParaRPr lang="ru-RU"/>
        </a:p>
      </dgm:t>
    </dgm:pt>
    <dgm:pt modelId="{0471FCBB-6E52-4B43-BD84-AF9D9D03E97F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одной нитью нуклеиновой кислоты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424E0341-C3C0-43E2-AA7A-78DEAB7BD3C0}" type="parTrans" cxnId="{D40B93E3-7375-44FC-BAB4-84D2F9BEA474}">
      <dgm:prSet/>
      <dgm:spPr/>
      <dgm:t>
        <a:bodyPr/>
        <a:lstStyle/>
        <a:p>
          <a:endParaRPr lang="ru-RU" dirty="0"/>
        </a:p>
      </dgm:t>
    </dgm:pt>
    <dgm:pt modelId="{9A4ED648-A871-48B9-8CAB-E594F7C4FCA4}" type="sibTrans" cxnId="{D40B93E3-7375-44FC-BAB4-84D2F9BEA474}">
      <dgm:prSet/>
      <dgm:spPr/>
      <dgm:t>
        <a:bodyPr/>
        <a:lstStyle/>
        <a:p>
          <a:endParaRPr lang="ru-RU"/>
        </a:p>
      </dgm:t>
    </dgm:pt>
    <dgm:pt modelId="{333961D6-0A57-4170-B69A-8FA7C1C54F01}" type="pres">
      <dgm:prSet presAssocID="{723E74C9-B56E-4F78-A975-D3D982B998C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A24CBE4-1B88-4640-92AA-FFC71F50F26A}" type="pres">
      <dgm:prSet presAssocID="{65020EDE-128D-403C-966D-225A653DAF6F}" presName="hierRoot1" presStyleCnt="0"/>
      <dgm:spPr/>
    </dgm:pt>
    <dgm:pt modelId="{F96ABD3B-DBEE-428A-8ADA-6ECD3512700C}" type="pres">
      <dgm:prSet presAssocID="{65020EDE-128D-403C-966D-225A653DAF6F}" presName="composite" presStyleCnt="0"/>
      <dgm:spPr/>
    </dgm:pt>
    <dgm:pt modelId="{B3B08193-47C5-477D-9447-2E95F01F1B48}" type="pres">
      <dgm:prSet presAssocID="{65020EDE-128D-403C-966D-225A653DAF6F}" presName="background" presStyleLbl="node0" presStyleIdx="0" presStyleCnt="1"/>
      <dgm:spPr/>
    </dgm:pt>
    <dgm:pt modelId="{042BB57C-95B2-4B59-A8F3-E7578AE027A2}" type="pres">
      <dgm:prSet presAssocID="{65020EDE-128D-403C-966D-225A653DAF6F}" presName="text" presStyleLbl="fgAcc0" presStyleIdx="0" presStyleCnt="1" custScaleX="458803" custScaleY="145269" custLinFactY="-33587" custLinFactNeighborX="-16058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E85AA8-DF79-4E29-AA07-2DD8947420AB}" type="pres">
      <dgm:prSet presAssocID="{65020EDE-128D-403C-966D-225A653DAF6F}" presName="hierChild2" presStyleCnt="0"/>
      <dgm:spPr/>
    </dgm:pt>
    <dgm:pt modelId="{4BC373DD-6903-4D45-9C41-ADDF4C9C6041}" type="pres">
      <dgm:prSet presAssocID="{9DEAEBB5-4FB6-47E2-849B-2F2B77CA9DDA}" presName="Name10" presStyleLbl="parChTrans1D2" presStyleIdx="0" presStyleCnt="2"/>
      <dgm:spPr/>
      <dgm:t>
        <a:bodyPr/>
        <a:lstStyle/>
        <a:p>
          <a:endParaRPr lang="ru-RU"/>
        </a:p>
      </dgm:t>
    </dgm:pt>
    <dgm:pt modelId="{A30885B2-2DBA-41EC-8CB6-420A457E648A}" type="pres">
      <dgm:prSet presAssocID="{11D3F0DC-9CCA-4175-AB26-8775ECF0AFE9}" presName="hierRoot2" presStyleCnt="0"/>
      <dgm:spPr/>
    </dgm:pt>
    <dgm:pt modelId="{2E8B0811-73B0-4078-B535-EF630A41CDE8}" type="pres">
      <dgm:prSet presAssocID="{11D3F0DC-9CCA-4175-AB26-8775ECF0AFE9}" presName="composite2" presStyleCnt="0"/>
      <dgm:spPr/>
    </dgm:pt>
    <dgm:pt modelId="{820FAA4B-DA94-43A4-9F33-3B36A90D0392}" type="pres">
      <dgm:prSet presAssocID="{11D3F0DC-9CCA-4175-AB26-8775ECF0AFE9}" presName="background2" presStyleLbl="node2" presStyleIdx="0" presStyleCnt="2"/>
      <dgm:spPr/>
    </dgm:pt>
    <dgm:pt modelId="{2A18B512-5C5E-4B8C-B9AE-3734D2200717}" type="pres">
      <dgm:prSet presAssocID="{11D3F0DC-9CCA-4175-AB26-8775ECF0AFE9}" presName="text2" presStyleLbl="fgAcc2" presStyleIdx="0" presStyleCnt="2" custScaleX="268084" custScaleY="141151" custLinFactNeighborX="-16102" custLinFactNeighborY="-981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04B3CC-94E6-4EE4-B118-12ADCCD35D6F}" type="pres">
      <dgm:prSet presAssocID="{11D3F0DC-9CCA-4175-AB26-8775ECF0AFE9}" presName="hierChild3" presStyleCnt="0"/>
      <dgm:spPr/>
    </dgm:pt>
    <dgm:pt modelId="{785E609E-9544-4BD0-8E36-1D535F3871F6}" type="pres">
      <dgm:prSet presAssocID="{41A752CE-AC4F-41B0-B04E-4535CE345A01}" presName="Name17" presStyleLbl="parChTrans1D3" presStyleIdx="0" presStyleCnt="4"/>
      <dgm:spPr/>
      <dgm:t>
        <a:bodyPr/>
        <a:lstStyle/>
        <a:p>
          <a:endParaRPr lang="ru-RU"/>
        </a:p>
      </dgm:t>
    </dgm:pt>
    <dgm:pt modelId="{C4324D3E-3602-4D66-8C0B-8ABC1B3EE4E4}" type="pres">
      <dgm:prSet presAssocID="{E3F5BED2-BFAF-4659-A6DD-F98DC458CC9D}" presName="hierRoot3" presStyleCnt="0"/>
      <dgm:spPr/>
    </dgm:pt>
    <dgm:pt modelId="{8B54B0A0-A895-445B-9CEC-01FE878E79D6}" type="pres">
      <dgm:prSet presAssocID="{E3F5BED2-BFAF-4659-A6DD-F98DC458CC9D}" presName="composite3" presStyleCnt="0"/>
      <dgm:spPr/>
    </dgm:pt>
    <dgm:pt modelId="{BE6CBFD7-EFD2-4376-8F92-1178AF58CA3B}" type="pres">
      <dgm:prSet presAssocID="{E3F5BED2-BFAF-4659-A6DD-F98DC458CC9D}" presName="background3" presStyleLbl="node3" presStyleIdx="0" presStyleCnt="4"/>
      <dgm:spPr/>
    </dgm:pt>
    <dgm:pt modelId="{ADA4C0BA-2A12-4ED1-BAD0-7ECC05931E68}" type="pres">
      <dgm:prSet presAssocID="{E3F5BED2-BFAF-4659-A6DD-F98DC458CC9D}" presName="text3" presStyleLbl="fgAcc3" presStyleIdx="0" presStyleCnt="4" custScaleX="188107" custScaleY="192789" custLinFactNeighborX="-11181" custLinFactNeighborY="-522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0E1BF8-6D21-4FAD-B1A8-52FE6EFDA295}" type="pres">
      <dgm:prSet presAssocID="{E3F5BED2-BFAF-4659-A6DD-F98DC458CC9D}" presName="hierChild4" presStyleCnt="0"/>
      <dgm:spPr/>
    </dgm:pt>
    <dgm:pt modelId="{C7386B8A-2D0E-4AA1-B70B-B6D138FC214A}" type="pres">
      <dgm:prSet presAssocID="{1DF2A30C-9C77-47AE-BA37-670CD53D1A40}" presName="Name17" presStyleLbl="parChTrans1D3" presStyleIdx="1" presStyleCnt="4"/>
      <dgm:spPr/>
      <dgm:t>
        <a:bodyPr/>
        <a:lstStyle/>
        <a:p>
          <a:endParaRPr lang="ru-RU"/>
        </a:p>
      </dgm:t>
    </dgm:pt>
    <dgm:pt modelId="{90FD616B-F4D6-48EB-980F-2442AF3D0055}" type="pres">
      <dgm:prSet presAssocID="{204593F5-A803-47BB-9B9F-D086D1FBFA9E}" presName="hierRoot3" presStyleCnt="0"/>
      <dgm:spPr/>
    </dgm:pt>
    <dgm:pt modelId="{C0536A2B-7E4D-4D23-B766-B99D12DD536B}" type="pres">
      <dgm:prSet presAssocID="{204593F5-A803-47BB-9B9F-D086D1FBFA9E}" presName="composite3" presStyleCnt="0"/>
      <dgm:spPr/>
    </dgm:pt>
    <dgm:pt modelId="{CA299A35-BC03-4A60-9206-1999BF1A0E4C}" type="pres">
      <dgm:prSet presAssocID="{204593F5-A803-47BB-9B9F-D086D1FBFA9E}" presName="background3" presStyleLbl="node3" presStyleIdx="1" presStyleCnt="4"/>
      <dgm:spPr/>
    </dgm:pt>
    <dgm:pt modelId="{3C65E5FB-A18C-48A4-8F6A-DC798988667F}" type="pres">
      <dgm:prSet presAssocID="{204593F5-A803-47BB-9B9F-D086D1FBFA9E}" presName="text3" presStyleLbl="fgAcc3" presStyleIdx="1" presStyleCnt="4" custScaleX="177090" custScaleY="197320" custLinFactNeighborX="-9335" custLinFactNeighborY="-522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2E10EB-09AE-49BC-9928-FF6499E2A80C}" type="pres">
      <dgm:prSet presAssocID="{204593F5-A803-47BB-9B9F-D086D1FBFA9E}" presName="hierChild4" presStyleCnt="0"/>
      <dgm:spPr/>
    </dgm:pt>
    <dgm:pt modelId="{48B411B1-83F0-405A-99DB-6A7B79930D9F}" type="pres">
      <dgm:prSet presAssocID="{DDBF956D-49AA-4552-A51C-B12CF133815F}" presName="Name10" presStyleLbl="parChTrans1D2" presStyleIdx="1" presStyleCnt="2"/>
      <dgm:spPr/>
      <dgm:t>
        <a:bodyPr/>
        <a:lstStyle/>
        <a:p>
          <a:endParaRPr lang="ru-RU"/>
        </a:p>
      </dgm:t>
    </dgm:pt>
    <dgm:pt modelId="{DDCBB8C1-2176-41D0-9596-6C85E9E875D5}" type="pres">
      <dgm:prSet presAssocID="{0895D8D4-DE19-4BDB-A3A5-88A6CF586C62}" presName="hierRoot2" presStyleCnt="0"/>
      <dgm:spPr/>
    </dgm:pt>
    <dgm:pt modelId="{4B13C7FA-16D9-4D1D-B6AD-2FC34D84BBCB}" type="pres">
      <dgm:prSet presAssocID="{0895D8D4-DE19-4BDB-A3A5-88A6CF586C62}" presName="composite2" presStyleCnt="0"/>
      <dgm:spPr/>
    </dgm:pt>
    <dgm:pt modelId="{6E6383AE-2F99-45AC-BF09-D320B12DCE90}" type="pres">
      <dgm:prSet presAssocID="{0895D8D4-DE19-4BDB-A3A5-88A6CF586C62}" presName="background2" presStyleLbl="node2" presStyleIdx="1" presStyleCnt="2"/>
      <dgm:spPr/>
    </dgm:pt>
    <dgm:pt modelId="{61161D30-DB65-4966-8434-36FC81EC5610}" type="pres">
      <dgm:prSet presAssocID="{0895D8D4-DE19-4BDB-A3A5-88A6CF586C62}" presName="text2" presStyleLbl="fgAcc2" presStyleIdx="1" presStyleCnt="2" custScaleX="278321" custScaleY="140157" custLinFactNeighborX="-3607" custLinFactNeighborY="-981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FEE416-FAEF-4751-9AD9-5A5A0F0EC1E4}" type="pres">
      <dgm:prSet presAssocID="{0895D8D4-DE19-4BDB-A3A5-88A6CF586C62}" presName="hierChild3" presStyleCnt="0"/>
      <dgm:spPr/>
    </dgm:pt>
    <dgm:pt modelId="{39B81CD1-E6D6-4ACD-B8C5-50EF8B1A8927}" type="pres">
      <dgm:prSet presAssocID="{CAA73BCC-CCCD-4F75-9214-195652BE0AA1}" presName="Name17" presStyleLbl="parChTrans1D3" presStyleIdx="2" presStyleCnt="4"/>
      <dgm:spPr/>
      <dgm:t>
        <a:bodyPr/>
        <a:lstStyle/>
        <a:p>
          <a:endParaRPr lang="ru-RU"/>
        </a:p>
      </dgm:t>
    </dgm:pt>
    <dgm:pt modelId="{BBE57FF4-B100-4E9F-977D-1D683E649F75}" type="pres">
      <dgm:prSet presAssocID="{C69EC6A9-2A83-4E28-8B58-BC4751A0A240}" presName="hierRoot3" presStyleCnt="0"/>
      <dgm:spPr/>
    </dgm:pt>
    <dgm:pt modelId="{B8027E73-4220-43DC-9BF5-00F8D3936331}" type="pres">
      <dgm:prSet presAssocID="{C69EC6A9-2A83-4E28-8B58-BC4751A0A240}" presName="composite3" presStyleCnt="0"/>
      <dgm:spPr/>
    </dgm:pt>
    <dgm:pt modelId="{3E48905C-9925-4B75-8574-3928120BE120}" type="pres">
      <dgm:prSet presAssocID="{C69EC6A9-2A83-4E28-8B58-BC4751A0A240}" presName="background3" presStyleLbl="node3" presStyleIdx="2" presStyleCnt="4"/>
      <dgm:spPr/>
    </dgm:pt>
    <dgm:pt modelId="{70D942ED-03EE-4ADF-9662-59D9E70B9BCB}" type="pres">
      <dgm:prSet presAssocID="{C69EC6A9-2A83-4E28-8B58-BC4751A0A240}" presName="text3" presStyleLbl="fgAcc3" presStyleIdx="2" presStyleCnt="4" custScaleX="191562" custScaleY="195235" custLinFactX="100000" custLinFactNeighborX="125264" custLinFactNeighborY="-495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49D17B-AACA-424B-A98D-D1E96F284E29}" type="pres">
      <dgm:prSet presAssocID="{C69EC6A9-2A83-4E28-8B58-BC4751A0A240}" presName="hierChild4" presStyleCnt="0"/>
      <dgm:spPr/>
    </dgm:pt>
    <dgm:pt modelId="{03046D64-8054-4590-A8E3-2F9ABB71DCB4}" type="pres">
      <dgm:prSet presAssocID="{424E0341-C3C0-43E2-AA7A-78DEAB7BD3C0}" presName="Name17" presStyleLbl="parChTrans1D3" presStyleIdx="3" presStyleCnt="4"/>
      <dgm:spPr/>
      <dgm:t>
        <a:bodyPr/>
        <a:lstStyle/>
        <a:p>
          <a:endParaRPr lang="ru-RU"/>
        </a:p>
      </dgm:t>
    </dgm:pt>
    <dgm:pt modelId="{D07C3A2D-5D99-48FE-8C65-5ECB0FA34C1B}" type="pres">
      <dgm:prSet presAssocID="{0471FCBB-6E52-4B43-BD84-AF9D9D03E97F}" presName="hierRoot3" presStyleCnt="0"/>
      <dgm:spPr/>
    </dgm:pt>
    <dgm:pt modelId="{4FFCC5A0-BE90-45E9-9BED-39669FF5C26A}" type="pres">
      <dgm:prSet presAssocID="{0471FCBB-6E52-4B43-BD84-AF9D9D03E97F}" presName="composite3" presStyleCnt="0"/>
      <dgm:spPr/>
    </dgm:pt>
    <dgm:pt modelId="{69CCF781-DB3A-40D8-B10A-051820DDF849}" type="pres">
      <dgm:prSet presAssocID="{0471FCBB-6E52-4B43-BD84-AF9D9D03E97F}" presName="background3" presStyleLbl="node3" presStyleIdx="3" presStyleCnt="4"/>
      <dgm:spPr/>
    </dgm:pt>
    <dgm:pt modelId="{7B305386-E933-40B1-9F51-AC59F2268F4C}" type="pres">
      <dgm:prSet presAssocID="{0471FCBB-6E52-4B43-BD84-AF9D9D03E97F}" presName="text3" presStyleLbl="fgAcc3" presStyleIdx="3" presStyleCnt="4" custScaleX="188393" custScaleY="199609" custLinFactX="-100000" custLinFactNeighborX="-116642" custLinFactNeighborY="-535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1DFC265-8E7F-4BA8-ACDC-846845A2EB29}" type="pres">
      <dgm:prSet presAssocID="{0471FCBB-6E52-4B43-BD84-AF9D9D03E97F}" presName="hierChild4" presStyleCnt="0"/>
      <dgm:spPr/>
    </dgm:pt>
  </dgm:ptLst>
  <dgm:cxnLst>
    <dgm:cxn modelId="{D448A420-2ACA-4858-B44A-7928F5CAF117}" type="presOf" srcId="{0895D8D4-DE19-4BDB-A3A5-88A6CF586C62}" destId="{61161D30-DB65-4966-8434-36FC81EC5610}" srcOrd="0" destOrd="0" presId="urn:microsoft.com/office/officeart/2005/8/layout/hierarchy1"/>
    <dgm:cxn modelId="{350308C2-55A5-4692-B024-1B39A8314790}" type="presOf" srcId="{204593F5-A803-47BB-9B9F-D086D1FBFA9E}" destId="{3C65E5FB-A18C-48A4-8F6A-DC798988667F}" srcOrd="0" destOrd="0" presId="urn:microsoft.com/office/officeart/2005/8/layout/hierarchy1"/>
    <dgm:cxn modelId="{BD6D28CF-D1A6-42AD-937E-9601BD0EB651}" srcId="{0895D8D4-DE19-4BDB-A3A5-88A6CF586C62}" destId="{C69EC6A9-2A83-4E28-8B58-BC4751A0A240}" srcOrd="0" destOrd="0" parTransId="{CAA73BCC-CCCD-4F75-9214-195652BE0AA1}" sibTransId="{C3FBD5AE-62F1-465B-A1BB-C932D38B061F}"/>
    <dgm:cxn modelId="{3A12061B-2FBB-4A1D-A966-2406D39078E4}" type="presOf" srcId="{0471FCBB-6E52-4B43-BD84-AF9D9D03E97F}" destId="{7B305386-E933-40B1-9F51-AC59F2268F4C}" srcOrd="0" destOrd="0" presId="urn:microsoft.com/office/officeart/2005/8/layout/hierarchy1"/>
    <dgm:cxn modelId="{4D28C20A-31DA-498E-913D-A63329F95650}" type="presOf" srcId="{CAA73BCC-CCCD-4F75-9214-195652BE0AA1}" destId="{39B81CD1-E6D6-4ACD-B8C5-50EF8B1A8927}" srcOrd="0" destOrd="0" presId="urn:microsoft.com/office/officeart/2005/8/layout/hierarchy1"/>
    <dgm:cxn modelId="{43E37D14-E83E-40E6-9534-2067364C4901}" type="presOf" srcId="{424E0341-C3C0-43E2-AA7A-78DEAB7BD3C0}" destId="{03046D64-8054-4590-A8E3-2F9ABB71DCB4}" srcOrd="0" destOrd="0" presId="urn:microsoft.com/office/officeart/2005/8/layout/hierarchy1"/>
    <dgm:cxn modelId="{FB73F358-9C9B-4C3F-9825-D2E71A3E7265}" type="presOf" srcId="{DDBF956D-49AA-4552-A51C-B12CF133815F}" destId="{48B411B1-83F0-405A-99DB-6A7B79930D9F}" srcOrd="0" destOrd="0" presId="urn:microsoft.com/office/officeart/2005/8/layout/hierarchy1"/>
    <dgm:cxn modelId="{E235191A-7DAA-4BF2-96B3-5C30D4305877}" srcId="{723E74C9-B56E-4F78-A975-D3D982B998C4}" destId="{65020EDE-128D-403C-966D-225A653DAF6F}" srcOrd="0" destOrd="0" parTransId="{E43F07A4-37DD-40E9-A556-DB0F05C4541D}" sibTransId="{D6BB5721-7BDE-4FA9-8806-ADC02FFA395C}"/>
    <dgm:cxn modelId="{8ECD274D-A88B-49AD-8D8F-74C247EF9B98}" type="presOf" srcId="{E3F5BED2-BFAF-4659-A6DD-F98DC458CC9D}" destId="{ADA4C0BA-2A12-4ED1-BAD0-7ECC05931E68}" srcOrd="0" destOrd="0" presId="urn:microsoft.com/office/officeart/2005/8/layout/hierarchy1"/>
    <dgm:cxn modelId="{3DC9A244-ADA5-4DA5-8D2B-E6DB803762FA}" type="presOf" srcId="{723E74C9-B56E-4F78-A975-D3D982B998C4}" destId="{333961D6-0A57-4170-B69A-8FA7C1C54F01}" srcOrd="0" destOrd="0" presId="urn:microsoft.com/office/officeart/2005/8/layout/hierarchy1"/>
    <dgm:cxn modelId="{59816125-FFD9-488B-A4FD-CDC572A82DAC}" type="presOf" srcId="{65020EDE-128D-403C-966D-225A653DAF6F}" destId="{042BB57C-95B2-4B59-A8F3-E7578AE027A2}" srcOrd="0" destOrd="0" presId="urn:microsoft.com/office/officeart/2005/8/layout/hierarchy1"/>
    <dgm:cxn modelId="{5779AE44-EEE1-4916-875F-531AE7AA8CCF}" srcId="{65020EDE-128D-403C-966D-225A653DAF6F}" destId="{11D3F0DC-9CCA-4175-AB26-8775ECF0AFE9}" srcOrd="0" destOrd="0" parTransId="{9DEAEBB5-4FB6-47E2-849B-2F2B77CA9DDA}" sibTransId="{4D99E294-C6F0-47A0-89C5-7F6D74893FB7}"/>
    <dgm:cxn modelId="{FC91A114-64DA-4B65-83CE-4F476474D32E}" srcId="{65020EDE-128D-403C-966D-225A653DAF6F}" destId="{0895D8D4-DE19-4BDB-A3A5-88A6CF586C62}" srcOrd="1" destOrd="0" parTransId="{DDBF956D-49AA-4552-A51C-B12CF133815F}" sibTransId="{E8D07CC7-EC58-4B51-A983-50725ACC4E7F}"/>
    <dgm:cxn modelId="{721C4E9E-B2F6-4B32-BB6E-B5B14D6D5AE4}" type="presOf" srcId="{C69EC6A9-2A83-4E28-8B58-BC4751A0A240}" destId="{70D942ED-03EE-4ADF-9662-59D9E70B9BCB}" srcOrd="0" destOrd="0" presId="urn:microsoft.com/office/officeart/2005/8/layout/hierarchy1"/>
    <dgm:cxn modelId="{F6D60963-FE56-479E-896B-3759EEEE23FE}" srcId="{11D3F0DC-9CCA-4175-AB26-8775ECF0AFE9}" destId="{E3F5BED2-BFAF-4659-A6DD-F98DC458CC9D}" srcOrd="0" destOrd="0" parTransId="{41A752CE-AC4F-41B0-B04E-4535CE345A01}" sibTransId="{2053D240-2A7D-4BA1-885B-DCC83A85BBE4}"/>
    <dgm:cxn modelId="{CF4B83E6-F9C0-467F-93E6-37293660177C}" type="presOf" srcId="{11D3F0DC-9CCA-4175-AB26-8775ECF0AFE9}" destId="{2A18B512-5C5E-4B8C-B9AE-3734D2200717}" srcOrd="0" destOrd="0" presId="urn:microsoft.com/office/officeart/2005/8/layout/hierarchy1"/>
    <dgm:cxn modelId="{D40B93E3-7375-44FC-BAB4-84D2F9BEA474}" srcId="{0895D8D4-DE19-4BDB-A3A5-88A6CF586C62}" destId="{0471FCBB-6E52-4B43-BD84-AF9D9D03E97F}" srcOrd="1" destOrd="0" parTransId="{424E0341-C3C0-43E2-AA7A-78DEAB7BD3C0}" sibTransId="{9A4ED648-A871-48B9-8CAB-E594F7C4FCA4}"/>
    <dgm:cxn modelId="{3BDBDC58-E16F-42E1-AB3F-10B3D9C6DF1C}" type="presOf" srcId="{1DF2A30C-9C77-47AE-BA37-670CD53D1A40}" destId="{C7386B8A-2D0E-4AA1-B70B-B6D138FC214A}" srcOrd="0" destOrd="0" presId="urn:microsoft.com/office/officeart/2005/8/layout/hierarchy1"/>
    <dgm:cxn modelId="{EB826940-9FB5-4175-9315-087B42FCCE41}" srcId="{11D3F0DC-9CCA-4175-AB26-8775ECF0AFE9}" destId="{204593F5-A803-47BB-9B9F-D086D1FBFA9E}" srcOrd="1" destOrd="0" parTransId="{1DF2A30C-9C77-47AE-BA37-670CD53D1A40}" sibTransId="{E09F64BD-0FB3-41D3-A80B-33699D0365AF}"/>
    <dgm:cxn modelId="{EC4E53B9-901A-4B88-8330-BE6B753C7EAA}" type="presOf" srcId="{9DEAEBB5-4FB6-47E2-849B-2F2B77CA9DDA}" destId="{4BC373DD-6903-4D45-9C41-ADDF4C9C6041}" srcOrd="0" destOrd="0" presId="urn:microsoft.com/office/officeart/2005/8/layout/hierarchy1"/>
    <dgm:cxn modelId="{AC510C7E-1810-4A1C-AEF5-4F0C0F79E7D1}" type="presOf" srcId="{41A752CE-AC4F-41B0-B04E-4535CE345A01}" destId="{785E609E-9544-4BD0-8E36-1D535F3871F6}" srcOrd="0" destOrd="0" presId="urn:microsoft.com/office/officeart/2005/8/layout/hierarchy1"/>
    <dgm:cxn modelId="{AAC86D12-EEFA-48C6-A288-6CA10DE8D0A4}" type="presParOf" srcId="{333961D6-0A57-4170-B69A-8FA7C1C54F01}" destId="{1A24CBE4-1B88-4640-92AA-FFC71F50F26A}" srcOrd="0" destOrd="0" presId="urn:microsoft.com/office/officeart/2005/8/layout/hierarchy1"/>
    <dgm:cxn modelId="{EA1B7384-5565-46CC-A177-B7691CA84CDC}" type="presParOf" srcId="{1A24CBE4-1B88-4640-92AA-FFC71F50F26A}" destId="{F96ABD3B-DBEE-428A-8ADA-6ECD3512700C}" srcOrd="0" destOrd="0" presId="urn:microsoft.com/office/officeart/2005/8/layout/hierarchy1"/>
    <dgm:cxn modelId="{21BB8F77-C573-4371-8FBC-3C4AFF398A66}" type="presParOf" srcId="{F96ABD3B-DBEE-428A-8ADA-6ECD3512700C}" destId="{B3B08193-47C5-477D-9447-2E95F01F1B48}" srcOrd="0" destOrd="0" presId="urn:microsoft.com/office/officeart/2005/8/layout/hierarchy1"/>
    <dgm:cxn modelId="{1D8EB059-3C82-4CC4-9A50-9888EB26B795}" type="presParOf" srcId="{F96ABD3B-DBEE-428A-8ADA-6ECD3512700C}" destId="{042BB57C-95B2-4B59-A8F3-E7578AE027A2}" srcOrd="1" destOrd="0" presId="urn:microsoft.com/office/officeart/2005/8/layout/hierarchy1"/>
    <dgm:cxn modelId="{1BD5B47D-BC6F-4AF3-8388-41BDA241B127}" type="presParOf" srcId="{1A24CBE4-1B88-4640-92AA-FFC71F50F26A}" destId="{67E85AA8-DF79-4E29-AA07-2DD8947420AB}" srcOrd="1" destOrd="0" presId="urn:microsoft.com/office/officeart/2005/8/layout/hierarchy1"/>
    <dgm:cxn modelId="{181890D6-3E84-4E38-9FB2-23BA760C519C}" type="presParOf" srcId="{67E85AA8-DF79-4E29-AA07-2DD8947420AB}" destId="{4BC373DD-6903-4D45-9C41-ADDF4C9C6041}" srcOrd="0" destOrd="0" presId="urn:microsoft.com/office/officeart/2005/8/layout/hierarchy1"/>
    <dgm:cxn modelId="{BF96F98D-C0FB-4C0D-83E0-05CB0075AEEA}" type="presParOf" srcId="{67E85AA8-DF79-4E29-AA07-2DD8947420AB}" destId="{A30885B2-2DBA-41EC-8CB6-420A457E648A}" srcOrd="1" destOrd="0" presId="urn:microsoft.com/office/officeart/2005/8/layout/hierarchy1"/>
    <dgm:cxn modelId="{B8655B5A-1E1A-4677-A494-79DE5BE52A6B}" type="presParOf" srcId="{A30885B2-2DBA-41EC-8CB6-420A457E648A}" destId="{2E8B0811-73B0-4078-B535-EF630A41CDE8}" srcOrd="0" destOrd="0" presId="urn:microsoft.com/office/officeart/2005/8/layout/hierarchy1"/>
    <dgm:cxn modelId="{9007C91B-0FE5-454C-B26F-874632B22B34}" type="presParOf" srcId="{2E8B0811-73B0-4078-B535-EF630A41CDE8}" destId="{820FAA4B-DA94-43A4-9F33-3B36A90D0392}" srcOrd="0" destOrd="0" presId="urn:microsoft.com/office/officeart/2005/8/layout/hierarchy1"/>
    <dgm:cxn modelId="{C810559F-BCE0-4F83-9810-27F517E93CA0}" type="presParOf" srcId="{2E8B0811-73B0-4078-B535-EF630A41CDE8}" destId="{2A18B512-5C5E-4B8C-B9AE-3734D2200717}" srcOrd="1" destOrd="0" presId="urn:microsoft.com/office/officeart/2005/8/layout/hierarchy1"/>
    <dgm:cxn modelId="{8FC6D2EE-F286-454F-B074-BCC2F0ADE73F}" type="presParOf" srcId="{A30885B2-2DBA-41EC-8CB6-420A457E648A}" destId="{A804B3CC-94E6-4EE4-B118-12ADCCD35D6F}" srcOrd="1" destOrd="0" presId="urn:microsoft.com/office/officeart/2005/8/layout/hierarchy1"/>
    <dgm:cxn modelId="{263A8FF7-85E5-4549-B4DB-14030D72D28D}" type="presParOf" srcId="{A804B3CC-94E6-4EE4-B118-12ADCCD35D6F}" destId="{785E609E-9544-4BD0-8E36-1D535F3871F6}" srcOrd="0" destOrd="0" presId="urn:microsoft.com/office/officeart/2005/8/layout/hierarchy1"/>
    <dgm:cxn modelId="{7E63AEE9-9AA2-4924-8F7B-F5E3430D3286}" type="presParOf" srcId="{A804B3CC-94E6-4EE4-B118-12ADCCD35D6F}" destId="{C4324D3E-3602-4D66-8C0B-8ABC1B3EE4E4}" srcOrd="1" destOrd="0" presId="urn:microsoft.com/office/officeart/2005/8/layout/hierarchy1"/>
    <dgm:cxn modelId="{8FD81B90-4F87-405E-B061-62CB38E99DD8}" type="presParOf" srcId="{C4324D3E-3602-4D66-8C0B-8ABC1B3EE4E4}" destId="{8B54B0A0-A895-445B-9CEC-01FE878E79D6}" srcOrd="0" destOrd="0" presId="urn:microsoft.com/office/officeart/2005/8/layout/hierarchy1"/>
    <dgm:cxn modelId="{D2568DC5-9B1C-4FC6-9D50-967FA9FADFE8}" type="presParOf" srcId="{8B54B0A0-A895-445B-9CEC-01FE878E79D6}" destId="{BE6CBFD7-EFD2-4376-8F92-1178AF58CA3B}" srcOrd="0" destOrd="0" presId="urn:microsoft.com/office/officeart/2005/8/layout/hierarchy1"/>
    <dgm:cxn modelId="{A315B509-ECF5-4185-B040-CEEE0D9AD42A}" type="presParOf" srcId="{8B54B0A0-A895-445B-9CEC-01FE878E79D6}" destId="{ADA4C0BA-2A12-4ED1-BAD0-7ECC05931E68}" srcOrd="1" destOrd="0" presId="urn:microsoft.com/office/officeart/2005/8/layout/hierarchy1"/>
    <dgm:cxn modelId="{AB01A883-A150-41DA-871F-10F6190CC412}" type="presParOf" srcId="{C4324D3E-3602-4D66-8C0B-8ABC1B3EE4E4}" destId="{C30E1BF8-6D21-4FAD-B1A8-52FE6EFDA295}" srcOrd="1" destOrd="0" presId="urn:microsoft.com/office/officeart/2005/8/layout/hierarchy1"/>
    <dgm:cxn modelId="{093ECC45-D3B8-449A-BA25-836ED193EEAE}" type="presParOf" srcId="{A804B3CC-94E6-4EE4-B118-12ADCCD35D6F}" destId="{C7386B8A-2D0E-4AA1-B70B-B6D138FC214A}" srcOrd="2" destOrd="0" presId="urn:microsoft.com/office/officeart/2005/8/layout/hierarchy1"/>
    <dgm:cxn modelId="{52220A8A-ADAC-45DC-A8FA-0D7A0C1C549F}" type="presParOf" srcId="{A804B3CC-94E6-4EE4-B118-12ADCCD35D6F}" destId="{90FD616B-F4D6-48EB-980F-2442AF3D0055}" srcOrd="3" destOrd="0" presId="urn:microsoft.com/office/officeart/2005/8/layout/hierarchy1"/>
    <dgm:cxn modelId="{D7A161A3-3CA7-4533-BEC4-5D9E738A478F}" type="presParOf" srcId="{90FD616B-F4D6-48EB-980F-2442AF3D0055}" destId="{C0536A2B-7E4D-4D23-B766-B99D12DD536B}" srcOrd="0" destOrd="0" presId="urn:microsoft.com/office/officeart/2005/8/layout/hierarchy1"/>
    <dgm:cxn modelId="{8779F718-6711-4302-9B47-99E560F9BD32}" type="presParOf" srcId="{C0536A2B-7E4D-4D23-B766-B99D12DD536B}" destId="{CA299A35-BC03-4A60-9206-1999BF1A0E4C}" srcOrd="0" destOrd="0" presId="urn:microsoft.com/office/officeart/2005/8/layout/hierarchy1"/>
    <dgm:cxn modelId="{965CD538-1BEC-45A3-AF71-A0EDFE725710}" type="presParOf" srcId="{C0536A2B-7E4D-4D23-B766-B99D12DD536B}" destId="{3C65E5FB-A18C-48A4-8F6A-DC798988667F}" srcOrd="1" destOrd="0" presId="urn:microsoft.com/office/officeart/2005/8/layout/hierarchy1"/>
    <dgm:cxn modelId="{4BA5DF67-5314-4414-9A58-0ED5396E31EA}" type="presParOf" srcId="{90FD616B-F4D6-48EB-980F-2442AF3D0055}" destId="{CF2E10EB-09AE-49BC-9928-FF6499E2A80C}" srcOrd="1" destOrd="0" presId="urn:microsoft.com/office/officeart/2005/8/layout/hierarchy1"/>
    <dgm:cxn modelId="{B531CD02-40FC-4C5A-AEFF-F55157F3608D}" type="presParOf" srcId="{67E85AA8-DF79-4E29-AA07-2DD8947420AB}" destId="{48B411B1-83F0-405A-99DB-6A7B79930D9F}" srcOrd="2" destOrd="0" presId="urn:microsoft.com/office/officeart/2005/8/layout/hierarchy1"/>
    <dgm:cxn modelId="{B85CEB26-F4FB-4D32-84B6-C49F0FA37542}" type="presParOf" srcId="{67E85AA8-DF79-4E29-AA07-2DD8947420AB}" destId="{DDCBB8C1-2176-41D0-9596-6C85E9E875D5}" srcOrd="3" destOrd="0" presId="urn:microsoft.com/office/officeart/2005/8/layout/hierarchy1"/>
    <dgm:cxn modelId="{5284FD30-702E-4A2D-9D21-53795FE61209}" type="presParOf" srcId="{DDCBB8C1-2176-41D0-9596-6C85E9E875D5}" destId="{4B13C7FA-16D9-4D1D-B6AD-2FC34D84BBCB}" srcOrd="0" destOrd="0" presId="urn:microsoft.com/office/officeart/2005/8/layout/hierarchy1"/>
    <dgm:cxn modelId="{A89409FD-2248-45DC-A3E8-CEDDC56EA842}" type="presParOf" srcId="{4B13C7FA-16D9-4D1D-B6AD-2FC34D84BBCB}" destId="{6E6383AE-2F99-45AC-BF09-D320B12DCE90}" srcOrd="0" destOrd="0" presId="urn:microsoft.com/office/officeart/2005/8/layout/hierarchy1"/>
    <dgm:cxn modelId="{794A9252-7082-45F5-AD92-C1CB1B769E4D}" type="presParOf" srcId="{4B13C7FA-16D9-4D1D-B6AD-2FC34D84BBCB}" destId="{61161D30-DB65-4966-8434-36FC81EC5610}" srcOrd="1" destOrd="0" presId="urn:microsoft.com/office/officeart/2005/8/layout/hierarchy1"/>
    <dgm:cxn modelId="{30DA57C8-9A94-4625-A78F-9595E0755286}" type="presParOf" srcId="{DDCBB8C1-2176-41D0-9596-6C85E9E875D5}" destId="{37FEE416-FAEF-4751-9AD9-5A5A0F0EC1E4}" srcOrd="1" destOrd="0" presId="urn:microsoft.com/office/officeart/2005/8/layout/hierarchy1"/>
    <dgm:cxn modelId="{ACDB154F-C1BB-4EAE-8D59-B37D93388740}" type="presParOf" srcId="{37FEE416-FAEF-4751-9AD9-5A5A0F0EC1E4}" destId="{39B81CD1-E6D6-4ACD-B8C5-50EF8B1A8927}" srcOrd="0" destOrd="0" presId="urn:microsoft.com/office/officeart/2005/8/layout/hierarchy1"/>
    <dgm:cxn modelId="{1F38F81A-51FD-4A0E-B141-9F0E375B0141}" type="presParOf" srcId="{37FEE416-FAEF-4751-9AD9-5A5A0F0EC1E4}" destId="{BBE57FF4-B100-4E9F-977D-1D683E649F75}" srcOrd="1" destOrd="0" presId="urn:microsoft.com/office/officeart/2005/8/layout/hierarchy1"/>
    <dgm:cxn modelId="{BFBC9A7B-609B-4CC0-B40E-9E1747E78259}" type="presParOf" srcId="{BBE57FF4-B100-4E9F-977D-1D683E649F75}" destId="{B8027E73-4220-43DC-9BF5-00F8D3936331}" srcOrd="0" destOrd="0" presId="urn:microsoft.com/office/officeart/2005/8/layout/hierarchy1"/>
    <dgm:cxn modelId="{FDF4A880-83A1-44D4-9B9F-7F31DEA19B1D}" type="presParOf" srcId="{B8027E73-4220-43DC-9BF5-00F8D3936331}" destId="{3E48905C-9925-4B75-8574-3928120BE120}" srcOrd="0" destOrd="0" presId="urn:microsoft.com/office/officeart/2005/8/layout/hierarchy1"/>
    <dgm:cxn modelId="{1B555DA7-7833-42F5-A614-57A5D3E1A798}" type="presParOf" srcId="{B8027E73-4220-43DC-9BF5-00F8D3936331}" destId="{70D942ED-03EE-4ADF-9662-59D9E70B9BCB}" srcOrd="1" destOrd="0" presId="urn:microsoft.com/office/officeart/2005/8/layout/hierarchy1"/>
    <dgm:cxn modelId="{9C3CDD3F-DA1A-4A88-A5F0-ACC4DF9BA385}" type="presParOf" srcId="{BBE57FF4-B100-4E9F-977D-1D683E649F75}" destId="{9249D17B-AACA-424B-A98D-D1E96F284E29}" srcOrd="1" destOrd="0" presId="urn:microsoft.com/office/officeart/2005/8/layout/hierarchy1"/>
    <dgm:cxn modelId="{CEB7AB45-D956-4FAF-8283-2C8CD0D3ED27}" type="presParOf" srcId="{37FEE416-FAEF-4751-9AD9-5A5A0F0EC1E4}" destId="{03046D64-8054-4590-A8E3-2F9ABB71DCB4}" srcOrd="2" destOrd="0" presId="urn:microsoft.com/office/officeart/2005/8/layout/hierarchy1"/>
    <dgm:cxn modelId="{8A912BD1-2E7A-4F8E-8157-140AA1C23A9D}" type="presParOf" srcId="{37FEE416-FAEF-4751-9AD9-5A5A0F0EC1E4}" destId="{D07C3A2D-5D99-48FE-8C65-5ECB0FA34C1B}" srcOrd="3" destOrd="0" presId="urn:microsoft.com/office/officeart/2005/8/layout/hierarchy1"/>
    <dgm:cxn modelId="{CF4641AD-0AA0-4B79-AC58-81B6CA704992}" type="presParOf" srcId="{D07C3A2D-5D99-48FE-8C65-5ECB0FA34C1B}" destId="{4FFCC5A0-BE90-45E9-9BED-39669FF5C26A}" srcOrd="0" destOrd="0" presId="urn:microsoft.com/office/officeart/2005/8/layout/hierarchy1"/>
    <dgm:cxn modelId="{B95DB9F6-2C77-4C35-AE62-E394DA511D8E}" type="presParOf" srcId="{4FFCC5A0-BE90-45E9-9BED-39669FF5C26A}" destId="{69CCF781-DB3A-40D8-B10A-051820DDF849}" srcOrd="0" destOrd="0" presId="urn:microsoft.com/office/officeart/2005/8/layout/hierarchy1"/>
    <dgm:cxn modelId="{54E68E3B-F9FC-4CCF-ACB4-2771A846A129}" type="presParOf" srcId="{4FFCC5A0-BE90-45E9-9BED-39669FF5C26A}" destId="{7B305386-E933-40B1-9F51-AC59F2268F4C}" srcOrd="1" destOrd="0" presId="urn:microsoft.com/office/officeart/2005/8/layout/hierarchy1"/>
    <dgm:cxn modelId="{AA91F5A9-3CD6-4C29-BDEA-A85598EEF6FB}" type="presParOf" srcId="{D07C3A2D-5D99-48FE-8C65-5ECB0FA34C1B}" destId="{E1DFC265-8E7F-4BA8-ACDC-846845A2EB2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771AE7-6183-41A9-87C5-8EA2406CBB10}" type="doc">
      <dgm:prSet loTypeId="urn:microsoft.com/office/officeart/2005/8/layout/hierarchy1" loCatId="hierarchy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E7A85CEC-F2E0-47C2-9223-1CE7FE786E86}">
      <dgm:prSet phldrT="[Текст]"/>
      <dgm:spPr/>
      <dgm:t>
        <a:bodyPr/>
        <a:lstStyle/>
        <a:p>
          <a:endParaRPr lang="ru-RU" dirty="0"/>
        </a:p>
      </dgm:t>
    </dgm:pt>
    <dgm:pt modelId="{D4985994-007A-434E-BE52-D72579CC24C3}" type="parTrans" cxnId="{77260455-6858-40AA-ADA4-F18903F37BFF}">
      <dgm:prSet/>
      <dgm:spPr/>
      <dgm:t>
        <a:bodyPr/>
        <a:lstStyle/>
        <a:p>
          <a:endParaRPr lang="ru-RU"/>
        </a:p>
      </dgm:t>
    </dgm:pt>
    <dgm:pt modelId="{3E541A7D-1E81-4631-B1AD-71CABA07415F}" type="sibTrans" cxnId="{77260455-6858-40AA-ADA4-F18903F37BFF}">
      <dgm:prSet/>
      <dgm:spPr/>
      <dgm:t>
        <a:bodyPr/>
        <a:lstStyle/>
        <a:p>
          <a:endParaRPr lang="ru-RU"/>
        </a:p>
      </dgm:t>
    </dgm:pt>
    <dgm:pt modelId="{4DD9A1AE-3856-4CDB-A404-2E545EB21726}">
      <dgm:prSet phldrT="[Текст]"/>
      <dgm:spPr/>
      <dgm:t>
        <a:bodyPr/>
        <a:lstStyle/>
        <a:p>
          <a:r>
            <a:rPr lang="ru-RU" b="1" u="sng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Простые</a:t>
          </a:r>
          <a:endParaRPr lang="ru-RU" b="1" u="sng" strike="noStrik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EB820A94-03CB-4367-8A0B-D8867D2349CF}" type="parTrans" cxnId="{0B1421A9-1765-415E-B897-2437BF13AE59}">
      <dgm:prSet/>
      <dgm:spPr/>
      <dgm:t>
        <a:bodyPr/>
        <a:lstStyle/>
        <a:p>
          <a:endParaRPr lang="ru-RU"/>
        </a:p>
      </dgm:t>
    </dgm:pt>
    <dgm:pt modelId="{66268067-0FE4-418B-B2EC-34AFF3F32090}" type="sibTrans" cxnId="{0B1421A9-1765-415E-B897-2437BF13AE59}">
      <dgm:prSet/>
      <dgm:spPr/>
      <dgm:t>
        <a:bodyPr/>
        <a:lstStyle/>
        <a:p>
          <a:endParaRPr lang="ru-RU"/>
        </a:p>
      </dgm:t>
    </dgm:pt>
    <dgm:pt modelId="{9747F212-23EC-4303-A9FD-FB37D1EBDCBD}">
      <dgm:prSet phldrT="[Текст]"/>
      <dgm:spPr/>
      <dgm:t>
        <a:bodyPr/>
        <a:lstStyle/>
        <a:p>
          <a:r>
            <a:rPr lang="ru-RU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Сложные</a:t>
          </a:r>
          <a:endParaRPr lang="ru-RU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F8291F1-C7B9-46B6-A16C-624575D383B0}" type="parTrans" cxnId="{2443AE41-916F-4DB3-ABAD-DD6DD6F2A146}">
      <dgm:prSet/>
      <dgm:spPr/>
      <dgm:t>
        <a:bodyPr/>
        <a:lstStyle/>
        <a:p>
          <a:endParaRPr lang="ru-RU"/>
        </a:p>
      </dgm:t>
    </dgm:pt>
    <dgm:pt modelId="{8D2456C9-7452-4749-8052-FA7BF4287F86}" type="sibTrans" cxnId="{2443AE41-916F-4DB3-ABAD-DD6DD6F2A146}">
      <dgm:prSet/>
      <dgm:spPr/>
      <dgm:t>
        <a:bodyPr/>
        <a:lstStyle/>
        <a:p>
          <a:endParaRPr lang="ru-RU"/>
        </a:p>
      </dgm:t>
    </dgm:pt>
    <dgm:pt modelId="{4E9A8BBA-ECA1-4E01-B6C0-E2A77FE1E1D4}" type="pres">
      <dgm:prSet presAssocID="{36771AE7-6183-41A9-87C5-8EA2406CBB1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E1EA62-74D4-4F29-BDFB-54B8B5AA2221}" type="pres">
      <dgm:prSet presAssocID="{E7A85CEC-F2E0-47C2-9223-1CE7FE786E86}" presName="hierRoot1" presStyleCnt="0"/>
      <dgm:spPr/>
    </dgm:pt>
    <dgm:pt modelId="{936E0EF8-F7F7-465F-95D5-C84F41CD7850}" type="pres">
      <dgm:prSet presAssocID="{E7A85CEC-F2E0-47C2-9223-1CE7FE786E86}" presName="composite" presStyleCnt="0"/>
      <dgm:spPr/>
    </dgm:pt>
    <dgm:pt modelId="{8845490C-FB48-4080-9FEC-4BC311A0E2E5}" type="pres">
      <dgm:prSet presAssocID="{E7A85CEC-F2E0-47C2-9223-1CE7FE786E86}" presName="background" presStyleLbl="node0" presStyleIdx="0" presStyleCnt="1"/>
      <dgm:spPr/>
    </dgm:pt>
    <dgm:pt modelId="{A96C3A0B-D972-4C62-B165-1C010707CA16}" type="pres">
      <dgm:prSet presAssocID="{E7A85CEC-F2E0-47C2-9223-1CE7FE786E86}" presName="text" presStyleLbl="fgAcc0" presStyleIdx="0" presStyleCnt="1" custScaleX="133185" custScaleY="48459" custLinFactNeighborX="-671" custLinFactNeighborY="-13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8DF29C6-73DF-412B-98E4-6652DB7B7757}" type="pres">
      <dgm:prSet presAssocID="{E7A85CEC-F2E0-47C2-9223-1CE7FE786E86}" presName="hierChild2" presStyleCnt="0"/>
      <dgm:spPr/>
    </dgm:pt>
    <dgm:pt modelId="{B5095828-4667-4EF8-963D-75E4FB9B592C}" type="pres">
      <dgm:prSet presAssocID="{EB820A94-03CB-4367-8A0B-D8867D2349CF}" presName="Name10" presStyleLbl="parChTrans1D2" presStyleIdx="0" presStyleCnt="2"/>
      <dgm:spPr/>
      <dgm:t>
        <a:bodyPr/>
        <a:lstStyle/>
        <a:p>
          <a:endParaRPr lang="ru-RU"/>
        </a:p>
      </dgm:t>
    </dgm:pt>
    <dgm:pt modelId="{381BD561-5474-4B13-9CEC-0B72A342C6D4}" type="pres">
      <dgm:prSet presAssocID="{4DD9A1AE-3856-4CDB-A404-2E545EB21726}" presName="hierRoot2" presStyleCnt="0"/>
      <dgm:spPr/>
    </dgm:pt>
    <dgm:pt modelId="{6E5E239F-D24D-493F-B0EA-D61EC39997E2}" type="pres">
      <dgm:prSet presAssocID="{4DD9A1AE-3856-4CDB-A404-2E545EB21726}" presName="composite2" presStyleCnt="0"/>
      <dgm:spPr/>
    </dgm:pt>
    <dgm:pt modelId="{1EF996C2-E691-47BA-A196-7275DDB18B0E}" type="pres">
      <dgm:prSet presAssocID="{4DD9A1AE-3856-4CDB-A404-2E545EB21726}" presName="background2" presStyleLbl="node2" presStyleIdx="0" presStyleCnt="2"/>
      <dgm:spPr/>
    </dgm:pt>
    <dgm:pt modelId="{19C3BEB9-14DC-4963-B04D-C5E864247B70}" type="pres">
      <dgm:prSet presAssocID="{4DD9A1AE-3856-4CDB-A404-2E545EB21726}" presName="text2" presStyleLbl="fgAcc2" presStyleIdx="0" presStyleCnt="2" custScaleY="560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B767A2-EFCA-4F2E-BF52-8E49F118D870}" type="pres">
      <dgm:prSet presAssocID="{4DD9A1AE-3856-4CDB-A404-2E545EB21726}" presName="hierChild3" presStyleCnt="0"/>
      <dgm:spPr/>
    </dgm:pt>
    <dgm:pt modelId="{EF136E2E-53B5-41FF-B50B-1F751DE271CD}" type="pres">
      <dgm:prSet presAssocID="{BF8291F1-C7B9-46B6-A16C-624575D383B0}" presName="Name10" presStyleLbl="parChTrans1D2" presStyleIdx="1" presStyleCnt="2"/>
      <dgm:spPr/>
      <dgm:t>
        <a:bodyPr/>
        <a:lstStyle/>
        <a:p>
          <a:endParaRPr lang="ru-RU"/>
        </a:p>
      </dgm:t>
    </dgm:pt>
    <dgm:pt modelId="{B9D6117A-A5C1-491E-9E81-1FFFC4AA3536}" type="pres">
      <dgm:prSet presAssocID="{9747F212-23EC-4303-A9FD-FB37D1EBDCBD}" presName="hierRoot2" presStyleCnt="0"/>
      <dgm:spPr/>
    </dgm:pt>
    <dgm:pt modelId="{FFF4464F-3CCD-460C-B809-3D0066C54E68}" type="pres">
      <dgm:prSet presAssocID="{9747F212-23EC-4303-A9FD-FB37D1EBDCBD}" presName="composite2" presStyleCnt="0"/>
      <dgm:spPr/>
    </dgm:pt>
    <dgm:pt modelId="{3795503F-5EC2-4A09-8D5E-F673D271950A}" type="pres">
      <dgm:prSet presAssocID="{9747F212-23EC-4303-A9FD-FB37D1EBDCBD}" presName="background2" presStyleLbl="node2" presStyleIdx="1" presStyleCnt="2"/>
      <dgm:spPr/>
    </dgm:pt>
    <dgm:pt modelId="{A087BD36-952B-4935-B11D-6286822CBB2C}" type="pres">
      <dgm:prSet presAssocID="{9747F212-23EC-4303-A9FD-FB37D1EBDCBD}" presName="text2" presStyleLbl="fgAcc2" presStyleIdx="1" presStyleCnt="2" custScaleY="560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DB7438-36CD-44DF-9DB7-831C2011DFE9}" type="pres">
      <dgm:prSet presAssocID="{9747F212-23EC-4303-A9FD-FB37D1EBDCBD}" presName="hierChild3" presStyleCnt="0"/>
      <dgm:spPr/>
    </dgm:pt>
  </dgm:ptLst>
  <dgm:cxnLst>
    <dgm:cxn modelId="{77260455-6858-40AA-ADA4-F18903F37BFF}" srcId="{36771AE7-6183-41A9-87C5-8EA2406CBB10}" destId="{E7A85CEC-F2E0-47C2-9223-1CE7FE786E86}" srcOrd="0" destOrd="0" parTransId="{D4985994-007A-434E-BE52-D72579CC24C3}" sibTransId="{3E541A7D-1E81-4631-B1AD-71CABA07415F}"/>
    <dgm:cxn modelId="{82B2383D-0159-49B6-87AF-63F2F32C5E78}" type="presOf" srcId="{E7A85CEC-F2E0-47C2-9223-1CE7FE786E86}" destId="{A96C3A0B-D972-4C62-B165-1C010707CA16}" srcOrd="0" destOrd="0" presId="urn:microsoft.com/office/officeart/2005/8/layout/hierarchy1"/>
    <dgm:cxn modelId="{0B1421A9-1765-415E-B897-2437BF13AE59}" srcId="{E7A85CEC-F2E0-47C2-9223-1CE7FE786E86}" destId="{4DD9A1AE-3856-4CDB-A404-2E545EB21726}" srcOrd="0" destOrd="0" parTransId="{EB820A94-03CB-4367-8A0B-D8867D2349CF}" sibTransId="{66268067-0FE4-418B-B2EC-34AFF3F32090}"/>
    <dgm:cxn modelId="{A4B27925-6331-4E6C-95C5-F6EE75A8283C}" type="presOf" srcId="{36771AE7-6183-41A9-87C5-8EA2406CBB10}" destId="{4E9A8BBA-ECA1-4E01-B6C0-E2A77FE1E1D4}" srcOrd="0" destOrd="0" presId="urn:microsoft.com/office/officeart/2005/8/layout/hierarchy1"/>
    <dgm:cxn modelId="{6ECAD0CA-61CB-4C2A-B472-CF7666BDEA0F}" type="presOf" srcId="{9747F212-23EC-4303-A9FD-FB37D1EBDCBD}" destId="{A087BD36-952B-4935-B11D-6286822CBB2C}" srcOrd="0" destOrd="0" presId="urn:microsoft.com/office/officeart/2005/8/layout/hierarchy1"/>
    <dgm:cxn modelId="{37A2A105-8D74-4CAE-9BA4-638AE6560025}" type="presOf" srcId="{BF8291F1-C7B9-46B6-A16C-624575D383B0}" destId="{EF136E2E-53B5-41FF-B50B-1F751DE271CD}" srcOrd="0" destOrd="0" presId="urn:microsoft.com/office/officeart/2005/8/layout/hierarchy1"/>
    <dgm:cxn modelId="{D06939E4-45F6-484F-8F23-88DB66BADDA0}" type="presOf" srcId="{EB820A94-03CB-4367-8A0B-D8867D2349CF}" destId="{B5095828-4667-4EF8-963D-75E4FB9B592C}" srcOrd="0" destOrd="0" presId="urn:microsoft.com/office/officeart/2005/8/layout/hierarchy1"/>
    <dgm:cxn modelId="{2A9E0AEA-0100-451B-85D1-ED92142D602D}" type="presOf" srcId="{4DD9A1AE-3856-4CDB-A404-2E545EB21726}" destId="{19C3BEB9-14DC-4963-B04D-C5E864247B70}" srcOrd="0" destOrd="0" presId="urn:microsoft.com/office/officeart/2005/8/layout/hierarchy1"/>
    <dgm:cxn modelId="{2443AE41-916F-4DB3-ABAD-DD6DD6F2A146}" srcId="{E7A85CEC-F2E0-47C2-9223-1CE7FE786E86}" destId="{9747F212-23EC-4303-A9FD-FB37D1EBDCBD}" srcOrd="1" destOrd="0" parTransId="{BF8291F1-C7B9-46B6-A16C-624575D383B0}" sibTransId="{8D2456C9-7452-4749-8052-FA7BF4287F86}"/>
    <dgm:cxn modelId="{6640962E-58AF-4F0B-96DC-CC4C99DEE0FD}" type="presParOf" srcId="{4E9A8BBA-ECA1-4E01-B6C0-E2A77FE1E1D4}" destId="{EAE1EA62-74D4-4F29-BDFB-54B8B5AA2221}" srcOrd="0" destOrd="0" presId="urn:microsoft.com/office/officeart/2005/8/layout/hierarchy1"/>
    <dgm:cxn modelId="{E0CBFC05-03B7-4CAB-95CF-0A937B778531}" type="presParOf" srcId="{EAE1EA62-74D4-4F29-BDFB-54B8B5AA2221}" destId="{936E0EF8-F7F7-465F-95D5-C84F41CD7850}" srcOrd="0" destOrd="0" presId="urn:microsoft.com/office/officeart/2005/8/layout/hierarchy1"/>
    <dgm:cxn modelId="{641D0A95-C787-4BE8-9A7C-79453374A28C}" type="presParOf" srcId="{936E0EF8-F7F7-465F-95D5-C84F41CD7850}" destId="{8845490C-FB48-4080-9FEC-4BC311A0E2E5}" srcOrd="0" destOrd="0" presId="urn:microsoft.com/office/officeart/2005/8/layout/hierarchy1"/>
    <dgm:cxn modelId="{B39AF8C1-796D-4C05-B197-4CB58A486D5C}" type="presParOf" srcId="{936E0EF8-F7F7-465F-95D5-C84F41CD7850}" destId="{A96C3A0B-D972-4C62-B165-1C010707CA16}" srcOrd="1" destOrd="0" presId="urn:microsoft.com/office/officeart/2005/8/layout/hierarchy1"/>
    <dgm:cxn modelId="{5C89964F-95FE-4FB0-AD56-E1291D02EAB4}" type="presParOf" srcId="{EAE1EA62-74D4-4F29-BDFB-54B8B5AA2221}" destId="{58DF29C6-73DF-412B-98E4-6652DB7B7757}" srcOrd="1" destOrd="0" presId="urn:microsoft.com/office/officeart/2005/8/layout/hierarchy1"/>
    <dgm:cxn modelId="{F9CE0D9F-221D-4163-BDFA-0B28868E9C76}" type="presParOf" srcId="{58DF29C6-73DF-412B-98E4-6652DB7B7757}" destId="{B5095828-4667-4EF8-963D-75E4FB9B592C}" srcOrd="0" destOrd="0" presId="urn:microsoft.com/office/officeart/2005/8/layout/hierarchy1"/>
    <dgm:cxn modelId="{BD911DA8-67BF-4E28-9A40-50A957CAF9A2}" type="presParOf" srcId="{58DF29C6-73DF-412B-98E4-6652DB7B7757}" destId="{381BD561-5474-4B13-9CEC-0B72A342C6D4}" srcOrd="1" destOrd="0" presId="urn:microsoft.com/office/officeart/2005/8/layout/hierarchy1"/>
    <dgm:cxn modelId="{1015F58E-577A-46CD-9DCF-9FF57775267C}" type="presParOf" srcId="{381BD561-5474-4B13-9CEC-0B72A342C6D4}" destId="{6E5E239F-D24D-493F-B0EA-D61EC39997E2}" srcOrd="0" destOrd="0" presId="urn:microsoft.com/office/officeart/2005/8/layout/hierarchy1"/>
    <dgm:cxn modelId="{3F142983-E335-4559-94AF-199BC27FE2B8}" type="presParOf" srcId="{6E5E239F-D24D-493F-B0EA-D61EC39997E2}" destId="{1EF996C2-E691-47BA-A196-7275DDB18B0E}" srcOrd="0" destOrd="0" presId="urn:microsoft.com/office/officeart/2005/8/layout/hierarchy1"/>
    <dgm:cxn modelId="{11F9F943-20F2-4A4A-8A00-D5BD4637C7CD}" type="presParOf" srcId="{6E5E239F-D24D-493F-B0EA-D61EC39997E2}" destId="{19C3BEB9-14DC-4963-B04D-C5E864247B70}" srcOrd="1" destOrd="0" presId="urn:microsoft.com/office/officeart/2005/8/layout/hierarchy1"/>
    <dgm:cxn modelId="{85DF14D3-9332-49F7-80E9-2D621E4F6560}" type="presParOf" srcId="{381BD561-5474-4B13-9CEC-0B72A342C6D4}" destId="{7DB767A2-EFCA-4F2E-BF52-8E49F118D870}" srcOrd="1" destOrd="0" presId="urn:microsoft.com/office/officeart/2005/8/layout/hierarchy1"/>
    <dgm:cxn modelId="{8674B7BF-DD7F-4C15-B5AE-4F4DC41D0007}" type="presParOf" srcId="{58DF29C6-73DF-412B-98E4-6652DB7B7757}" destId="{EF136E2E-53B5-41FF-B50B-1F751DE271CD}" srcOrd="2" destOrd="0" presId="urn:microsoft.com/office/officeart/2005/8/layout/hierarchy1"/>
    <dgm:cxn modelId="{76A155D6-256D-42B1-85CB-F8A637618D6A}" type="presParOf" srcId="{58DF29C6-73DF-412B-98E4-6652DB7B7757}" destId="{B9D6117A-A5C1-491E-9E81-1FFFC4AA3536}" srcOrd="3" destOrd="0" presId="urn:microsoft.com/office/officeart/2005/8/layout/hierarchy1"/>
    <dgm:cxn modelId="{170B219F-5397-4FC7-A2B0-09C9A6108AAD}" type="presParOf" srcId="{B9D6117A-A5C1-491E-9E81-1FFFC4AA3536}" destId="{FFF4464F-3CCD-460C-B809-3D0066C54E68}" srcOrd="0" destOrd="0" presId="urn:microsoft.com/office/officeart/2005/8/layout/hierarchy1"/>
    <dgm:cxn modelId="{B7BCDB9B-43AD-451E-A2CA-BE71CC85AC78}" type="presParOf" srcId="{FFF4464F-3CCD-460C-B809-3D0066C54E68}" destId="{3795503F-5EC2-4A09-8D5E-F673D271950A}" srcOrd="0" destOrd="0" presId="urn:microsoft.com/office/officeart/2005/8/layout/hierarchy1"/>
    <dgm:cxn modelId="{0454DF13-D1B8-4C88-A917-1208503E5E48}" type="presParOf" srcId="{FFF4464F-3CCD-460C-B809-3D0066C54E68}" destId="{A087BD36-952B-4935-B11D-6286822CBB2C}" srcOrd="1" destOrd="0" presId="urn:microsoft.com/office/officeart/2005/8/layout/hierarchy1"/>
    <dgm:cxn modelId="{2B1819D7-0AB1-4FC9-9C7B-B3476CB29F9F}" type="presParOf" srcId="{B9D6117A-A5C1-491E-9E81-1FFFC4AA3536}" destId="{39DB7438-36CD-44DF-9DB7-831C2011DFE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AF24E4-5D61-4FD8-910A-F3E9EEA5E8BA}" type="doc">
      <dgm:prSet loTypeId="urn:microsoft.com/office/officeart/2005/8/layout/chevron2" loCatId="process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7C5706E-6471-4A12-A14C-DF191E7F7C13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1</a:t>
          </a:r>
          <a:endParaRPr lang="ru-RU" sz="4800" dirty="0">
            <a:solidFill>
              <a:schemeClr val="bg2"/>
            </a:solidFill>
          </a:endParaRPr>
        </a:p>
      </dgm:t>
    </dgm:pt>
    <dgm:pt modelId="{D79432F9-2107-4B16-901E-3B46AF6FE7D9}" type="parTrans" cxnId="{AC724C02-0666-444D-8CA8-0F90AD5008F5}">
      <dgm:prSet/>
      <dgm:spPr/>
      <dgm:t>
        <a:bodyPr/>
        <a:lstStyle/>
        <a:p>
          <a:endParaRPr lang="ru-RU"/>
        </a:p>
      </dgm:t>
    </dgm:pt>
    <dgm:pt modelId="{2A669EF0-4883-4523-901E-2D0CA8DF7A40}" type="sibTrans" cxnId="{AC724C02-0666-444D-8CA8-0F90AD5008F5}">
      <dgm:prSet/>
      <dgm:spPr/>
      <dgm:t>
        <a:bodyPr/>
        <a:lstStyle/>
        <a:p>
          <a:endParaRPr lang="ru-RU"/>
        </a:p>
      </dgm:t>
    </dgm:pt>
    <dgm:pt modelId="{64C73A57-4B2A-4380-BAB9-1D68FD55FD6C}">
      <dgm:prSet phldrT="[Текст]"/>
      <dgm:spPr/>
      <dgm:t>
        <a:bodyPr/>
        <a:lstStyle/>
        <a:p>
          <a:r>
            <a:rPr lang="ru-RU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Адсорбция</a:t>
          </a:r>
          <a:endParaRPr lang="ru-RU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66558CE-34E0-467A-BCB6-03980F63E8C9}" type="parTrans" cxnId="{11FAB04A-BB76-4A67-BE87-A5948B52BA3D}">
      <dgm:prSet/>
      <dgm:spPr/>
      <dgm:t>
        <a:bodyPr/>
        <a:lstStyle/>
        <a:p>
          <a:endParaRPr lang="ru-RU"/>
        </a:p>
      </dgm:t>
    </dgm:pt>
    <dgm:pt modelId="{1169918C-420B-4E2B-A348-264BEB15A37C}" type="sibTrans" cxnId="{11FAB04A-BB76-4A67-BE87-A5948B52BA3D}">
      <dgm:prSet/>
      <dgm:spPr/>
      <dgm:t>
        <a:bodyPr/>
        <a:lstStyle/>
        <a:p>
          <a:endParaRPr lang="ru-RU"/>
        </a:p>
      </dgm:t>
    </dgm:pt>
    <dgm:pt modelId="{B409B53C-D2F4-4C46-8781-A222BEC8E1F7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2</a:t>
          </a:r>
          <a:endParaRPr lang="ru-RU" sz="4800" dirty="0">
            <a:solidFill>
              <a:schemeClr val="bg2"/>
            </a:solidFill>
          </a:endParaRPr>
        </a:p>
      </dgm:t>
    </dgm:pt>
    <dgm:pt modelId="{94C9992D-D143-40B4-8AA9-4FED10D7F1E1}" type="parTrans" cxnId="{FFD5C2D5-A496-4529-826A-8072409E4EF0}">
      <dgm:prSet/>
      <dgm:spPr/>
      <dgm:t>
        <a:bodyPr/>
        <a:lstStyle/>
        <a:p>
          <a:endParaRPr lang="ru-RU"/>
        </a:p>
      </dgm:t>
    </dgm:pt>
    <dgm:pt modelId="{85A288D2-74C7-4F7A-AFD2-5B507AEC2D2D}" type="sibTrans" cxnId="{FFD5C2D5-A496-4529-826A-8072409E4EF0}">
      <dgm:prSet/>
      <dgm:spPr/>
      <dgm:t>
        <a:bodyPr/>
        <a:lstStyle/>
        <a:p>
          <a:endParaRPr lang="ru-RU"/>
        </a:p>
      </dgm:t>
    </dgm:pt>
    <dgm:pt modelId="{852A9D96-899A-4B7E-91D7-40D5AF4DE08F}">
      <dgm:prSet phldrT="[Текст]"/>
      <dgm:spPr/>
      <dgm:t>
        <a:bodyPr/>
        <a:lstStyle/>
        <a:p>
          <a:r>
            <a:rPr lang="ru-RU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Инъекция</a:t>
          </a:r>
          <a:endParaRPr lang="ru-RU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B71DF3D-E64E-4873-BCF3-2ED52F96D8E7}" type="parTrans" cxnId="{32B77EF7-839D-4A0D-BC7F-5C907A65DE6C}">
      <dgm:prSet/>
      <dgm:spPr/>
      <dgm:t>
        <a:bodyPr/>
        <a:lstStyle/>
        <a:p>
          <a:endParaRPr lang="ru-RU"/>
        </a:p>
      </dgm:t>
    </dgm:pt>
    <dgm:pt modelId="{C1F109DE-406F-4623-A9B2-97747D8D35FD}" type="sibTrans" cxnId="{32B77EF7-839D-4A0D-BC7F-5C907A65DE6C}">
      <dgm:prSet/>
      <dgm:spPr/>
      <dgm:t>
        <a:bodyPr/>
        <a:lstStyle/>
        <a:p>
          <a:endParaRPr lang="ru-RU"/>
        </a:p>
      </dgm:t>
    </dgm:pt>
    <dgm:pt modelId="{58D20849-6D6F-4E83-9FB8-8AB54CD1A915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Проникновение вирусной частицы в клетку и высвобождение вирусной нуклеиновой кислоты из капсида.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9895498-B843-4468-96F8-76D2D83CC902}" type="parTrans" cxnId="{2C503705-4F37-40C3-99C2-2E1A616A0C2E}">
      <dgm:prSet/>
      <dgm:spPr/>
      <dgm:t>
        <a:bodyPr/>
        <a:lstStyle/>
        <a:p>
          <a:endParaRPr lang="ru-RU"/>
        </a:p>
      </dgm:t>
    </dgm:pt>
    <dgm:pt modelId="{40CD1282-BFDE-4FA6-8DCC-A6D5AE45EA88}" type="sibTrans" cxnId="{2C503705-4F37-40C3-99C2-2E1A616A0C2E}">
      <dgm:prSet/>
      <dgm:spPr/>
      <dgm:t>
        <a:bodyPr/>
        <a:lstStyle/>
        <a:p>
          <a:endParaRPr lang="ru-RU"/>
        </a:p>
      </dgm:t>
    </dgm:pt>
    <dgm:pt modelId="{A923D6F3-265B-47F5-A525-AAC92AD48915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3</a:t>
          </a:r>
          <a:endParaRPr lang="ru-RU" sz="4800" dirty="0">
            <a:solidFill>
              <a:schemeClr val="bg2"/>
            </a:solidFill>
          </a:endParaRPr>
        </a:p>
      </dgm:t>
    </dgm:pt>
    <dgm:pt modelId="{6415C8DB-2395-4593-A787-EBCFE0BD52FD}" type="parTrans" cxnId="{745212FB-706A-4E87-9343-43B365B3BFDF}">
      <dgm:prSet/>
      <dgm:spPr/>
      <dgm:t>
        <a:bodyPr/>
        <a:lstStyle/>
        <a:p>
          <a:endParaRPr lang="ru-RU"/>
        </a:p>
      </dgm:t>
    </dgm:pt>
    <dgm:pt modelId="{AE3F95A0-6D47-4C1E-8C18-562CE4B4CBDE}" type="sibTrans" cxnId="{745212FB-706A-4E87-9343-43B365B3BFDF}">
      <dgm:prSet/>
      <dgm:spPr/>
      <dgm:t>
        <a:bodyPr/>
        <a:lstStyle/>
        <a:p>
          <a:endParaRPr lang="ru-RU"/>
        </a:p>
      </dgm:t>
    </dgm:pt>
    <dgm:pt modelId="{B22E1ECD-5790-4671-A4D4-DF953AA3E1BD}">
      <dgm:prSet phldrT="[Текст]"/>
      <dgm:spPr/>
      <dgm:t>
        <a:bodyPr/>
        <a:lstStyle/>
        <a:p>
          <a:r>
            <a:rPr lang="ru-RU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Репликация</a:t>
          </a:r>
          <a:endParaRPr lang="ru-RU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12B7398-F5A4-4F68-85BE-08A2B2B594AC}" type="parTrans" cxnId="{BB3DAC03-A43C-416D-B5BE-84E07192BF58}">
      <dgm:prSet/>
      <dgm:spPr/>
      <dgm:t>
        <a:bodyPr/>
        <a:lstStyle/>
        <a:p>
          <a:endParaRPr lang="ru-RU"/>
        </a:p>
      </dgm:t>
    </dgm:pt>
    <dgm:pt modelId="{3DCDA660-5BF3-43FC-8AFD-58CF1D67EDEF}" type="sibTrans" cxnId="{BB3DAC03-A43C-416D-B5BE-84E07192BF58}">
      <dgm:prSet/>
      <dgm:spPr/>
      <dgm:t>
        <a:bodyPr/>
        <a:lstStyle/>
        <a:p>
          <a:endParaRPr lang="ru-RU"/>
        </a:p>
      </dgm:t>
    </dgm:pt>
    <dgm:pt modelId="{4BB25C3D-9837-4B74-B6EE-D4C2F342CF60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Происходит за счет нуклеотидов, содержащихся в клетке.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A8BFDD2-1741-4224-9E93-D638DF668062}" type="parTrans" cxnId="{C300DFEB-A83E-49B7-ABCE-30C06A97CEBB}">
      <dgm:prSet/>
      <dgm:spPr/>
      <dgm:t>
        <a:bodyPr/>
        <a:lstStyle/>
        <a:p>
          <a:endParaRPr lang="ru-RU"/>
        </a:p>
      </dgm:t>
    </dgm:pt>
    <dgm:pt modelId="{F2ADCDDD-F028-4D40-8176-52D6EA935557}" type="sibTrans" cxnId="{C300DFEB-A83E-49B7-ABCE-30C06A97CEBB}">
      <dgm:prSet/>
      <dgm:spPr/>
      <dgm:t>
        <a:bodyPr/>
        <a:lstStyle/>
        <a:p>
          <a:endParaRPr lang="ru-RU"/>
        </a:p>
      </dgm:t>
    </dgm:pt>
    <dgm:pt modelId="{31B84FBD-7DE5-42D1-932B-EF510CC7D254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Процесс прикрепления вирусных частиц к поверхности клетки.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01DABC8-3F4A-439C-ACAA-B1AAE913A5F4}" type="sibTrans" cxnId="{1DE864EB-863F-4341-9B2D-B8B2921F4448}">
      <dgm:prSet/>
      <dgm:spPr/>
      <dgm:t>
        <a:bodyPr/>
        <a:lstStyle/>
        <a:p>
          <a:endParaRPr lang="ru-RU"/>
        </a:p>
      </dgm:t>
    </dgm:pt>
    <dgm:pt modelId="{BC49A7A9-57EE-4A98-93A8-72C7B3FC4171}" type="parTrans" cxnId="{1DE864EB-863F-4341-9B2D-B8B2921F4448}">
      <dgm:prSet/>
      <dgm:spPr/>
      <dgm:t>
        <a:bodyPr/>
        <a:lstStyle/>
        <a:p>
          <a:endParaRPr lang="ru-RU"/>
        </a:p>
      </dgm:t>
    </dgm:pt>
    <dgm:pt modelId="{B97F7858-B4A8-45F8-84ED-F03B22D7B52E}" type="pres">
      <dgm:prSet presAssocID="{03AF24E4-5D61-4FD8-910A-F3E9EEA5E8B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A49BAD-A6C2-46DB-A213-804492BE5990}" type="pres">
      <dgm:prSet presAssocID="{B7C5706E-6471-4A12-A14C-DF191E7F7C13}" presName="composite" presStyleCnt="0"/>
      <dgm:spPr/>
    </dgm:pt>
    <dgm:pt modelId="{D8027BF3-CB61-42FD-9AE0-A181C3D69339}" type="pres">
      <dgm:prSet presAssocID="{B7C5706E-6471-4A12-A14C-DF191E7F7C1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8F84A6-128D-4BB9-9E6A-D12BE97631C5}" type="pres">
      <dgm:prSet presAssocID="{B7C5706E-6471-4A12-A14C-DF191E7F7C1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2B2C00-1D61-4A34-85AF-3A89FB7CB211}" type="pres">
      <dgm:prSet presAssocID="{2A669EF0-4883-4523-901E-2D0CA8DF7A40}" presName="sp" presStyleCnt="0"/>
      <dgm:spPr/>
    </dgm:pt>
    <dgm:pt modelId="{BDD537B9-7DB9-4950-A6C2-34BD06622595}" type="pres">
      <dgm:prSet presAssocID="{B409B53C-D2F4-4C46-8781-A222BEC8E1F7}" presName="composite" presStyleCnt="0"/>
      <dgm:spPr/>
    </dgm:pt>
    <dgm:pt modelId="{1BD4FF08-AEF9-4D3E-B3E1-CC3118962A36}" type="pres">
      <dgm:prSet presAssocID="{B409B53C-D2F4-4C46-8781-A222BEC8E1F7}" presName="parentText" presStyleLbl="alignNode1" presStyleIdx="1" presStyleCnt="3" custLinFactNeighborY="-31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4F0DEA-41B5-4156-B045-AA8A90DB5910}" type="pres">
      <dgm:prSet presAssocID="{B409B53C-D2F4-4C46-8781-A222BEC8E1F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47A68-07D8-4C9B-830F-3D7054675FF2}" type="pres">
      <dgm:prSet presAssocID="{85A288D2-74C7-4F7A-AFD2-5B507AEC2D2D}" presName="sp" presStyleCnt="0"/>
      <dgm:spPr/>
    </dgm:pt>
    <dgm:pt modelId="{B7A96CDA-C088-4FE0-BB75-E3AAF5F1DCA7}" type="pres">
      <dgm:prSet presAssocID="{A923D6F3-265B-47F5-A525-AAC92AD48915}" presName="composite" presStyleCnt="0"/>
      <dgm:spPr/>
    </dgm:pt>
    <dgm:pt modelId="{A966E519-8931-433E-95AC-727E31983A12}" type="pres">
      <dgm:prSet presAssocID="{A923D6F3-265B-47F5-A525-AAC92AD4891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9E356A-6E5F-4B37-9DD4-DCF6B2A789B5}" type="pres">
      <dgm:prSet presAssocID="{A923D6F3-265B-47F5-A525-AAC92AD4891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E864EB-863F-4341-9B2D-B8B2921F4448}" srcId="{B7C5706E-6471-4A12-A14C-DF191E7F7C13}" destId="{31B84FBD-7DE5-42D1-932B-EF510CC7D254}" srcOrd="1" destOrd="0" parTransId="{BC49A7A9-57EE-4A98-93A8-72C7B3FC4171}" sibTransId="{501DABC8-3F4A-439C-ACAA-B1AAE913A5F4}"/>
    <dgm:cxn modelId="{BA025EA4-560B-4320-90F8-85D574C77B3D}" type="presOf" srcId="{4BB25C3D-9837-4B74-B6EE-D4C2F342CF60}" destId="{1B9E356A-6E5F-4B37-9DD4-DCF6B2A789B5}" srcOrd="0" destOrd="1" presId="urn:microsoft.com/office/officeart/2005/8/layout/chevron2"/>
    <dgm:cxn modelId="{745212FB-706A-4E87-9343-43B365B3BFDF}" srcId="{03AF24E4-5D61-4FD8-910A-F3E9EEA5E8BA}" destId="{A923D6F3-265B-47F5-A525-AAC92AD48915}" srcOrd="2" destOrd="0" parTransId="{6415C8DB-2395-4593-A787-EBCFE0BD52FD}" sibTransId="{AE3F95A0-6D47-4C1E-8C18-562CE4B4CBDE}"/>
    <dgm:cxn modelId="{3BA592C3-D51C-41CC-91B9-66198077D4C4}" type="presOf" srcId="{A923D6F3-265B-47F5-A525-AAC92AD48915}" destId="{A966E519-8931-433E-95AC-727E31983A12}" srcOrd="0" destOrd="0" presId="urn:microsoft.com/office/officeart/2005/8/layout/chevron2"/>
    <dgm:cxn modelId="{AC724C02-0666-444D-8CA8-0F90AD5008F5}" srcId="{03AF24E4-5D61-4FD8-910A-F3E9EEA5E8BA}" destId="{B7C5706E-6471-4A12-A14C-DF191E7F7C13}" srcOrd="0" destOrd="0" parTransId="{D79432F9-2107-4B16-901E-3B46AF6FE7D9}" sibTransId="{2A669EF0-4883-4523-901E-2D0CA8DF7A40}"/>
    <dgm:cxn modelId="{FFD5C2D5-A496-4529-826A-8072409E4EF0}" srcId="{03AF24E4-5D61-4FD8-910A-F3E9EEA5E8BA}" destId="{B409B53C-D2F4-4C46-8781-A222BEC8E1F7}" srcOrd="1" destOrd="0" parTransId="{94C9992D-D143-40B4-8AA9-4FED10D7F1E1}" sibTransId="{85A288D2-74C7-4F7A-AFD2-5B507AEC2D2D}"/>
    <dgm:cxn modelId="{5403C6A7-4D07-42A3-ADB5-B3B702669CB2}" type="presOf" srcId="{852A9D96-899A-4B7E-91D7-40D5AF4DE08F}" destId="{A14F0DEA-41B5-4156-B045-AA8A90DB5910}" srcOrd="0" destOrd="0" presId="urn:microsoft.com/office/officeart/2005/8/layout/chevron2"/>
    <dgm:cxn modelId="{0D7638BE-7EA2-4C0D-9E7F-8892A32FBECA}" type="presOf" srcId="{B409B53C-D2F4-4C46-8781-A222BEC8E1F7}" destId="{1BD4FF08-AEF9-4D3E-B3E1-CC3118962A36}" srcOrd="0" destOrd="0" presId="urn:microsoft.com/office/officeart/2005/8/layout/chevron2"/>
    <dgm:cxn modelId="{6C80434A-A92F-47D8-8ACA-8BAE456033C9}" type="presOf" srcId="{03AF24E4-5D61-4FD8-910A-F3E9EEA5E8BA}" destId="{B97F7858-B4A8-45F8-84ED-F03B22D7B52E}" srcOrd="0" destOrd="0" presId="urn:microsoft.com/office/officeart/2005/8/layout/chevron2"/>
    <dgm:cxn modelId="{FE61B051-783B-4FFE-B36F-DE948648F046}" type="presOf" srcId="{31B84FBD-7DE5-42D1-932B-EF510CC7D254}" destId="{128F84A6-128D-4BB9-9E6A-D12BE97631C5}" srcOrd="0" destOrd="1" presId="urn:microsoft.com/office/officeart/2005/8/layout/chevron2"/>
    <dgm:cxn modelId="{FDF6D46D-B5D7-41AB-8F0E-108FD290CFCA}" type="presOf" srcId="{64C73A57-4B2A-4380-BAB9-1D68FD55FD6C}" destId="{128F84A6-128D-4BB9-9E6A-D12BE97631C5}" srcOrd="0" destOrd="0" presId="urn:microsoft.com/office/officeart/2005/8/layout/chevron2"/>
    <dgm:cxn modelId="{32B77EF7-839D-4A0D-BC7F-5C907A65DE6C}" srcId="{B409B53C-D2F4-4C46-8781-A222BEC8E1F7}" destId="{852A9D96-899A-4B7E-91D7-40D5AF4DE08F}" srcOrd="0" destOrd="0" parTransId="{2B71DF3D-E64E-4873-BCF3-2ED52F96D8E7}" sibTransId="{C1F109DE-406F-4623-A9B2-97747D8D35FD}"/>
    <dgm:cxn modelId="{11FAB04A-BB76-4A67-BE87-A5948B52BA3D}" srcId="{B7C5706E-6471-4A12-A14C-DF191E7F7C13}" destId="{64C73A57-4B2A-4380-BAB9-1D68FD55FD6C}" srcOrd="0" destOrd="0" parTransId="{466558CE-34E0-467A-BCB6-03980F63E8C9}" sibTransId="{1169918C-420B-4E2B-A348-264BEB15A37C}"/>
    <dgm:cxn modelId="{51B826BE-ACD6-4EFA-B051-55319539729D}" type="presOf" srcId="{58D20849-6D6F-4E83-9FB8-8AB54CD1A915}" destId="{A14F0DEA-41B5-4156-B045-AA8A90DB5910}" srcOrd="0" destOrd="1" presId="urn:microsoft.com/office/officeart/2005/8/layout/chevron2"/>
    <dgm:cxn modelId="{188F9E0A-3E76-4CBD-ADDD-498B7CDD99F5}" type="presOf" srcId="{B7C5706E-6471-4A12-A14C-DF191E7F7C13}" destId="{D8027BF3-CB61-42FD-9AE0-A181C3D69339}" srcOrd="0" destOrd="0" presId="urn:microsoft.com/office/officeart/2005/8/layout/chevron2"/>
    <dgm:cxn modelId="{C300DFEB-A83E-49B7-ABCE-30C06A97CEBB}" srcId="{A923D6F3-265B-47F5-A525-AAC92AD48915}" destId="{4BB25C3D-9837-4B74-B6EE-D4C2F342CF60}" srcOrd="1" destOrd="0" parTransId="{CA8BFDD2-1741-4224-9E93-D638DF668062}" sibTransId="{F2ADCDDD-F028-4D40-8176-52D6EA935557}"/>
    <dgm:cxn modelId="{2C503705-4F37-40C3-99C2-2E1A616A0C2E}" srcId="{B409B53C-D2F4-4C46-8781-A222BEC8E1F7}" destId="{58D20849-6D6F-4E83-9FB8-8AB54CD1A915}" srcOrd="1" destOrd="0" parTransId="{19895498-B843-4468-96F8-76D2D83CC902}" sibTransId="{40CD1282-BFDE-4FA6-8DCC-A6D5AE45EA88}"/>
    <dgm:cxn modelId="{62E38129-2B60-4107-9E81-0BCE699EDCE9}" type="presOf" srcId="{B22E1ECD-5790-4671-A4D4-DF953AA3E1BD}" destId="{1B9E356A-6E5F-4B37-9DD4-DCF6B2A789B5}" srcOrd="0" destOrd="0" presId="urn:microsoft.com/office/officeart/2005/8/layout/chevron2"/>
    <dgm:cxn modelId="{BB3DAC03-A43C-416D-B5BE-84E07192BF58}" srcId="{A923D6F3-265B-47F5-A525-AAC92AD48915}" destId="{B22E1ECD-5790-4671-A4D4-DF953AA3E1BD}" srcOrd="0" destOrd="0" parTransId="{E12B7398-F5A4-4F68-85BE-08A2B2B594AC}" sibTransId="{3DCDA660-5BF3-43FC-8AFD-58CF1D67EDEF}"/>
    <dgm:cxn modelId="{45E7208A-F98C-4060-B2D4-B9313A8FD4B8}" type="presParOf" srcId="{B97F7858-B4A8-45F8-84ED-F03B22D7B52E}" destId="{18A49BAD-A6C2-46DB-A213-804492BE5990}" srcOrd="0" destOrd="0" presId="urn:microsoft.com/office/officeart/2005/8/layout/chevron2"/>
    <dgm:cxn modelId="{DFA8A5FD-E1D5-4C7D-A6D2-C2276E8031CB}" type="presParOf" srcId="{18A49BAD-A6C2-46DB-A213-804492BE5990}" destId="{D8027BF3-CB61-42FD-9AE0-A181C3D69339}" srcOrd="0" destOrd="0" presId="urn:microsoft.com/office/officeart/2005/8/layout/chevron2"/>
    <dgm:cxn modelId="{4A707C34-647B-4886-9E39-DB286BFFC713}" type="presParOf" srcId="{18A49BAD-A6C2-46DB-A213-804492BE5990}" destId="{128F84A6-128D-4BB9-9E6A-D12BE97631C5}" srcOrd="1" destOrd="0" presId="urn:microsoft.com/office/officeart/2005/8/layout/chevron2"/>
    <dgm:cxn modelId="{FBB6E516-B228-4C9D-A1FA-F4993A5CEF48}" type="presParOf" srcId="{B97F7858-B4A8-45F8-84ED-F03B22D7B52E}" destId="{8C2B2C00-1D61-4A34-85AF-3A89FB7CB211}" srcOrd="1" destOrd="0" presId="urn:microsoft.com/office/officeart/2005/8/layout/chevron2"/>
    <dgm:cxn modelId="{F6A3C7C2-05C4-462C-81B6-B9BD4E6060A7}" type="presParOf" srcId="{B97F7858-B4A8-45F8-84ED-F03B22D7B52E}" destId="{BDD537B9-7DB9-4950-A6C2-34BD06622595}" srcOrd="2" destOrd="0" presId="urn:microsoft.com/office/officeart/2005/8/layout/chevron2"/>
    <dgm:cxn modelId="{BE3EB089-ABC0-4370-90DF-DF2162DCBC5B}" type="presParOf" srcId="{BDD537B9-7DB9-4950-A6C2-34BD06622595}" destId="{1BD4FF08-AEF9-4D3E-B3E1-CC3118962A36}" srcOrd="0" destOrd="0" presId="urn:microsoft.com/office/officeart/2005/8/layout/chevron2"/>
    <dgm:cxn modelId="{0B0291A9-61BA-4F38-A11F-BE7E0662821D}" type="presParOf" srcId="{BDD537B9-7DB9-4950-A6C2-34BD06622595}" destId="{A14F0DEA-41B5-4156-B045-AA8A90DB5910}" srcOrd="1" destOrd="0" presId="urn:microsoft.com/office/officeart/2005/8/layout/chevron2"/>
    <dgm:cxn modelId="{44B2B9E3-399C-4345-BF14-3F07846C2DD8}" type="presParOf" srcId="{B97F7858-B4A8-45F8-84ED-F03B22D7B52E}" destId="{C1B47A68-07D8-4C9B-830F-3D7054675FF2}" srcOrd="3" destOrd="0" presId="urn:microsoft.com/office/officeart/2005/8/layout/chevron2"/>
    <dgm:cxn modelId="{E092AACC-4DCA-4967-BB12-2BAA8F60923E}" type="presParOf" srcId="{B97F7858-B4A8-45F8-84ED-F03B22D7B52E}" destId="{B7A96CDA-C088-4FE0-BB75-E3AAF5F1DCA7}" srcOrd="4" destOrd="0" presId="urn:microsoft.com/office/officeart/2005/8/layout/chevron2"/>
    <dgm:cxn modelId="{AECA85C0-B395-4BA5-BD0F-F81E3B0B290B}" type="presParOf" srcId="{B7A96CDA-C088-4FE0-BB75-E3AAF5F1DCA7}" destId="{A966E519-8931-433E-95AC-727E31983A12}" srcOrd="0" destOrd="0" presId="urn:microsoft.com/office/officeart/2005/8/layout/chevron2"/>
    <dgm:cxn modelId="{0CDA1622-9F98-4EA5-8022-0478C956B379}" type="presParOf" srcId="{B7A96CDA-C088-4FE0-BB75-E3AAF5F1DCA7}" destId="{1B9E356A-6E5F-4B37-9DD4-DCF6B2A789B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D420DE-3C6A-4D96-8B00-73B29706F2AC}" type="doc">
      <dgm:prSet loTypeId="urn:microsoft.com/office/officeart/2005/8/layout/chevron2" loCatId="process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B7CEE54-51EC-467C-A634-43E7F44DF38E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4</a:t>
          </a:r>
          <a:endParaRPr lang="ru-RU" sz="4800" dirty="0">
            <a:solidFill>
              <a:schemeClr val="bg2"/>
            </a:solidFill>
          </a:endParaRPr>
        </a:p>
      </dgm:t>
    </dgm:pt>
    <dgm:pt modelId="{970ED3E7-4D69-4A14-BB04-ADEB87325E69}" type="parTrans" cxnId="{AB3B2C26-2EDD-45B7-9FCD-90A50A960118}">
      <dgm:prSet/>
      <dgm:spPr/>
      <dgm:t>
        <a:bodyPr/>
        <a:lstStyle/>
        <a:p>
          <a:endParaRPr lang="ru-RU"/>
        </a:p>
      </dgm:t>
    </dgm:pt>
    <dgm:pt modelId="{91920D83-DA41-40B7-9F8E-632D703F634F}" type="sibTrans" cxnId="{AB3B2C26-2EDD-45B7-9FCD-90A50A960118}">
      <dgm:prSet/>
      <dgm:spPr/>
      <dgm:t>
        <a:bodyPr/>
        <a:lstStyle/>
        <a:p>
          <a:endParaRPr lang="ru-RU"/>
        </a:p>
      </dgm:t>
    </dgm:pt>
    <dgm:pt modelId="{0045F525-51BD-4AED-8F6D-3A1A1C9BDDFB}">
      <dgm:prSet phldrT="[Текст]" custT="1"/>
      <dgm:spPr/>
      <dgm:t>
        <a:bodyPr/>
        <a:lstStyle/>
        <a:p>
          <a:r>
            <a:rPr lang="ru-RU" sz="2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Синтез вирусных белков</a:t>
          </a:r>
          <a:endParaRPr lang="ru-RU" sz="20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1F0C373-96D4-424F-9E76-64E8B274FE08}" type="parTrans" cxnId="{1D8BBA31-0D67-4ED7-8867-EA1BA80D7C5F}">
      <dgm:prSet/>
      <dgm:spPr/>
      <dgm:t>
        <a:bodyPr/>
        <a:lstStyle/>
        <a:p>
          <a:endParaRPr lang="ru-RU"/>
        </a:p>
      </dgm:t>
    </dgm:pt>
    <dgm:pt modelId="{AA7F176C-2C09-4DEB-A9A5-EB6E5591F69A}" type="sibTrans" cxnId="{1D8BBA31-0D67-4ED7-8867-EA1BA80D7C5F}">
      <dgm:prSet/>
      <dgm:spPr/>
      <dgm:t>
        <a:bodyPr/>
        <a:lstStyle/>
        <a:p>
          <a:endParaRPr lang="ru-RU"/>
        </a:p>
      </dgm:t>
    </dgm:pt>
    <dgm:pt modelId="{D7BDB6AC-963A-45C4-B6B1-3E3F72E070A8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Синтез белков капсида и ферментов происходит на рибосомах клетки.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2DA860EA-4F63-4BE2-A6A1-CBB154A48767}" type="parTrans" cxnId="{FBE23C19-CE75-4570-BAC1-3D8DEC95A3F3}">
      <dgm:prSet/>
      <dgm:spPr/>
      <dgm:t>
        <a:bodyPr/>
        <a:lstStyle/>
        <a:p>
          <a:endParaRPr lang="ru-RU"/>
        </a:p>
      </dgm:t>
    </dgm:pt>
    <dgm:pt modelId="{668D840B-181C-44A7-8DD5-A601C791A3AD}" type="sibTrans" cxnId="{FBE23C19-CE75-4570-BAC1-3D8DEC95A3F3}">
      <dgm:prSet/>
      <dgm:spPr/>
      <dgm:t>
        <a:bodyPr/>
        <a:lstStyle/>
        <a:p>
          <a:endParaRPr lang="ru-RU"/>
        </a:p>
      </dgm:t>
    </dgm:pt>
    <dgm:pt modelId="{CD4443D7-683C-42E8-B854-479AFE3597C7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5</a:t>
          </a:r>
          <a:endParaRPr lang="ru-RU" sz="4800" dirty="0">
            <a:solidFill>
              <a:schemeClr val="bg2"/>
            </a:solidFill>
          </a:endParaRPr>
        </a:p>
      </dgm:t>
    </dgm:pt>
    <dgm:pt modelId="{0E298C78-87EA-4769-B89B-161254D30E47}" type="parTrans" cxnId="{BCC1B324-053B-4620-B4A4-FF9DA23CE566}">
      <dgm:prSet/>
      <dgm:spPr/>
      <dgm:t>
        <a:bodyPr/>
        <a:lstStyle/>
        <a:p>
          <a:endParaRPr lang="ru-RU"/>
        </a:p>
      </dgm:t>
    </dgm:pt>
    <dgm:pt modelId="{27845260-B1F4-49F2-98BA-B9BC60EE066E}" type="sibTrans" cxnId="{BCC1B324-053B-4620-B4A4-FF9DA23CE566}">
      <dgm:prSet/>
      <dgm:spPr/>
      <dgm:t>
        <a:bodyPr/>
        <a:lstStyle/>
        <a:p>
          <a:endParaRPr lang="ru-RU"/>
        </a:p>
      </dgm:t>
    </dgm:pt>
    <dgm:pt modelId="{C078E5BF-6058-4EC6-9411-37FB0B4C5990}">
      <dgm:prSet phldrT="[Текст]" custT="1"/>
      <dgm:spPr/>
      <dgm:t>
        <a:bodyPr/>
        <a:lstStyle/>
        <a:p>
          <a:r>
            <a:rPr lang="ru-RU" sz="2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Сборка вирусных частиц</a:t>
          </a:r>
          <a:endParaRPr lang="ru-RU" sz="20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9B257B3-31A4-4E9B-B4E5-88C8FE4139EC}" type="parTrans" cxnId="{C4849B22-2FD3-4DDD-A0C3-60302CE8627D}">
      <dgm:prSet/>
      <dgm:spPr/>
      <dgm:t>
        <a:bodyPr/>
        <a:lstStyle/>
        <a:p>
          <a:endParaRPr lang="ru-RU"/>
        </a:p>
      </dgm:t>
    </dgm:pt>
    <dgm:pt modelId="{7E95A885-AF2E-4BD2-9D6F-6A12C9F12564}" type="sibTrans" cxnId="{C4849B22-2FD3-4DDD-A0C3-60302CE8627D}">
      <dgm:prSet/>
      <dgm:spPr/>
      <dgm:t>
        <a:bodyPr/>
        <a:lstStyle/>
        <a:p>
          <a:endParaRPr lang="ru-RU"/>
        </a:p>
      </dgm:t>
    </dgm:pt>
    <dgm:pt modelId="{2B686D00-BEBB-4C43-980E-94060688AD5A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Осуществляется из синтезированных пораженной клеткой вирусных нуклеиновых кислот и белков.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CE7EEE3-6D90-4C15-9B17-C646CC5AB1F4}" type="parTrans" cxnId="{6383F4CF-8CE3-4A68-A6AF-B3951F046A35}">
      <dgm:prSet/>
      <dgm:spPr/>
      <dgm:t>
        <a:bodyPr/>
        <a:lstStyle/>
        <a:p>
          <a:endParaRPr lang="ru-RU"/>
        </a:p>
      </dgm:t>
    </dgm:pt>
    <dgm:pt modelId="{616B54C6-BB70-4FD8-A1A9-F540DBE3B9A7}" type="sibTrans" cxnId="{6383F4CF-8CE3-4A68-A6AF-B3951F046A35}">
      <dgm:prSet/>
      <dgm:spPr/>
      <dgm:t>
        <a:bodyPr/>
        <a:lstStyle/>
        <a:p>
          <a:endParaRPr lang="ru-RU"/>
        </a:p>
      </dgm:t>
    </dgm:pt>
    <dgm:pt modelId="{4880D078-4CFC-4D4E-A942-2286C80FB29D}">
      <dgm:prSet phldrT="[Текст]" custT="1"/>
      <dgm:spPr/>
      <dgm:t>
        <a:bodyPr/>
        <a:lstStyle/>
        <a:p>
          <a:r>
            <a:rPr lang="en-US" sz="4800" dirty="0" smtClean="0">
              <a:solidFill>
                <a:schemeClr val="bg2"/>
              </a:solidFill>
              <a:latin typeface="Rosewood Std Regular" pitchFamily="50" charset="0"/>
            </a:rPr>
            <a:t>6</a:t>
          </a:r>
          <a:endParaRPr lang="ru-RU" sz="4800" dirty="0">
            <a:solidFill>
              <a:schemeClr val="bg2"/>
            </a:solidFill>
          </a:endParaRPr>
        </a:p>
      </dgm:t>
    </dgm:pt>
    <dgm:pt modelId="{6F19F232-896C-460E-9909-4331B32BC371}" type="parTrans" cxnId="{7B1C8A03-D72C-4A2C-A933-477ECD190B53}">
      <dgm:prSet/>
      <dgm:spPr/>
      <dgm:t>
        <a:bodyPr/>
        <a:lstStyle/>
        <a:p>
          <a:endParaRPr lang="ru-RU"/>
        </a:p>
      </dgm:t>
    </dgm:pt>
    <dgm:pt modelId="{2331EB30-09B4-4CA0-8CBC-23111B2B5E46}" type="sibTrans" cxnId="{7B1C8A03-D72C-4A2C-A933-477ECD190B53}">
      <dgm:prSet/>
      <dgm:spPr/>
      <dgm:t>
        <a:bodyPr/>
        <a:lstStyle/>
        <a:p>
          <a:endParaRPr lang="ru-RU"/>
        </a:p>
      </dgm:t>
    </dgm:pt>
    <dgm:pt modelId="{3944E88A-AA9F-444B-A4C8-AD7C9CA25DB2}">
      <dgm:prSet phldrT="[Текст]" custT="1"/>
      <dgm:spPr/>
      <dgm:t>
        <a:bodyPr/>
        <a:lstStyle/>
        <a:p>
          <a:r>
            <a:rPr lang="ru-RU" sz="2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Выход вирусных частиц из клетки.</a:t>
          </a:r>
          <a:endParaRPr lang="ru-RU" sz="20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6511BDF-152A-4CAC-9C1A-EE621CD541CF}" type="parTrans" cxnId="{28B541B9-867F-4BAD-814E-F7A416E32BEE}">
      <dgm:prSet/>
      <dgm:spPr/>
      <dgm:t>
        <a:bodyPr/>
        <a:lstStyle/>
        <a:p>
          <a:endParaRPr lang="ru-RU"/>
        </a:p>
      </dgm:t>
    </dgm:pt>
    <dgm:pt modelId="{ACBC400F-28BB-40FC-9B5B-91B4106948A4}" type="sibTrans" cxnId="{28B541B9-867F-4BAD-814E-F7A416E32BEE}">
      <dgm:prSet/>
      <dgm:spPr/>
      <dgm:t>
        <a:bodyPr/>
        <a:lstStyle/>
        <a:p>
          <a:endParaRPr lang="ru-RU"/>
        </a:p>
      </dgm:t>
    </dgm:pt>
    <dgm:pt modelId="{91DFD3B1-9B85-4F77-8755-21A1B8B7EEC1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У прокариот часто сопровождается разрушением клетки, у эукариот происходит путем выпячивания оболочки клетки и «выталкиванием» вирусных частиц в окружающую среду.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DAA9122-C631-4FA0-A2DE-17F0AAAC692D}" type="parTrans" cxnId="{64A0FF64-C5C6-4F38-AF40-BFD807BDDE1B}">
      <dgm:prSet/>
      <dgm:spPr/>
      <dgm:t>
        <a:bodyPr/>
        <a:lstStyle/>
        <a:p>
          <a:endParaRPr lang="ru-RU"/>
        </a:p>
      </dgm:t>
    </dgm:pt>
    <dgm:pt modelId="{64143FD1-1FEC-4EAA-AF06-07B791DCC1E2}" type="sibTrans" cxnId="{64A0FF64-C5C6-4F38-AF40-BFD807BDDE1B}">
      <dgm:prSet/>
      <dgm:spPr/>
      <dgm:t>
        <a:bodyPr/>
        <a:lstStyle/>
        <a:p>
          <a:endParaRPr lang="ru-RU"/>
        </a:p>
      </dgm:t>
    </dgm:pt>
    <dgm:pt modelId="{D74BBA5B-3D30-4929-8694-FC3C61616160}" type="pres">
      <dgm:prSet presAssocID="{60D420DE-3C6A-4D96-8B00-73B29706F2A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0B71F1-86DD-4835-9094-E151D5350319}" type="pres">
      <dgm:prSet presAssocID="{6B7CEE54-51EC-467C-A634-43E7F44DF38E}" presName="composite" presStyleCnt="0"/>
      <dgm:spPr/>
    </dgm:pt>
    <dgm:pt modelId="{AB3C868F-3003-4ECD-A87F-9E27567EB967}" type="pres">
      <dgm:prSet presAssocID="{6B7CEE54-51EC-467C-A634-43E7F44DF38E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94D645-7D28-4B2C-BAC0-11B2B6BCFAE0}" type="pres">
      <dgm:prSet presAssocID="{6B7CEE54-51EC-467C-A634-43E7F44DF38E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305D2A-669D-4AE3-AE6B-92445EC470D4}" type="pres">
      <dgm:prSet presAssocID="{91920D83-DA41-40B7-9F8E-632D703F634F}" presName="sp" presStyleCnt="0"/>
      <dgm:spPr/>
    </dgm:pt>
    <dgm:pt modelId="{196B3733-2C9A-45F8-BBD5-C39B6A1C8415}" type="pres">
      <dgm:prSet presAssocID="{CD4443D7-683C-42E8-B854-479AFE3597C7}" presName="composite" presStyleCnt="0"/>
      <dgm:spPr/>
    </dgm:pt>
    <dgm:pt modelId="{9B43E9FF-3534-4DCA-BA20-E15C21156D76}" type="pres">
      <dgm:prSet presAssocID="{CD4443D7-683C-42E8-B854-479AFE3597C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2AFC6F-3516-4710-9B7B-D59CCD2AF4D7}" type="pres">
      <dgm:prSet presAssocID="{CD4443D7-683C-42E8-B854-479AFE3597C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4B1C43-8D0E-4534-B009-868693457280}" type="pres">
      <dgm:prSet presAssocID="{27845260-B1F4-49F2-98BA-B9BC60EE066E}" presName="sp" presStyleCnt="0"/>
      <dgm:spPr/>
    </dgm:pt>
    <dgm:pt modelId="{A6C29E21-BBF0-497A-8AD4-CF6361708DD5}" type="pres">
      <dgm:prSet presAssocID="{4880D078-4CFC-4D4E-A942-2286C80FB29D}" presName="composite" presStyleCnt="0"/>
      <dgm:spPr/>
    </dgm:pt>
    <dgm:pt modelId="{C119D694-5D55-4BA3-9709-76E21FB5225B}" type="pres">
      <dgm:prSet presAssocID="{4880D078-4CFC-4D4E-A942-2286C80FB29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CB03E-2E1F-4503-872C-93923F599F19}" type="pres">
      <dgm:prSet presAssocID="{4880D078-4CFC-4D4E-A942-2286C80FB29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E23C19-CE75-4570-BAC1-3D8DEC95A3F3}" srcId="{6B7CEE54-51EC-467C-A634-43E7F44DF38E}" destId="{D7BDB6AC-963A-45C4-B6B1-3E3F72E070A8}" srcOrd="1" destOrd="0" parTransId="{2DA860EA-4F63-4BE2-A6A1-CBB154A48767}" sibTransId="{668D840B-181C-44A7-8DD5-A601C791A3AD}"/>
    <dgm:cxn modelId="{64A0FF64-C5C6-4F38-AF40-BFD807BDDE1B}" srcId="{4880D078-4CFC-4D4E-A942-2286C80FB29D}" destId="{91DFD3B1-9B85-4F77-8755-21A1B8B7EEC1}" srcOrd="1" destOrd="0" parTransId="{5DAA9122-C631-4FA0-A2DE-17F0AAAC692D}" sibTransId="{64143FD1-1FEC-4EAA-AF06-07B791DCC1E2}"/>
    <dgm:cxn modelId="{88FE60B9-B6BF-4E31-B078-792BABF98E3B}" type="presOf" srcId="{4880D078-4CFC-4D4E-A942-2286C80FB29D}" destId="{C119D694-5D55-4BA3-9709-76E21FB5225B}" srcOrd="0" destOrd="0" presId="urn:microsoft.com/office/officeart/2005/8/layout/chevron2"/>
    <dgm:cxn modelId="{22335357-30C8-4BD5-9AD1-2F242AD88EA5}" type="presOf" srcId="{C078E5BF-6058-4EC6-9411-37FB0B4C5990}" destId="{B12AFC6F-3516-4710-9B7B-D59CCD2AF4D7}" srcOrd="0" destOrd="0" presId="urn:microsoft.com/office/officeart/2005/8/layout/chevron2"/>
    <dgm:cxn modelId="{BCC1B324-053B-4620-B4A4-FF9DA23CE566}" srcId="{60D420DE-3C6A-4D96-8B00-73B29706F2AC}" destId="{CD4443D7-683C-42E8-B854-479AFE3597C7}" srcOrd="1" destOrd="0" parTransId="{0E298C78-87EA-4769-B89B-161254D30E47}" sibTransId="{27845260-B1F4-49F2-98BA-B9BC60EE066E}"/>
    <dgm:cxn modelId="{B4EA7A1F-934B-4AC0-B75B-EC23F6327970}" type="presOf" srcId="{91DFD3B1-9B85-4F77-8755-21A1B8B7EEC1}" destId="{DB5CB03E-2E1F-4503-872C-93923F599F19}" srcOrd="0" destOrd="1" presId="urn:microsoft.com/office/officeart/2005/8/layout/chevron2"/>
    <dgm:cxn modelId="{C4849B22-2FD3-4DDD-A0C3-60302CE8627D}" srcId="{CD4443D7-683C-42E8-B854-479AFE3597C7}" destId="{C078E5BF-6058-4EC6-9411-37FB0B4C5990}" srcOrd="0" destOrd="0" parTransId="{79B257B3-31A4-4E9B-B4E5-88C8FE4139EC}" sibTransId="{7E95A885-AF2E-4BD2-9D6F-6A12C9F12564}"/>
    <dgm:cxn modelId="{43DF6F69-618E-45D2-B2DD-215BE3918FCC}" type="presOf" srcId="{D7BDB6AC-963A-45C4-B6B1-3E3F72E070A8}" destId="{E094D645-7D28-4B2C-BAC0-11B2B6BCFAE0}" srcOrd="0" destOrd="1" presId="urn:microsoft.com/office/officeart/2005/8/layout/chevron2"/>
    <dgm:cxn modelId="{067EAA39-5B57-47CA-A8E8-1BC41824D5AF}" type="presOf" srcId="{2B686D00-BEBB-4C43-980E-94060688AD5A}" destId="{B12AFC6F-3516-4710-9B7B-D59CCD2AF4D7}" srcOrd="0" destOrd="1" presId="urn:microsoft.com/office/officeart/2005/8/layout/chevron2"/>
    <dgm:cxn modelId="{AB3B2C26-2EDD-45B7-9FCD-90A50A960118}" srcId="{60D420DE-3C6A-4D96-8B00-73B29706F2AC}" destId="{6B7CEE54-51EC-467C-A634-43E7F44DF38E}" srcOrd="0" destOrd="0" parTransId="{970ED3E7-4D69-4A14-BB04-ADEB87325E69}" sibTransId="{91920D83-DA41-40B7-9F8E-632D703F634F}"/>
    <dgm:cxn modelId="{7B1C8A03-D72C-4A2C-A933-477ECD190B53}" srcId="{60D420DE-3C6A-4D96-8B00-73B29706F2AC}" destId="{4880D078-4CFC-4D4E-A942-2286C80FB29D}" srcOrd="2" destOrd="0" parTransId="{6F19F232-896C-460E-9909-4331B32BC371}" sibTransId="{2331EB30-09B4-4CA0-8CBC-23111B2B5E46}"/>
    <dgm:cxn modelId="{6383F4CF-8CE3-4A68-A6AF-B3951F046A35}" srcId="{CD4443D7-683C-42E8-B854-479AFE3597C7}" destId="{2B686D00-BEBB-4C43-980E-94060688AD5A}" srcOrd="1" destOrd="0" parTransId="{5CE7EEE3-6D90-4C15-9B17-C646CC5AB1F4}" sibTransId="{616B54C6-BB70-4FD8-A1A9-F540DBE3B9A7}"/>
    <dgm:cxn modelId="{1D8BBA31-0D67-4ED7-8867-EA1BA80D7C5F}" srcId="{6B7CEE54-51EC-467C-A634-43E7F44DF38E}" destId="{0045F525-51BD-4AED-8F6D-3A1A1C9BDDFB}" srcOrd="0" destOrd="0" parTransId="{C1F0C373-96D4-424F-9E76-64E8B274FE08}" sibTransId="{AA7F176C-2C09-4DEB-A9A5-EB6E5591F69A}"/>
    <dgm:cxn modelId="{2B380909-5D2E-4D7C-AE56-85B39ADB9DB0}" type="presOf" srcId="{3944E88A-AA9F-444B-A4C8-AD7C9CA25DB2}" destId="{DB5CB03E-2E1F-4503-872C-93923F599F19}" srcOrd="0" destOrd="0" presId="urn:microsoft.com/office/officeart/2005/8/layout/chevron2"/>
    <dgm:cxn modelId="{FA9936E2-DFD0-4031-BF86-AF7E2F104C8B}" type="presOf" srcId="{6B7CEE54-51EC-467C-A634-43E7F44DF38E}" destId="{AB3C868F-3003-4ECD-A87F-9E27567EB967}" srcOrd="0" destOrd="0" presId="urn:microsoft.com/office/officeart/2005/8/layout/chevron2"/>
    <dgm:cxn modelId="{89D7B3C3-9126-44F8-A0BE-8465D0E7850D}" type="presOf" srcId="{CD4443D7-683C-42E8-B854-479AFE3597C7}" destId="{9B43E9FF-3534-4DCA-BA20-E15C21156D76}" srcOrd="0" destOrd="0" presId="urn:microsoft.com/office/officeart/2005/8/layout/chevron2"/>
    <dgm:cxn modelId="{A3AE37B3-FFB9-4C93-B046-E30466D7A800}" type="presOf" srcId="{60D420DE-3C6A-4D96-8B00-73B29706F2AC}" destId="{D74BBA5B-3D30-4929-8694-FC3C61616160}" srcOrd="0" destOrd="0" presId="urn:microsoft.com/office/officeart/2005/8/layout/chevron2"/>
    <dgm:cxn modelId="{6559B3A1-4233-4734-B395-2BAF4E268B38}" type="presOf" srcId="{0045F525-51BD-4AED-8F6D-3A1A1C9BDDFB}" destId="{E094D645-7D28-4B2C-BAC0-11B2B6BCFAE0}" srcOrd="0" destOrd="0" presId="urn:microsoft.com/office/officeart/2005/8/layout/chevron2"/>
    <dgm:cxn modelId="{28B541B9-867F-4BAD-814E-F7A416E32BEE}" srcId="{4880D078-4CFC-4D4E-A942-2286C80FB29D}" destId="{3944E88A-AA9F-444B-A4C8-AD7C9CA25DB2}" srcOrd="0" destOrd="0" parTransId="{76511BDF-152A-4CAC-9C1A-EE621CD541CF}" sibTransId="{ACBC400F-28BB-40FC-9B5B-91B4106948A4}"/>
    <dgm:cxn modelId="{F050E8E6-AF70-42B9-9508-EAEE80919641}" type="presParOf" srcId="{D74BBA5B-3D30-4929-8694-FC3C61616160}" destId="{760B71F1-86DD-4835-9094-E151D5350319}" srcOrd="0" destOrd="0" presId="urn:microsoft.com/office/officeart/2005/8/layout/chevron2"/>
    <dgm:cxn modelId="{25557A85-51C6-4A9D-93B0-B5F34910C08E}" type="presParOf" srcId="{760B71F1-86DD-4835-9094-E151D5350319}" destId="{AB3C868F-3003-4ECD-A87F-9E27567EB967}" srcOrd="0" destOrd="0" presId="urn:microsoft.com/office/officeart/2005/8/layout/chevron2"/>
    <dgm:cxn modelId="{ECBFDDD1-A109-4C63-BF4F-4E9B5212DB4D}" type="presParOf" srcId="{760B71F1-86DD-4835-9094-E151D5350319}" destId="{E094D645-7D28-4B2C-BAC0-11B2B6BCFAE0}" srcOrd="1" destOrd="0" presId="urn:microsoft.com/office/officeart/2005/8/layout/chevron2"/>
    <dgm:cxn modelId="{05DA385D-879B-40C9-804D-ECE2B99510DF}" type="presParOf" srcId="{D74BBA5B-3D30-4929-8694-FC3C61616160}" destId="{B6305D2A-669D-4AE3-AE6B-92445EC470D4}" srcOrd="1" destOrd="0" presId="urn:microsoft.com/office/officeart/2005/8/layout/chevron2"/>
    <dgm:cxn modelId="{7DA9EFC5-701F-4D3C-96D5-F12AE0895749}" type="presParOf" srcId="{D74BBA5B-3D30-4929-8694-FC3C61616160}" destId="{196B3733-2C9A-45F8-BBD5-C39B6A1C8415}" srcOrd="2" destOrd="0" presId="urn:microsoft.com/office/officeart/2005/8/layout/chevron2"/>
    <dgm:cxn modelId="{B086C822-19C9-49E9-9C64-173F40D700C5}" type="presParOf" srcId="{196B3733-2C9A-45F8-BBD5-C39B6A1C8415}" destId="{9B43E9FF-3534-4DCA-BA20-E15C21156D76}" srcOrd="0" destOrd="0" presId="urn:microsoft.com/office/officeart/2005/8/layout/chevron2"/>
    <dgm:cxn modelId="{82F5227D-4A54-4B07-9F8F-F828E86AAFD8}" type="presParOf" srcId="{196B3733-2C9A-45F8-BBD5-C39B6A1C8415}" destId="{B12AFC6F-3516-4710-9B7B-D59CCD2AF4D7}" srcOrd="1" destOrd="0" presId="urn:microsoft.com/office/officeart/2005/8/layout/chevron2"/>
    <dgm:cxn modelId="{57AA7518-2E0C-45BB-A7A6-48EFDDA8303C}" type="presParOf" srcId="{D74BBA5B-3D30-4929-8694-FC3C61616160}" destId="{554B1C43-8D0E-4534-B009-868693457280}" srcOrd="3" destOrd="0" presId="urn:microsoft.com/office/officeart/2005/8/layout/chevron2"/>
    <dgm:cxn modelId="{1B7888C2-C4BD-4EB7-8961-513480DDAF45}" type="presParOf" srcId="{D74BBA5B-3D30-4929-8694-FC3C61616160}" destId="{A6C29E21-BBF0-497A-8AD4-CF6361708DD5}" srcOrd="4" destOrd="0" presId="urn:microsoft.com/office/officeart/2005/8/layout/chevron2"/>
    <dgm:cxn modelId="{7876A62D-C22E-4ED2-A8B8-53A8A12AFA7F}" type="presParOf" srcId="{A6C29E21-BBF0-497A-8AD4-CF6361708DD5}" destId="{C119D694-5D55-4BA3-9709-76E21FB5225B}" srcOrd="0" destOrd="0" presId="urn:microsoft.com/office/officeart/2005/8/layout/chevron2"/>
    <dgm:cxn modelId="{BC7E17D5-2BD1-4A5D-BAA6-44B5641AA614}" type="presParOf" srcId="{A6C29E21-BBF0-497A-8AD4-CF6361708DD5}" destId="{DB5CB03E-2E1F-4503-872C-93923F599F1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90304B6-09FD-4374-AEAC-D5FA439308F4}" type="doc">
      <dgm:prSet loTypeId="urn:microsoft.com/office/officeart/2005/8/layout/hierarchy1" loCatId="hierarchy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AE435C0E-8A6B-435B-9A86-553831C8E989}">
      <dgm:prSet phldrT="[Текст]" custT="1"/>
      <dgm:spPr/>
      <dgm:t>
        <a:bodyPr/>
        <a:lstStyle/>
        <a:p>
          <a:r>
            <a:rPr lang="ru-RU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Литическая</a:t>
          </a:r>
          <a:endParaRPr lang="ru-RU" sz="28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FEC28AB-692F-4D6C-A658-18C66B935B4C}" type="parTrans" cxnId="{E20F249C-0DDC-49A0-967D-BD7BEE786C11}">
      <dgm:prSet/>
      <dgm:spPr/>
      <dgm:t>
        <a:bodyPr/>
        <a:lstStyle/>
        <a:p>
          <a:endParaRPr lang="ru-RU"/>
        </a:p>
      </dgm:t>
    </dgm:pt>
    <dgm:pt modelId="{46B40B74-8C4A-4E1A-B364-583DCD719E63}" type="sibTrans" cxnId="{E20F249C-0DDC-49A0-967D-BD7BEE786C11}">
      <dgm:prSet/>
      <dgm:spPr/>
      <dgm:t>
        <a:bodyPr/>
        <a:lstStyle/>
        <a:p>
          <a:endParaRPr lang="ru-RU"/>
        </a:p>
      </dgm:t>
    </dgm:pt>
    <dgm:pt modelId="{01E28878-30FE-42DC-8BA8-908DCB9B448B}">
      <dgm:prSet phldrT="[Текст]" custT="1"/>
      <dgm:spPr/>
      <dgm:t>
        <a:bodyPr/>
        <a:lstStyle/>
        <a:p>
          <a:r>
            <a:rPr lang="ru-RU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Персистентная</a:t>
          </a:r>
          <a:endParaRPr lang="ru-RU" sz="28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491567-1C66-4A4C-9366-8DE06C0D73B1}" type="parTrans" cxnId="{5536068A-4048-4B4E-9F38-B8BAC4E34267}">
      <dgm:prSet/>
      <dgm:spPr/>
      <dgm:t>
        <a:bodyPr/>
        <a:lstStyle/>
        <a:p>
          <a:endParaRPr lang="ru-RU"/>
        </a:p>
      </dgm:t>
    </dgm:pt>
    <dgm:pt modelId="{ECD243E0-DB92-440D-A13A-A71669D0790C}" type="sibTrans" cxnId="{5536068A-4048-4B4E-9F38-B8BAC4E34267}">
      <dgm:prSet/>
      <dgm:spPr/>
      <dgm:t>
        <a:bodyPr/>
        <a:lstStyle/>
        <a:p>
          <a:endParaRPr lang="ru-RU"/>
        </a:p>
      </dgm:t>
    </dgm:pt>
    <dgm:pt modelId="{B0AB5837-4808-4827-B1FA-CC2EF21392C9}">
      <dgm:prSet custT="1"/>
      <dgm:spPr/>
      <dgm:t>
        <a:bodyPr/>
        <a:lstStyle/>
        <a:p>
          <a:r>
            <a:rPr lang="ru-RU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Латентная</a:t>
          </a:r>
          <a:endParaRPr lang="ru-RU" sz="2800" b="1" u="sng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C14745C-5DDA-4E61-9707-492AEAF522B0}" type="parTrans" cxnId="{72D3A4E7-F111-44BB-8C3E-EF4AF4638272}">
      <dgm:prSet/>
      <dgm:spPr/>
      <dgm:t>
        <a:bodyPr/>
        <a:lstStyle/>
        <a:p>
          <a:endParaRPr lang="ru-RU"/>
        </a:p>
      </dgm:t>
    </dgm:pt>
    <dgm:pt modelId="{0E658DE4-CB07-4B2C-BA97-9B8D7A0F9564}" type="sibTrans" cxnId="{72D3A4E7-F111-44BB-8C3E-EF4AF4638272}">
      <dgm:prSet/>
      <dgm:spPr/>
      <dgm:t>
        <a:bodyPr/>
        <a:lstStyle/>
        <a:p>
          <a:endParaRPr lang="ru-RU"/>
        </a:p>
      </dgm:t>
    </dgm:pt>
    <dgm:pt modelId="{234E69E0-8948-45BF-9842-56985A5328D6}">
      <dgm:prSet phldrT="[Текст]"/>
      <dgm:spPr/>
      <dgm:t>
        <a:bodyPr/>
        <a:lstStyle/>
        <a:p>
          <a:endParaRPr lang="ru-RU" dirty="0"/>
        </a:p>
      </dgm:t>
    </dgm:pt>
    <dgm:pt modelId="{D3819FCE-B842-4D72-9879-B3F1273F6ADB}" type="sibTrans" cxnId="{79CA9384-9FF0-4FA8-AA2B-9958DD070432}">
      <dgm:prSet/>
      <dgm:spPr/>
      <dgm:t>
        <a:bodyPr/>
        <a:lstStyle/>
        <a:p>
          <a:endParaRPr lang="ru-RU"/>
        </a:p>
      </dgm:t>
    </dgm:pt>
    <dgm:pt modelId="{4E61CD99-45DA-49DB-9A22-04CE64266D6A}" type="parTrans" cxnId="{79CA9384-9FF0-4FA8-AA2B-9958DD070432}">
      <dgm:prSet/>
      <dgm:spPr/>
      <dgm:t>
        <a:bodyPr/>
        <a:lstStyle/>
        <a:p>
          <a:endParaRPr lang="ru-RU"/>
        </a:p>
      </dgm:t>
    </dgm:pt>
    <dgm:pt modelId="{0CC26FFF-34A4-46F6-8336-1077BE676DDC}" type="pres">
      <dgm:prSet presAssocID="{B90304B6-09FD-4374-AEAC-D5FA439308F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83EE3E1-4506-488B-93B3-58FA4ED264F8}" type="pres">
      <dgm:prSet presAssocID="{234E69E0-8948-45BF-9842-56985A5328D6}" presName="hierRoot1" presStyleCnt="0"/>
      <dgm:spPr/>
    </dgm:pt>
    <dgm:pt modelId="{5683A013-C6C4-44EC-AD4C-1C85EFA25D73}" type="pres">
      <dgm:prSet presAssocID="{234E69E0-8948-45BF-9842-56985A5328D6}" presName="composite" presStyleCnt="0"/>
      <dgm:spPr/>
    </dgm:pt>
    <dgm:pt modelId="{2FD71DD4-4A10-43E6-A09C-46922F60C334}" type="pres">
      <dgm:prSet presAssocID="{234E69E0-8948-45BF-9842-56985A5328D6}" presName="background" presStyleLbl="node0" presStyleIdx="0" presStyleCnt="1"/>
      <dgm:spPr/>
    </dgm:pt>
    <dgm:pt modelId="{B02E0E1A-55D3-42E6-9D8D-E3F4C5957152}" type="pres">
      <dgm:prSet presAssocID="{234E69E0-8948-45BF-9842-56985A5328D6}" presName="text" presStyleLbl="fgAcc0" presStyleIdx="0" presStyleCnt="1" custScaleX="346469" custScaleY="66230" custLinFactY="-54348" custLinFactNeighborX="3757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A24D5F-B225-47E3-B921-2501545E279F}" type="pres">
      <dgm:prSet presAssocID="{234E69E0-8948-45BF-9842-56985A5328D6}" presName="hierChild2" presStyleCnt="0"/>
      <dgm:spPr/>
    </dgm:pt>
    <dgm:pt modelId="{C6376775-D6FD-4644-B4DB-1E07443C12DD}" type="pres">
      <dgm:prSet presAssocID="{7FEC28AB-692F-4D6C-A658-18C66B935B4C}" presName="Name10" presStyleLbl="parChTrans1D2" presStyleIdx="0" presStyleCnt="3"/>
      <dgm:spPr/>
      <dgm:t>
        <a:bodyPr/>
        <a:lstStyle/>
        <a:p>
          <a:endParaRPr lang="ru-RU"/>
        </a:p>
      </dgm:t>
    </dgm:pt>
    <dgm:pt modelId="{24561FC3-BE35-49A6-A6EB-6AB95BDC7496}" type="pres">
      <dgm:prSet presAssocID="{AE435C0E-8A6B-435B-9A86-553831C8E989}" presName="hierRoot2" presStyleCnt="0"/>
      <dgm:spPr/>
    </dgm:pt>
    <dgm:pt modelId="{7260A0D7-E786-413A-BAA6-FE6ECE70EC22}" type="pres">
      <dgm:prSet presAssocID="{AE435C0E-8A6B-435B-9A86-553831C8E989}" presName="composite2" presStyleCnt="0"/>
      <dgm:spPr/>
    </dgm:pt>
    <dgm:pt modelId="{D285506A-CC90-4169-9EBD-5D2B75E8CF9F}" type="pres">
      <dgm:prSet presAssocID="{AE435C0E-8A6B-435B-9A86-553831C8E989}" presName="background2" presStyleLbl="node2" presStyleIdx="0" presStyleCnt="3"/>
      <dgm:spPr/>
    </dgm:pt>
    <dgm:pt modelId="{473A1F13-C85B-4566-A957-45F32C798483}" type="pres">
      <dgm:prSet presAssocID="{AE435C0E-8A6B-435B-9A86-553831C8E989}" presName="text2" presStyleLbl="fgAcc2" presStyleIdx="0" presStyleCnt="3" custScaleX="116666" custScaleY="46107" custLinFactY="-25855" custLinFactNeighborX="-323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73C3FF-D595-4CCF-A294-939B9BE5D1FD}" type="pres">
      <dgm:prSet presAssocID="{AE435C0E-8A6B-435B-9A86-553831C8E989}" presName="hierChild3" presStyleCnt="0"/>
      <dgm:spPr/>
    </dgm:pt>
    <dgm:pt modelId="{FA92244A-22AD-4EB8-AFCA-88484C02DF58}" type="pres">
      <dgm:prSet presAssocID="{16491567-1C66-4A4C-9366-8DE06C0D73B1}" presName="Name10" presStyleLbl="parChTrans1D2" presStyleIdx="1" presStyleCnt="3"/>
      <dgm:spPr/>
      <dgm:t>
        <a:bodyPr/>
        <a:lstStyle/>
        <a:p>
          <a:endParaRPr lang="ru-RU"/>
        </a:p>
      </dgm:t>
    </dgm:pt>
    <dgm:pt modelId="{6D28FF7F-6EA7-499E-BBBE-9A12E872FBD0}" type="pres">
      <dgm:prSet presAssocID="{01E28878-30FE-42DC-8BA8-908DCB9B448B}" presName="hierRoot2" presStyleCnt="0"/>
      <dgm:spPr/>
    </dgm:pt>
    <dgm:pt modelId="{99B0A535-86C0-4554-B8D1-A11748C4D9CE}" type="pres">
      <dgm:prSet presAssocID="{01E28878-30FE-42DC-8BA8-908DCB9B448B}" presName="composite2" presStyleCnt="0"/>
      <dgm:spPr/>
    </dgm:pt>
    <dgm:pt modelId="{7D6302B0-B5EC-43CE-A7B4-F23B9AE0F40D}" type="pres">
      <dgm:prSet presAssocID="{01E28878-30FE-42DC-8BA8-908DCB9B448B}" presName="background2" presStyleLbl="node2" presStyleIdx="1" presStyleCnt="3"/>
      <dgm:spPr/>
    </dgm:pt>
    <dgm:pt modelId="{2CDB8541-BEAA-4F3C-8758-7DEC3349DACE}" type="pres">
      <dgm:prSet presAssocID="{01E28878-30FE-42DC-8BA8-908DCB9B448B}" presName="text2" presStyleLbl="fgAcc2" presStyleIdx="1" presStyleCnt="3" custScaleX="148003" custScaleY="49079" custLinFactY="-25855" custLinFactNeighborX="-1932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0CAC6A-57A9-4D26-AB3E-88E174ACB4B1}" type="pres">
      <dgm:prSet presAssocID="{01E28878-30FE-42DC-8BA8-908DCB9B448B}" presName="hierChild3" presStyleCnt="0"/>
      <dgm:spPr/>
    </dgm:pt>
    <dgm:pt modelId="{1687842C-FC88-4CA6-8FF3-569AEDBDB461}" type="pres">
      <dgm:prSet presAssocID="{FC14745C-5DDA-4E61-9707-492AEAF522B0}" presName="Name10" presStyleLbl="parChTrans1D2" presStyleIdx="2" presStyleCnt="3"/>
      <dgm:spPr/>
      <dgm:t>
        <a:bodyPr/>
        <a:lstStyle/>
        <a:p>
          <a:endParaRPr lang="ru-RU"/>
        </a:p>
      </dgm:t>
    </dgm:pt>
    <dgm:pt modelId="{3D19860B-33AE-400F-8F09-D05FF75EEFBD}" type="pres">
      <dgm:prSet presAssocID="{B0AB5837-4808-4827-B1FA-CC2EF21392C9}" presName="hierRoot2" presStyleCnt="0"/>
      <dgm:spPr/>
    </dgm:pt>
    <dgm:pt modelId="{F0C1874F-AB7C-4EA0-92FB-99DF3EB70290}" type="pres">
      <dgm:prSet presAssocID="{B0AB5837-4808-4827-B1FA-CC2EF21392C9}" presName="composite2" presStyleCnt="0"/>
      <dgm:spPr/>
    </dgm:pt>
    <dgm:pt modelId="{EE9B506F-A097-468A-A36B-1377E644A904}" type="pres">
      <dgm:prSet presAssocID="{B0AB5837-4808-4827-B1FA-CC2EF21392C9}" presName="background2" presStyleLbl="node2" presStyleIdx="2" presStyleCnt="3"/>
      <dgm:spPr/>
    </dgm:pt>
    <dgm:pt modelId="{68E656FC-85E0-404D-8128-4CCB8060BAA1}" type="pres">
      <dgm:prSet presAssocID="{B0AB5837-4808-4827-B1FA-CC2EF21392C9}" presName="text2" presStyleLbl="fgAcc2" presStyleIdx="2" presStyleCnt="3" custScaleX="118425" custScaleY="49079" custLinFactY="-25855" custLinFactNeighborX="-3988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B00171-7BB4-4F3B-9189-74D21D3E3D45}" type="pres">
      <dgm:prSet presAssocID="{B0AB5837-4808-4827-B1FA-CC2EF21392C9}" presName="hierChild3" presStyleCnt="0"/>
      <dgm:spPr/>
    </dgm:pt>
  </dgm:ptLst>
  <dgm:cxnLst>
    <dgm:cxn modelId="{926A688D-F49F-49DE-A7AB-C0AABB321D33}" type="presOf" srcId="{16491567-1C66-4A4C-9366-8DE06C0D73B1}" destId="{FA92244A-22AD-4EB8-AFCA-88484C02DF58}" srcOrd="0" destOrd="0" presId="urn:microsoft.com/office/officeart/2005/8/layout/hierarchy1"/>
    <dgm:cxn modelId="{5536068A-4048-4B4E-9F38-B8BAC4E34267}" srcId="{234E69E0-8948-45BF-9842-56985A5328D6}" destId="{01E28878-30FE-42DC-8BA8-908DCB9B448B}" srcOrd="1" destOrd="0" parTransId="{16491567-1C66-4A4C-9366-8DE06C0D73B1}" sibTransId="{ECD243E0-DB92-440D-A13A-A71669D0790C}"/>
    <dgm:cxn modelId="{72D3A4E7-F111-44BB-8C3E-EF4AF4638272}" srcId="{234E69E0-8948-45BF-9842-56985A5328D6}" destId="{B0AB5837-4808-4827-B1FA-CC2EF21392C9}" srcOrd="2" destOrd="0" parTransId="{FC14745C-5DDA-4E61-9707-492AEAF522B0}" sibTransId="{0E658DE4-CB07-4B2C-BA97-9B8D7A0F9564}"/>
    <dgm:cxn modelId="{99FE297D-283C-4094-BE64-CFF0967A034E}" type="presOf" srcId="{FC14745C-5DDA-4E61-9707-492AEAF522B0}" destId="{1687842C-FC88-4CA6-8FF3-569AEDBDB461}" srcOrd="0" destOrd="0" presId="urn:microsoft.com/office/officeart/2005/8/layout/hierarchy1"/>
    <dgm:cxn modelId="{BDB0FBF3-D73C-48B8-9D9C-F49A36D41077}" type="presOf" srcId="{AE435C0E-8A6B-435B-9A86-553831C8E989}" destId="{473A1F13-C85B-4566-A957-45F32C798483}" srcOrd="0" destOrd="0" presId="urn:microsoft.com/office/officeart/2005/8/layout/hierarchy1"/>
    <dgm:cxn modelId="{E20F249C-0DDC-49A0-967D-BD7BEE786C11}" srcId="{234E69E0-8948-45BF-9842-56985A5328D6}" destId="{AE435C0E-8A6B-435B-9A86-553831C8E989}" srcOrd="0" destOrd="0" parTransId="{7FEC28AB-692F-4D6C-A658-18C66B935B4C}" sibTransId="{46B40B74-8C4A-4E1A-B364-583DCD719E63}"/>
    <dgm:cxn modelId="{35695844-53F7-4DCA-9BCF-363A0927996F}" type="presOf" srcId="{234E69E0-8948-45BF-9842-56985A5328D6}" destId="{B02E0E1A-55D3-42E6-9D8D-E3F4C5957152}" srcOrd="0" destOrd="0" presId="urn:microsoft.com/office/officeart/2005/8/layout/hierarchy1"/>
    <dgm:cxn modelId="{79CA9384-9FF0-4FA8-AA2B-9958DD070432}" srcId="{B90304B6-09FD-4374-AEAC-D5FA439308F4}" destId="{234E69E0-8948-45BF-9842-56985A5328D6}" srcOrd="0" destOrd="0" parTransId="{4E61CD99-45DA-49DB-9A22-04CE64266D6A}" sibTransId="{D3819FCE-B842-4D72-9879-B3F1273F6ADB}"/>
    <dgm:cxn modelId="{7EFA29A2-7F7F-4CAF-ADC8-1E2A885B3527}" type="presOf" srcId="{B0AB5837-4808-4827-B1FA-CC2EF21392C9}" destId="{68E656FC-85E0-404D-8128-4CCB8060BAA1}" srcOrd="0" destOrd="0" presId="urn:microsoft.com/office/officeart/2005/8/layout/hierarchy1"/>
    <dgm:cxn modelId="{546B7985-C190-46C8-86FC-29D1326C1B2C}" type="presOf" srcId="{01E28878-30FE-42DC-8BA8-908DCB9B448B}" destId="{2CDB8541-BEAA-4F3C-8758-7DEC3349DACE}" srcOrd="0" destOrd="0" presId="urn:microsoft.com/office/officeart/2005/8/layout/hierarchy1"/>
    <dgm:cxn modelId="{C47D0B33-B28E-491F-91E5-AF0DC5E09660}" type="presOf" srcId="{7FEC28AB-692F-4D6C-A658-18C66B935B4C}" destId="{C6376775-D6FD-4644-B4DB-1E07443C12DD}" srcOrd="0" destOrd="0" presId="urn:microsoft.com/office/officeart/2005/8/layout/hierarchy1"/>
    <dgm:cxn modelId="{0BAF94F0-CE51-4FDA-A30C-FF1D9F3D5A36}" type="presOf" srcId="{B90304B6-09FD-4374-AEAC-D5FA439308F4}" destId="{0CC26FFF-34A4-46F6-8336-1077BE676DDC}" srcOrd="0" destOrd="0" presId="urn:microsoft.com/office/officeart/2005/8/layout/hierarchy1"/>
    <dgm:cxn modelId="{412D6259-0073-4D06-B3B5-9A93FE0BD666}" type="presParOf" srcId="{0CC26FFF-34A4-46F6-8336-1077BE676DDC}" destId="{D83EE3E1-4506-488B-93B3-58FA4ED264F8}" srcOrd="0" destOrd="0" presId="urn:microsoft.com/office/officeart/2005/8/layout/hierarchy1"/>
    <dgm:cxn modelId="{786D5F3C-F18E-4167-8DD1-3643AAD5FD94}" type="presParOf" srcId="{D83EE3E1-4506-488B-93B3-58FA4ED264F8}" destId="{5683A013-C6C4-44EC-AD4C-1C85EFA25D73}" srcOrd="0" destOrd="0" presId="urn:microsoft.com/office/officeart/2005/8/layout/hierarchy1"/>
    <dgm:cxn modelId="{C9700197-F9D4-41BC-97FC-F1169CDA174D}" type="presParOf" srcId="{5683A013-C6C4-44EC-AD4C-1C85EFA25D73}" destId="{2FD71DD4-4A10-43E6-A09C-46922F60C334}" srcOrd="0" destOrd="0" presId="urn:microsoft.com/office/officeart/2005/8/layout/hierarchy1"/>
    <dgm:cxn modelId="{EC409583-20CF-4498-B3F2-AF33B72A84B3}" type="presParOf" srcId="{5683A013-C6C4-44EC-AD4C-1C85EFA25D73}" destId="{B02E0E1A-55D3-42E6-9D8D-E3F4C5957152}" srcOrd="1" destOrd="0" presId="urn:microsoft.com/office/officeart/2005/8/layout/hierarchy1"/>
    <dgm:cxn modelId="{55362CD1-BC01-4EAB-9CDD-587D6F7474AA}" type="presParOf" srcId="{D83EE3E1-4506-488B-93B3-58FA4ED264F8}" destId="{C3A24D5F-B225-47E3-B921-2501545E279F}" srcOrd="1" destOrd="0" presId="urn:microsoft.com/office/officeart/2005/8/layout/hierarchy1"/>
    <dgm:cxn modelId="{9C45D73E-6A0A-4EB6-96CE-F531D66998CA}" type="presParOf" srcId="{C3A24D5F-B225-47E3-B921-2501545E279F}" destId="{C6376775-D6FD-4644-B4DB-1E07443C12DD}" srcOrd="0" destOrd="0" presId="urn:microsoft.com/office/officeart/2005/8/layout/hierarchy1"/>
    <dgm:cxn modelId="{6DFB7AB4-0AC2-4C94-9455-F43552960899}" type="presParOf" srcId="{C3A24D5F-B225-47E3-B921-2501545E279F}" destId="{24561FC3-BE35-49A6-A6EB-6AB95BDC7496}" srcOrd="1" destOrd="0" presId="urn:microsoft.com/office/officeart/2005/8/layout/hierarchy1"/>
    <dgm:cxn modelId="{4BE10151-58BC-458C-A24E-404C53411AE5}" type="presParOf" srcId="{24561FC3-BE35-49A6-A6EB-6AB95BDC7496}" destId="{7260A0D7-E786-413A-BAA6-FE6ECE70EC22}" srcOrd="0" destOrd="0" presId="urn:microsoft.com/office/officeart/2005/8/layout/hierarchy1"/>
    <dgm:cxn modelId="{6224C2B6-5B25-4195-93C5-0D72504AB4DF}" type="presParOf" srcId="{7260A0D7-E786-413A-BAA6-FE6ECE70EC22}" destId="{D285506A-CC90-4169-9EBD-5D2B75E8CF9F}" srcOrd="0" destOrd="0" presId="urn:microsoft.com/office/officeart/2005/8/layout/hierarchy1"/>
    <dgm:cxn modelId="{C167330D-92B2-4FC5-BC01-514CD64D591E}" type="presParOf" srcId="{7260A0D7-E786-413A-BAA6-FE6ECE70EC22}" destId="{473A1F13-C85B-4566-A957-45F32C798483}" srcOrd="1" destOrd="0" presId="urn:microsoft.com/office/officeart/2005/8/layout/hierarchy1"/>
    <dgm:cxn modelId="{F4E31391-08BD-49FA-9238-AB2B41D24C31}" type="presParOf" srcId="{24561FC3-BE35-49A6-A6EB-6AB95BDC7496}" destId="{8873C3FF-D595-4CCF-A294-939B9BE5D1FD}" srcOrd="1" destOrd="0" presId="urn:microsoft.com/office/officeart/2005/8/layout/hierarchy1"/>
    <dgm:cxn modelId="{533E3A58-B24D-41D4-B942-AC849443FAF5}" type="presParOf" srcId="{C3A24D5F-B225-47E3-B921-2501545E279F}" destId="{FA92244A-22AD-4EB8-AFCA-88484C02DF58}" srcOrd="2" destOrd="0" presId="urn:microsoft.com/office/officeart/2005/8/layout/hierarchy1"/>
    <dgm:cxn modelId="{0AC8DE73-8404-4E85-9EC6-60133A4E688F}" type="presParOf" srcId="{C3A24D5F-B225-47E3-B921-2501545E279F}" destId="{6D28FF7F-6EA7-499E-BBBE-9A12E872FBD0}" srcOrd="3" destOrd="0" presId="urn:microsoft.com/office/officeart/2005/8/layout/hierarchy1"/>
    <dgm:cxn modelId="{C02D8689-A2A1-4F67-92A0-FA76CF5D4B53}" type="presParOf" srcId="{6D28FF7F-6EA7-499E-BBBE-9A12E872FBD0}" destId="{99B0A535-86C0-4554-B8D1-A11748C4D9CE}" srcOrd="0" destOrd="0" presId="urn:microsoft.com/office/officeart/2005/8/layout/hierarchy1"/>
    <dgm:cxn modelId="{D78F0466-EF08-442B-9937-956164C3F159}" type="presParOf" srcId="{99B0A535-86C0-4554-B8D1-A11748C4D9CE}" destId="{7D6302B0-B5EC-43CE-A7B4-F23B9AE0F40D}" srcOrd="0" destOrd="0" presId="urn:microsoft.com/office/officeart/2005/8/layout/hierarchy1"/>
    <dgm:cxn modelId="{79823ED5-164D-4508-91D6-FB76D6B1AD0F}" type="presParOf" srcId="{99B0A535-86C0-4554-B8D1-A11748C4D9CE}" destId="{2CDB8541-BEAA-4F3C-8758-7DEC3349DACE}" srcOrd="1" destOrd="0" presId="urn:microsoft.com/office/officeart/2005/8/layout/hierarchy1"/>
    <dgm:cxn modelId="{303DC261-4ACF-496F-AD77-D072EB41E269}" type="presParOf" srcId="{6D28FF7F-6EA7-499E-BBBE-9A12E872FBD0}" destId="{F50CAC6A-57A9-4D26-AB3E-88E174ACB4B1}" srcOrd="1" destOrd="0" presId="urn:microsoft.com/office/officeart/2005/8/layout/hierarchy1"/>
    <dgm:cxn modelId="{1BA56088-9BD6-4789-ADD8-C50EC6FEE1FE}" type="presParOf" srcId="{C3A24D5F-B225-47E3-B921-2501545E279F}" destId="{1687842C-FC88-4CA6-8FF3-569AEDBDB461}" srcOrd="4" destOrd="0" presId="urn:microsoft.com/office/officeart/2005/8/layout/hierarchy1"/>
    <dgm:cxn modelId="{B439C2B8-8E64-4BF2-AD70-B06E46786F43}" type="presParOf" srcId="{C3A24D5F-B225-47E3-B921-2501545E279F}" destId="{3D19860B-33AE-400F-8F09-D05FF75EEFBD}" srcOrd="5" destOrd="0" presId="urn:microsoft.com/office/officeart/2005/8/layout/hierarchy1"/>
    <dgm:cxn modelId="{4EAAFE75-EED3-4C22-9F31-0301DBCA9A5F}" type="presParOf" srcId="{3D19860B-33AE-400F-8F09-D05FF75EEFBD}" destId="{F0C1874F-AB7C-4EA0-92FB-99DF3EB70290}" srcOrd="0" destOrd="0" presId="urn:microsoft.com/office/officeart/2005/8/layout/hierarchy1"/>
    <dgm:cxn modelId="{882F6CDD-70EB-4670-BBA2-6A6187B8B61B}" type="presParOf" srcId="{F0C1874F-AB7C-4EA0-92FB-99DF3EB70290}" destId="{EE9B506F-A097-468A-A36B-1377E644A904}" srcOrd="0" destOrd="0" presId="urn:microsoft.com/office/officeart/2005/8/layout/hierarchy1"/>
    <dgm:cxn modelId="{5E060B88-1AA8-44E2-9506-6004819EF150}" type="presParOf" srcId="{F0C1874F-AB7C-4EA0-92FB-99DF3EB70290}" destId="{68E656FC-85E0-404D-8128-4CCB8060BAA1}" srcOrd="1" destOrd="0" presId="urn:microsoft.com/office/officeart/2005/8/layout/hierarchy1"/>
    <dgm:cxn modelId="{5B086C50-52BE-488E-BB6D-940D49EE1B29}" type="presParOf" srcId="{3D19860B-33AE-400F-8F09-D05FF75EEFBD}" destId="{3AB00171-7BB4-4F3B-9189-74D21D3E3D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046D64-8054-4590-A8E3-2F9ABB71DCB4}">
      <dsp:nvSpPr>
        <dsp:cNvPr id="0" name=""/>
        <dsp:cNvSpPr/>
      </dsp:nvSpPr>
      <dsp:spPr>
        <a:xfrm>
          <a:off x="5566583" y="2873255"/>
          <a:ext cx="1179328" cy="638172"/>
        </a:xfrm>
        <a:custGeom>
          <a:avLst/>
          <a:gdLst/>
          <a:ahLst/>
          <a:cxnLst/>
          <a:rect l="0" t="0" r="0" b="0"/>
          <a:pathLst>
            <a:path>
              <a:moveTo>
                <a:pt x="1179328" y="0"/>
              </a:moveTo>
              <a:lnTo>
                <a:pt x="1179328" y="535243"/>
              </a:lnTo>
              <a:lnTo>
                <a:pt x="0" y="535243"/>
              </a:lnTo>
              <a:lnTo>
                <a:pt x="0" y="638172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B81CD1-E6D6-4ACD-B8C5-50EF8B1A8927}">
      <dsp:nvSpPr>
        <dsp:cNvPr id="0" name=""/>
        <dsp:cNvSpPr/>
      </dsp:nvSpPr>
      <dsp:spPr>
        <a:xfrm>
          <a:off x="6745911" y="2873255"/>
          <a:ext cx="1210435" cy="6660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3126"/>
              </a:lnTo>
              <a:lnTo>
                <a:pt x="1210435" y="563126"/>
              </a:lnTo>
              <a:lnTo>
                <a:pt x="1210435" y="666055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B411B1-83F0-405A-99DB-6A7B79930D9F}">
      <dsp:nvSpPr>
        <dsp:cNvPr id="0" name=""/>
        <dsp:cNvSpPr/>
      </dsp:nvSpPr>
      <dsp:spPr>
        <a:xfrm>
          <a:off x="4319298" y="1311455"/>
          <a:ext cx="2426612" cy="572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0017"/>
              </a:lnTo>
              <a:lnTo>
                <a:pt x="2426612" y="470017"/>
              </a:lnTo>
              <a:lnTo>
                <a:pt x="2426612" y="57294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386B8A-2D0E-4AA1-B70B-B6D138FC214A}">
      <dsp:nvSpPr>
        <dsp:cNvPr id="0" name=""/>
        <dsp:cNvSpPr/>
      </dsp:nvSpPr>
      <dsp:spPr>
        <a:xfrm>
          <a:off x="1973667" y="2880268"/>
          <a:ext cx="1243645" cy="647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4274"/>
              </a:lnTo>
              <a:lnTo>
                <a:pt x="1243645" y="544274"/>
              </a:lnTo>
              <a:lnTo>
                <a:pt x="1243645" y="647203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E609E-9544-4BD0-8E36-1D535F3871F6}">
      <dsp:nvSpPr>
        <dsp:cNvPr id="0" name=""/>
        <dsp:cNvSpPr/>
      </dsp:nvSpPr>
      <dsp:spPr>
        <a:xfrm>
          <a:off x="921553" y="2880268"/>
          <a:ext cx="1052113" cy="647203"/>
        </a:xfrm>
        <a:custGeom>
          <a:avLst/>
          <a:gdLst/>
          <a:ahLst/>
          <a:cxnLst/>
          <a:rect l="0" t="0" r="0" b="0"/>
          <a:pathLst>
            <a:path>
              <a:moveTo>
                <a:pt x="1052113" y="0"/>
              </a:moveTo>
              <a:lnTo>
                <a:pt x="1052113" y="544274"/>
              </a:lnTo>
              <a:lnTo>
                <a:pt x="0" y="544274"/>
              </a:lnTo>
              <a:lnTo>
                <a:pt x="0" y="647203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C373DD-6903-4D45-9C41-ADDF4C9C6041}">
      <dsp:nvSpPr>
        <dsp:cNvPr id="0" name=""/>
        <dsp:cNvSpPr/>
      </dsp:nvSpPr>
      <dsp:spPr>
        <a:xfrm>
          <a:off x="1973667" y="1311455"/>
          <a:ext cx="2345631" cy="572946"/>
        </a:xfrm>
        <a:custGeom>
          <a:avLst/>
          <a:gdLst/>
          <a:ahLst/>
          <a:cxnLst/>
          <a:rect l="0" t="0" r="0" b="0"/>
          <a:pathLst>
            <a:path>
              <a:moveTo>
                <a:pt x="2345631" y="0"/>
              </a:moveTo>
              <a:lnTo>
                <a:pt x="2345631" y="470017"/>
              </a:lnTo>
              <a:lnTo>
                <a:pt x="0" y="470017"/>
              </a:lnTo>
              <a:lnTo>
                <a:pt x="0" y="57294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B08193-47C5-477D-9447-2E95F01F1B48}">
      <dsp:nvSpPr>
        <dsp:cNvPr id="0" name=""/>
        <dsp:cNvSpPr/>
      </dsp:nvSpPr>
      <dsp:spPr>
        <a:xfrm>
          <a:off x="1770473" y="286533"/>
          <a:ext cx="5097651" cy="10249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42BB57C-95B2-4B59-A8F3-E7578AE027A2}">
      <dsp:nvSpPr>
        <dsp:cNvPr id="0" name=""/>
        <dsp:cNvSpPr/>
      </dsp:nvSpPr>
      <dsp:spPr>
        <a:xfrm>
          <a:off x="1893926" y="403813"/>
          <a:ext cx="5097651" cy="10249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 dirty="0"/>
        </a:p>
      </dsp:txBody>
      <dsp:txXfrm>
        <a:off x="1923945" y="433832"/>
        <a:ext cx="5037613" cy="964883"/>
      </dsp:txXfrm>
    </dsp:sp>
    <dsp:sp modelId="{820FAA4B-DA94-43A4-9F33-3B36A90D0392}">
      <dsp:nvSpPr>
        <dsp:cNvPr id="0" name=""/>
        <dsp:cNvSpPr/>
      </dsp:nvSpPr>
      <dsp:spPr>
        <a:xfrm>
          <a:off x="484358" y="1884401"/>
          <a:ext cx="2978617" cy="9958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A18B512-5C5E-4B8C-B9AE-3734D2200717}">
      <dsp:nvSpPr>
        <dsp:cNvPr id="0" name=""/>
        <dsp:cNvSpPr/>
      </dsp:nvSpPr>
      <dsp:spPr>
        <a:xfrm>
          <a:off x="607810" y="2001681"/>
          <a:ext cx="2978617" cy="995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ДНК-содержащие</a:t>
          </a:r>
          <a:endParaRPr lang="ru-RU" sz="36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636978" y="2030849"/>
        <a:ext cx="2920281" cy="937531"/>
      </dsp:txXfrm>
    </dsp:sp>
    <dsp:sp modelId="{BE6CBFD7-EFD2-4376-8F92-1178AF58CA3B}">
      <dsp:nvSpPr>
        <dsp:cNvPr id="0" name=""/>
        <dsp:cNvSpPr/>
      </dsp:nvSpPr>
      <dsp:spPr>
        <a:xfrm>
          <a:off x="-123452" y="3527472"/>
          <a:ext cx="2090012" cy="13601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DA4C0BA-2A12-4ED1-BAD0-7ECC05931E68}">
      <dsp:nvSpPr>
        <dsp:cNvPr id="0" name=""/>
        <dsp:cNvSpPr/>
      </dsp:nvSpPr>
      <dsp:spPr>
        <a:xfrm>
          <a:off x="0" y="3644752"/>
          <a:ext cx="2090012" cy="13601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одной нитью нуклеиновой кислоты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39839" y="3684591"/>
        <a:ext cx="2010334" cy="1280512"/>
      </dsp:txXfrm>
    </dsp:sp>
    <dsp:sp modelId="{CA299A35-BC03-4A60-9206-1999BF1A0E4C}">
      <dsp:nvSpPr>
        <dsp:cNvPr id="0" name=""/>
        <dsp:cNvSpPr/>
      </dsp:nvSpPr>
      <dsp:spPr>
        <a:xfrm>
          <a:off x="2233510" y="3527472"/>
          <a:ext cx="1967605" cy="13921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65E5FB-A18C-48A4-8F6A-DC798988667F}">
      <dsp:nvSpPr>
        <dsp:cNvPr id="0" name=""/>
        <dsp:cNvSpPr/>
      </dsp:nvSpPr>
      <dsp:spPr>
        <a:xfrm>
          <a:off x="2356963" y="3644752"/>
          <a:ext cx="1967605" cy="13921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двумя нитями нуклеиновой кислоты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2397738" y="3685527"/>
        <a:ext cx="1886055" cy="1310608"/>
      </dsp:txXfrm>
    </dsp:sp>
    <dsp:sp modelId="{6E6383AE-2F99-45AC-BF09-D320B12DCE90}">
      <dsp:nvSpPr>
        <dsp:cNvPr id="0" name=""/>
        <dsp:cNvSpPr/>
      </dsp:nvSpPr>
      <dsp:spPr>
        <a:xfrm>
          <a:off x="5199732" y="1884401"/>
          <a:ext cx="3092358" cy="98885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161D30-DB65-4966-8434-36FC81EC5610}">
      <dsp:nvSpPr>
        <dsp:cNvPr id="0" name=""/>
        <dsp:cNvSpPr/>
      </dsp:nvSpPr>
      <dsp:spPr>
        <a:xfrm>
          <a:off x="5323185" y="2001681"/>
          <a:ext cx="3092358" cy="9888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РНК-содержащие</a:t>
          </a:r>
          <a:endParaRPr lang="ru-RU" sz="36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5352148" y="2030644"/>
        <a:ext cx="3034432" cy="930928"/>
      </dsp:txXfrm>
    </dsp:sp>
    <dsp:sp modelId="{3E48905C-9925-4B75-8574-3928120BE120}">
      <dsp:nvSpPr>
        <dsp:cNvPr id="0" name=""/>
        <dsp:cNvSpPr/>
      </dsp:nvSpPr>
      <dsp:spPr>
        <a:xfrm>
          <a:off x="6892146" y="3539311"/>
          <a:ext cx="2128400" cy="13774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0D942ED-03EE-4ADF-9662-59D9E70B9BCB}">
      <dsp:nvSpPr>
        <dsp:cNvPr id="0" name=""/>
        <dsp:cNvSpPr/>
      </dsp:nvSpPr>
      <dsp:spPr>
        <a:xfrm>
          <a:off x="7015599" y="3656591"/>
          <a:ext cx="2128400" cy="13774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двумя нитями нуклеиновой кислоты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7055943" y="3696935"/>
        <a:ext cx="2047712" cy="1296760"/>
      </dsp:txXfrm>
    </dsp:sp>
    <dsp:sp modelId="{69CCF781-DB3A-40D8-B10A-051820DDF849}">
      <dsp:nvSpPr>
        <dsp:cNvPr id="0" name=""/>
        <dsp:cNvSpPr/>
      </dsp:nvSpPr>
      <dsp:spPr>
        <a:xfrm>
          <a:off x="4519988" y="3511428"/>
          <a:ext cx="2093190" cy="140830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305386-E933-40B1-9F51-AC59F2268F4C}">
      <dsp:nvSpPr>
        <dsp:cNvPr id="0" name=""/>
        <dsp:cNvSpPr/>
      </dsp:nvSpPr>
      <dsp:spPr>
        <a:xfrm>
          <a:off x="4643440" y="3628709"/>
          <a:ext cx="2093190" cy="140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с одной нитью нуклеиновой кислоты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4684688" y="3669957"/>
        <a:ext cx="2010694" cy="13258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36E2E-53B5-41FF-B50B-1F751DE271CD}">
      <dsp:nvSpPr>
        <dsp:cNvPr id="0" name=""/>
        <dsp:cNvSpPr/>
      </dsp:nvSpPr>
      <dsp:spPr>
        <a:xfrm>
          <a:off x="3606708" y="1405587"/>
          <a:ext cx="2017134" cy="9773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4911"/>
              </a:lnTo>
              <a:lnTo>
                <a:pt x="2017134" y="674911"/>
              </a:lnTo>
              <a:lnTo>
                <a:pt x="2017134" y="977369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095828-4667-4EF8-963D-75E4FB9B592C}">
      <dsp:nvSpPr>
        <dsp:cNvPr id="0" name=""/>
        <dsp:cNvSpPr/>
      </dsp:nvSpPr>
      <dsp:spPr>
        <a:xfrm>
          <a:off x="1633388" y="1405587"/>
          <a:ext cx="1973319" cy="977369"/>
        </a:xfrm>
        <a:custGeom>
          <a:avLst/>
          <a:gdLst/>
          <a:ahLst/>
          <a:cxnLst/>
          <a:rect l="0" t="0" r="0" b="0"/>
          <a:pathLst>
            <a:path>
              <a:moveTo>
                <a:pt x="1973319" y="0"/>
              </a:moveTo>
              <a:lnTo>
                <a:pt x="1973319" y="674911"/>
              </a:lnTo>
              <a:lnTo>
                <a:pt x="0" y="674911"/>
              </a:lnTo>
              <a:lnTo>
                <a:pt x="0" y="977369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45490C-FB48-4080-9FEC-4BC311A0E2E5}">
      <dsp:nvSpPr>
        <dsp:cNvPr id="0" name=""/>
        <dsp:cNvSpPr/>
      </dsp:nvSpPr>
      <dsp:spPr>
        <a:xfrm>
          <a:off x="1432518" y="400924"/>
          <a:ext cx="4348379" cy="10046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6C3A0B-D972-4C62-B165-1C010707CA16}">
      <dsp:nvSpPr>
        <dsp:cNvPr id="0" name=""/>
        <dsp:cNvSpPr/>
      </dsp:nvSpPr>
      <dsp:spPr>
        <a:xfrm>
          <a:off x="1795286" y="745554"/>
          <a:ext cx="4348379" cy="10046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300" kern="1200" dirty="0"/>
        </a:p>
      </dsp:txBody>
      <dsp:txXfrm>
        <a:off x="1824712" y="774980"/>
        <a:ext cx="4289527" cy="945810"/>
      </dsp:txXfrm>
    </dsp:sp>
    <dsp:sp modelId="{1EF996C2-E691-47BA-A196-7275DDB18B0E}">
      <dsp:nvSpPr>
        <dsp:cNvPr id="0" name=""/>
        <dsp:cNvSpPr/>
      </dsp:nvSpPr>
      <dsp:spPr>
        <a:xfrm>
          <a:off x="930" y="2382956"/>
          <a:ext cx="3264916" cy="11617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9C3BEB9-14DC-4963-B04D-C5E864247B70}">
      <dsp:nvSpPr>
        <dsp:cNvPr id="0" name=""/>
        <dsp:cNvSpPr/>
      </dsp:nvSpPr>
      <dsp:spPr>
        <a:xfrm>
          <a:off x="363698" y="2727586"/>
          <a:ext cx="3264916" cy="11617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b="1" u="sng" strike="noStrike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Простые</a:t>
          </a:r>
          <a:endParaRPr lang="ru-RU" sz="5000" b="1" u="sng" strike="noStrike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397724" y="2761612"/>
        <a:ext cx="3196864" cy="1093678"/>
      </dsp:txXfrm>
    </dsp:sp>
    <dsp:sp modelId="{3795503F-5EC2-4A09-8D5E-F673D271950A}">
      <dsp:nvSpPr>
        <dsp:cNvPr id="0" name=""/>
        <dsp:cNvSpPr/>
      </dsp:nvSpPr>
      <dsp:spPr>
        <a:xfrm>
          <a:off x="3991384" y="2382956"/>
          <a:ext cx="3264916" cy="11617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087BD36-952B-4935-B11D-6286822CBB2C}">
      <dsp:nvSpPr>
        <dsp:cNvPr id="0" name=""/>
        <dsp:cNvSpPr/>
      </dsp:nvSpPr>
      <dsp:spPr>
        <a:xfrm>
          <a:off x="4354152" y="2727586"/>
          <a:ext cx="3264916" cy="11617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Сложные</a:t>
          </a:r>
          <a:endParaRPr lang="ru-RU" sz="5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88178" y="2761612"/>
        <a:ext cx="3196864" cy="10936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27BF3-CB61-42FD-9AE0-A181C3D69339}">
      <dsp:nvSpPr>
        <dsp:cNvPr id="0" name=""/>
        <dsp:cNvSpPr/>
      </dsp:nvSpPr>
      <dsp:spPr>
        <a:xfrm rot="5400000">
          <a:off x="-226472" y="228648"/>
          <a:ext cx="1509814" cy="10568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1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0" y="530611"/>
        <a:ext cx="1056870" cy="452944"/>
      </dsp:txXfrm>
    </dsp:sp>
    <dsp:sp modelId="{128F84A6-128D-4BB9-9E6A-D12BE97631C5}">
      <dsp:nvSpPr>
        <dsp:cNvPr id="0" name=""/>
        <dsp:cNvSpPr/>
      </dsp:nvSpPr>
      <dsp:spPr>
        <a:xfrm rot="5400000">
          <a:off x="4109453" y="-3050406"/>
          <a:ext cx="981895" cy="7087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Адсорбция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Процесс прикрепления вирусных частиц к поверхности клетки.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56870" y="50109"/>
        <a:ext cx="7039129" cy="886031"/>
      </dsp:txXfrm>
    </dsp:sp>
    <dsp:sp modelId="{1BD4FF08-AEF9-4D3E-B3E1-CC3118962A36}">
      <dsp:nvSpPr>
        <dsp:cNvPr id="0" name=""/>
        <dsp:cNvSpPr/>
      </dsp:nvSpPr>
      <dsp:spPr>
        <a:xfrm rot="5400000">
          <a:off x="-226472" y="1538495"/>
          <a:ext cx="1509814" cy="10568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2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0" y="1840458"/>
        <a:ext cx="1056870" cy="452944"/>
      </dsp:txXfrm>
    </dsp:sp>
    <dsp:sp modelId="{A14F0DEA-41B5-4156-B045-AA8A90DB5910}">
      <dsp:nvSpPr>
        <dsp:cNvPr id="0" name=""/>
        <dsp:cNvSpPr/>
      </dsp:nvSpPr>
      <dsp:spPr>
        <a:xfrm rot="5400000">
          <a:off x="4109711" y="-1736046"/>
          <a:ext cx="981379" cy="7087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Инъекция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Проникновение вирусной частицы в клетку и высвобождение вирусной нуклеиновой кислоты из капсида.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56871" y="1364701"/>
        <a:ext cx="7039154" cy="885565"/>
      </dsp:txXfrm>
    </dsp:sp>
    <dsp:sp modelId="{A966E519-8931-433E-95AC-727E31983A12}">
      <dsp:nvSpPr>
        <dsp:cNvPr id="0" name=""/>
        <dsp:cNvSpPr/>
      </dsp:nvSpPr>
      <dsp:spPr>
        <a:xfrm rot="5400000">
          <a:off x="-226472" y="2857885"/>
          <a:ext cx="1509814" cy="10568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3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0" y="3159848"/>
        <a:ext cx="1056870" cy="452944"/>
      </dsp:txXfrm>
    </dsp:sp>
    <dsp:sp modelId="{1B9E356A-6E5F-4B37-9DD4-DCF6B2A789B5}">
      <dsp:nvSpPr>
        <dsp:cNvPr id="0" name=""/>
        <dsp:cNvSpPr/>
      </dsp:nvSpPr>
      <dsp:spPr>
        <a:xfrm rot="5400000">
          <a:off x="4109711" y="-421428"/>
          <a:ext cx="981379" cy="70870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Репликация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Происходит за счет нуклеотидов, содержащихся в клетке.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56871" y="2679319"/>
        <a:ext cx="7039154" cy="8855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3C868F-3003-4ECD-A87F-9E27567EB967}">
      <dsp:nvSpPr>
        <dsp:cNvPr id="0" name=""/>
        <dsp:cNvSpPr/>
      </dsp:nvSpPr>
      <dsp:spPr>
        <a:xfrm rot="5400000">
          <a:off x="-286579" y="290726"/>
          <a:ext cx="1910529" cy="13373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4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1" y="672831"/>
        <a:ext cx="1337370" cy="573159"/>
      </dsp:txXfrm>
    </dsp:sp>
    <dsp:sp modelId="{E094D645-7D28-4B2C-BAC0-11B2B6BCFAE0}">
      <dsp:nvSpPr>
        <dsp:cNvPr id="0" name=""/>
        <dsp:cNvSpPr/>
      </dsp:nvSpPr>
      <dsp:spPr>
        <a:xfrm rot="5400000">
          <a:off x="4190840" y="-2849323"/>
          <a:ext cx="1242496" cy="6949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Синтез вирусных белков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Синтез белков капсида и ферментов происходит на рибосомах клетки.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37370" y="64801"/>
        <a:ext cx="6888783" cy="1121188"/>
      </dsp:txXfrm>
    </dsp:sp>
    <dsp:sp modelId="{9B43E9FF-3534-4DCA-BA20-E15C21156D76}">
      <dsp:nvSpPr>
        <dsp:cNvPr id="0" name=""/>
        <dsp:cNvSpPr/>
      </dsp:nvSpPr>
      <dsp:spPr>
        <a:xfrm rot="5400000">
          <a:off x="-286579" y="2010239"/>
          <a:ext cx="1910529" cy="13373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5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1" y="2392344"/>
        <a:ext cx="1337370" cy="573159"/>
      </dsp:txXfrm>
    </dsp:sp>
    <dsp:sp modelId="{B12AFC6F-3516-4710-9B7B-D59CCD2AF4D7}">
      <dsp:nvSpPr>
        <dsp:cNvPr id="0" name=""/>
        <dsp:cNvSpPr/>
      </dsp:nvSpPr>
      <dsp:spPr>
        <a:xfrm rot="5400000">
          <a:off x="4191167" y="-1130136"/>
          <a:ext cx="1241843" cy="6949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Сборка вирусных частиц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Осуществляется из синтезированных пораженной клеткой вирусных нуклеиновых кислот и белков.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37370" y="1784283"/>
        <a:ext cx="6888815" cy="1120599"/>
      </dsp:txXfrm>
    </dsp:sp>
    <dsp:sp modelId="{C119D694-5D55-4BA3-9709-76E21FB5225B}">
      <dsp:nvSpPr>
        <dsp:cNvPr id="0" name=""/>
        <dsp:cNvSpPr/>
      </dsp:nvSpPr>
      <dsp:spPr>
        <a:xfrm rot="5400000">
          <a:off x="-286579" y="3729753"/>
          <a:ext cx="1910529" cy="133737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solidFill>
                <a:schemeClr val="bg2"/>
              </a:solidFill>
              <a:latin typeface="Rosewood Std Regular" pitchFamily="50" charset="0"/>
            </a:rPr>
            <a:t>6</a:t>
          </a:r>
          <a:endParaRPr lang="ru-RU" sz="4800" kern="1200" dirty="0">
            <a:solidFill>
              <a:schemeClr val="bg2"/>
            </a:solidFill>
          </a:endParaRPr>
        </a:p>
      </dsp:txBody>
      <dsp:txXfrm rot="-5400000">
        <a:off x="1" y="4111858"/>
        <a:ext cx="1337370" cy="573159"/>
      </dsp:txXfrm>
    </dsp:sp>
    <dsp:sp modelId="{DB5CB03E-2E1F-4503-872C-93923F599F19}">
      <dsp:nvSpPr>
        <dsp:cNvPr id="0" name=""/>
        <dsp:cNvSpPr/>
      </dsp:nvSpPr>
      <dsp:spPr>
        <a:xfrm rot="5400000">
          <a:off x="4191167" y="589377"/>
          <a:ext cx="1241843" cy="69494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Выход вирусных частиц из клетки.</a:t>
          </a:r>
          <a:endParaRPr lang="ru-RU" sz="20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У прокариот часто сопровождается разрушением клетки, у эукариот происходит путем выпячивания оболочки клетки и «выталкиванием» вирусных частиц в окружающую среду.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337370" y="3503796"/>
        <a:ext cx="6888815" cy="11205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87842C-FC88-4CA6-8FF3-569AEDBDB461}">
      <dsp:nvSpPr>
        <dsp:cNvPr id="0" name=""/>
        <dsp:cNvSpPr/>
      </dsp:nvSpPr>
      <dsp:spPr>
        <a:xfrm>
          <a:off x="4534562" y="1089695"/>
          <a:ext cx="3055900" cy="981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9152"/>
              </a:lnTo>
              <a:lnTo>
                <a:pt x="3055900" y="789152"/>
              </a:lnTo>
              <a:lnTo>
                <a:pt x="3055900" y="981981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92244A-22AD-4EB8-AFCA-88484C02DF58}">
      <dsp:nvSpPr>
        <dsp:cNvPr id="0" name=""/>
        <dsp:cNvSpPr/>
      </dsp:nvSpPr>
      <dsp:spPr>
        <a:xfrm>
          <a:off x="4397838" y="1089695"/>
          <a:ext cx="136723" cy="981981"/>
        </a:xfrm>
        <a:custGeom>
          <a:avLst/>
          <a:gdLst/>
          <a:ahLst/>
          <a:cxnLst/>
          <a:rect l="0" t="0" r="0" b="0"/>
          <a:pathLst>
            <a:path>
              <a:moveTo>
                <a:pt x="136723" y="0"/>
              </a:moveTo>
              <a:lnTo>
                <a:pt x="136723" y="789152"/>
              </a:lnTo>
              <a:lnTo>
                <a:pt x="0" y="789152"/>
              </a:lnTo>
              <a:lnTo>
                <a:pt x="0" y="981981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376775-D6FD-4644-B4DB-1E07443C12DD}">
      <dsp:nvSpPr>
        <dsp:cNvPr id="0" name=""/>
        <dsp:cNvSpPr/>
      </dsp:nvSpPr>
      <dsp:spPr>
        <a:xfrm>
          <a:off x="1214216" y="1089695"/>
          <a:ext cx="3320346" cy="981981"/>
        </a:xfrm>
        <a:custGeom>
          <a:avLst/>
          <a:gdLst/>
          <a:ahLst/>
          <a:cxnLst/>
          <a:rect l="0" t="0" r="0" b="0"/>
          <a:pathLst>
            <a:path>
              <a:moveTo>
                <a:pt x="3320346" y="0"/>
              </a:moveTo>
              <a:lnTo>
                <a:pt x="3320346" y="789152"/>
              </a:lnTo>
              <a:lnTo>
                <a:pt x="0" y="789152"/>
              </a:lnTo>
              <a:lnTo>
                <a:pt x="0" y="981981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D71DD4-4A10-43E6-A09C-46922F60C334}">
      <dsp:nvSpPr>
        <dsp:cNvPr id="0" name=""/>
        <dsp:cNvSpPr/>
      </dsp:nvSpPr>
      <dsp:spPr>
        <a:xfrm>
          <a:off x="928669" y="214294"/>
          <a:ext cx="7211787" cy="8754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02E0E1A-55D3-42E6-9D8D-E3F4C5957152}">
      <dsp:nvSpPr>
        <dsp:cNvPr id="0" name=""/>
        <dsp:cNvSpPr/>
      </dsp:nvSpPr>
      <dsp:spPr>
        <a:xfrm>
          <a:off x="1159948" y="434009"/>
          <a:ext cx="7211787" cy="875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800" kern="1200" dirty="0"/>
        </a:p>
      </dsp:txBody>
      <dsp:txXfrm>
        <a:off x="1185588" y="459649"/>
        <a:ext cx="7160507" cy="824120"/>
      </dsp:txXfrm>
    </dsp:sp>
    <dsp:sp modelId="{D285506A-CC90-4169-9EBD-5D2B75E8CF9F}">
      <dsp:nvSpPr>
        <dsp:cNvPr id="0" name=""/>
        <dsp:cNvSpPr/>
      </dsp:nvSpPr>
      <dsp:spPr>
        <a:xfrm>
          <a:off x="9" y="2071676"/>
          <a:ext cx="2428414" cy="609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73A1F13-C85B-4566-A957-45F32C798483}">
      <dsp:nvSpPr>
        <dsp:cNvPr id="0" name=""/>
        <dsp:cNvSpPr/>
      </dsp:nvSpPr>
      <dsp:spPr>
        <a:xfrm>
          <a:off x="231288" y="2291391"/>
          <a:ext cx="2428414" cy="6094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Литическая</a:t>
          </a:r>
          <a:endParaRPr lang="ru-RU" sz="28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49137" y="2309240"/>
        <a:ext cx="2392716" cy="573725"/>
      </dsp:txXfrm>
    </dsp:sp>
    <dsp:sp modelId="{7D6302B0-B5EC-43CE-A7B4-F23B9AE0F40D}">
      <dsp:nvSpPr>
        <dsp:cNvPr id="0" name=""/>
        <dsp:cNvSpPr/>
      </dsp:nvSpPr>
      <dsp:spPr>
        <a:xfrm>
          <a:off x="2857490" y="2071676"/>
          <a:ext cx="3080697" cy="6487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CDB8541-BEAA-4F3C-8758-7DEC3349DACE}">
      <dsp:nvSpPr>
        <dsp:cNvPr id="0" name=""/>
        <dsp:cNvSpPr/>
      </dsp:nvSpPr>
      <dsp:spPr>
        <a:xfrm>
          <a:off x="3088769" y="2291391"/>
          <a:ext cx="3080697" cy="648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Персистентная</a:t>
          </a:r>
          <a:endParaRPr lang="ru-RU" sz="28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07769" y="2310391"/>
        <a:ext cx="3042697" cy="610706"/>
      </dsp:txXfrm>
    </dsp:sp>
    <dsp:sp modelId="{EE9B506F-A097-468A-A36B-1377E644A904}">
      <dsp:nvSpPr>
        <dsp:cNvPr id="0" name=""/>
        <dsp:cNvSpPr/>
      </dsp:nvSpPr>
      <dsp:spPr>
        <a:xfrm>
          <a:off x="6357949" y="2071676"/>
          <a:ext cx="2465028" cy="6487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8E656FC-85E0-404D-8128-4CCB8060BAA1}">
      <dsp:nvSpPr>
        <dsp:cNvPr id="0" name=""/>
        <dsp:cNvSpPr/>
      </dsp:nvSpPr>
      <dsp:spPr>
        <a:xfrm>
          <a:off x="6589228" y="2291391"/>
          <a:ext cx="2465028" cy="6487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u="sng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Латентная</a:t>
          </a:r>
          <a:endParaRPr lang="ru-RU" sz="2800" b="1" u="sng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08228" y="2310391"/>
        <a:ext cx="2427028" cy="6107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CE2E7D-D8D1-4033-9511-C1DAEEB295AC}" type="datetimeFigureOut">
              <a:rPr lang="ru-RU" smtClean="0"/>
              <a:pPr/>
              <a:t>18.02.2025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A8160-9A84-4DD7-88A1-13C72471B5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578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A8160-9A84-4DD7-88A1-13C72471B58E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4544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4672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9076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2567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8541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695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6210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7041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771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7078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1363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2792759-7FA1-4FA8-804D-8CEF286ECEC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4662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AFC242-1CF4-42F8-9E9F-55E6835013A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5950969"/>
      </p:ext>
    </p:extLst>
  </p:cSld>
  <p:clrMapOvr>
    <a:masterClrMapping/>
  </p:clrMapOvr>
  <p:transition>
    <p:split orient="vert" dir="in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8F3FA1-CDC7-446C-B47E-949D155E3F5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9934284"/>
      </p:ext>
    </p:extLst>
  </p:cSld>
  <p:clrMapOvr>
    <a:masterClrMapping/>
  </p:clrMapOvr>
  <p:transition>
    <p:split orient="vert"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3C5CB1-945F-4C49-ADFE-17DEFBD2813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288035"/>
      </p:ext>
    </p:extLst>
  </p:cSld>
  <p:clrMapOvr>
    <a:masterClrMapping/>
  </p:clrMapOvr>
  <p:transition>
    <p:split orient="vert"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DCA0AA-AC1D-433B-B0BE-81F75F347329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6450505"/>
      </p:ext>
    </p:extLst>
  </p:cSld>
  <p:clrMapOvr>
    <a:masterClrMapping/>
  </p:clrMapOvr>
  <p:transition>
    <p:split orient="vert"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CDC23-0B4E-467D-A949-412EB887724F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294531"/>
      </p:ext>
    </p:extLst>
  </p:cSld>
  <p:clrMapOvr>
    <a:masterClrMapping/>
  </p:clrMapOvr>
  <p:transition>
    <p:split orient="vert"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974958-E668-4D40-826E-7BFAE899D41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4588839"/>
      </p:ext>
    </p:extLst>
  </p:cSld>
  <p:clrMapOvr>
    <a:masterClrMapping/>
  </p:clrMapOvr>
  <p:transition>
    <p:split orient="vert"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483D47-C4F6-4F3C-9028-8533DB19659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658051"/>
      </p:ext>
    </p:extLst>
  </p:cSld>
  <p:clrMapOvr>
    <a:masterClrMapping/>
  </p:clrMapOvr>
  <p:transition>
    <p:split orient="vert"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0EA5B9-7CD1-430F-8F28-2BB9F2B59B0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909970"/>
      </p:ext>
    </p:extLst>
  </p:cSld>
  <p:clrMapOvr>
    <a:masterClrMapping/>
  </p:clrMapOvr>
  <p:transition>
    <p:split orient="vert"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292EE2-0140-4CCB-BDCA-79E49331C11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1046191"/>
      </p:ext>
    </p:extLst>
  </p:cSld>
  <p:clrMapOvr>
    <a:masterClrMapping/>
  </p:clrMapOvr>
  <p:transition>
    <p:split orient="vert"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B06CAB-7723-4C42-BB4F-F9575FFFA236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3419523"/>
      </p:ext>
    </p:extLst>
  </p:cSld>
  <p:clrMapOvr>
    <a:masterClrMapping/>
  </p:clrMapOvr>
  <p:transition>
    <p:split orient="vert"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F40E84-0853-4DE3-9F41-AB19DBDC935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183688"/>
      </p:ext>
    </p:extLst>
  </p:cSld>
  <p:clrMapOvr>
    <a:masterClrMapping/>
  </p:clrMapOvr>
  <p:transition>
    <p:split orient="vert" dir="in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F04947-B1AF-432A-BF7E-250D9ABC6A1A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58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AFC242-1CF4-42F8-9E9F-55E6835013A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6937554"/>
      </p:ext>
    </p:extLst>
  </p:cSld>
  <p:clrMapOvr>
    <a:masterClrMapping/>
  </p:clrMapOvr>
  <p:transition>
    <p:split orient="vert" dir="in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8F3FA1-CDC7-446C-B47E-949D155E3F5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711224"/>
      </p:ext>
    </p:extLst>
  </p:cSld>
  <p:clrMapOvr>
    <a:masterClrMapping/>
  </p:clrMapOvr>
  <p:transition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3C5CB1-945F-4C49-ADFE-17DEFBD2813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426472"/>
      </p:ext>
    </p:extLst>
  </p:cSld>
  <p:clrMapOvr>
    <a:masterClrMapping/>
  </p:clrMapOvr>
  <p:transition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DCA0AA-AC1D-433B-B0BE-81F75F347329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1466049"/>
      </p:ext>
    </p:extLst>
  </p:cSld>
  <p:clrMapOvr>
    <a:masterClrMapping/>
  </p:clrMapOvr>
  <p:transition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CDC23-0B4E-467D-A949-412EB887724F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7268948"/>
      </p:ext>
    </p:extLst>
  </p:cSld>
  <p:clrMapOvr>
    <a:masterClrMapping/>
  </p:clrMapOvr>
  <p:transition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974958-E668-4D40-826E-7BFAE899D41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361547"/>
      </p:ext>
    </p:extLst>
  </p:cSld>
  <p:clrMapOvr>
    <a:masterClrMapping/>
  </p:clrMapOvr>
  <p:transition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483D47-C4F6-4F3C-9028-8533DB19659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1562030"/>
      </p:ext>
    </p:extLst>
  </p:cSld>
  <p:clrMapOvr>
    <a:masterClrMapping/>
  </p:clrMapOvr>
  <p:transition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0EA5B9-7CD1-430F-8F28-2BB9F2B59B0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646708"/>
      </p:ext>
    </p:extLst>
  </p:cSld>
  <p:clrMapOvr>
    <a:masterClrMapping/>
  </p:clrMapOvr>
  <p:transition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292EE2-0140-4CCB-BDCA-79E49331C11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0740533"/>
      </p:ext>
    </p:extLst>
  </p:cSld>
  <p:clrMapOvr>
    <a:masterClrMapping/>
  </p:clrMapOvr>
  <p:transition>
    <p:split orient="vert" dir="in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B06CAB-7723-4C42-BB4F-F9575FFFA236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372833"/>
      </p:ext>
    </p:extLst>
  </p:cSld>
  <p:clrMapOvr>
    <a:masterClrMapping/>
  </p:clrMapOvr>
  <p:transition>
    <p:split orient="vert" dir="in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F40E84-0853-4DE3-9F41-AB19DBDC935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8592622"/>
      </p:ext>
    </p:extLst>
  </p:cSld>
  <p:clrMapOvr>
    <a:masterClrMapping/>
  </p:clrMapOvr>
  <p:transition>
    <p:split orient="vert" dir="in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F04947-B1AF-432A-BF7E-250D9ABC6A1A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90386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0AFC242-1CF4-42F8-9E9F-55E6835013A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72318"/>
      </p:ext>
    </p:extLst>
  </p:cSld>
  <p:clrMapOvr>
    <a:masterClrMapping/>
  </p:clrMapOvr>
  <p:transition>
    <p:split orient="vert" dir="in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A8F3FA1-CDC7-446C-B47E-949D155E3F5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3650637"/>
      </p:ext>
    </p:extLst>
  </p:cSld>
  <p:clrMapOvr>
    <a:masterClrMapping/>
  </p:clrMapOvr>
  <p:transition>
    <p:split orient="vert" dir="in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3C5CB1-945F-4C49-ADFE-17DEFBD2813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4646206"/>
      </p:ext>
    </p:extLst>
  </p:cSld>
  <p:clrMapOvr>
    <a:masterClrMapping/>
  </p:clrMapOvr>
  <p:transition>
    <p:split orient="vert" dir="in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DCA0AA-AC1D-433B-B0BE-81F75F347329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7696037"/>
      </p:ext>
    </p:extLst>
  </p:cSld>
  <p:clrMapOvr>
    <a:masterClrMapping/>
  </p:clrMapOvr>
  <p:transition>
    <p:split orient="vert" dir="in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CDC23-0B4E-467D-A949-412EB887724F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3298163"/>
      </p:ext>
    </p:extLst>
  </p:cSld>
  <p:clrMapOvr>
    <a:masterClrMapping/>
  </p:clrMapOvr>
  <p:transition>
    <p:split orient="vert" dir="in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974958-E668-4D40-826E-7BFAE899D41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6581257"/>
      </p:ext>
    </p:extLst>
  </p:cSld>
  <p:clrMapOvr>
    <a:masterClrMapping/>
  </p:clrMapOvr>
  <p:transition>
    <p:split orient="vert" dir="in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A483D47-C4F6-4F3C-9028-8533DB19659D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130908"/>
      </p:ext>
    </p:extLst>
  </p:cSld>
  <p:clrMapOvr>
    <a:masterClrMapping/>
  </p:clrMapOvr>
  <p:transition>
    <p:split orient="vert" dir="in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0EA5B9-7CD1-430F-8F28-2BB9F2B59B05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2365592"/>
      </p:ext>
    </p:extLst>
  </p:cSld>
  <p:clrMapOvr>
    <a:masterClrMapping/>
  </p:clrMapOvr>
  <p:transition>
    <p:split orient="vert" dir="in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292EE2-0140-4CCB-BDCA-79E49331C114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4095074"/>
      </p:ext>
    </p:extLst>
  </p:cSld>
  <p:clrMapOvr>
    <a:masterClrMapping/>
  </p:clrMapOvr>
  <p:transition>
    <p:split orient="vert" dir="in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5B06CAB-7723-4C42-BB4F-F9575FFFA236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8894044"/>
      </p:ext>
    </p:extLst>
  </p:cSld>
  <p:clrMapOvr>
    <a:masterClrMapping/>
  </p:clrMapOvr>
  <p:transition>
    <p:split orient="vert" dir="in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F40E84-0853-4DE3-9F41-AB19DBDC9357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195313"/>
      </p:ext>
    </p:extLst>
  </p:cSld>
  <p:clrMapOvr>
    <a:masterClrMapping/>
  </p:clrMapOvr>
  <p:transition>
    <p:split orient="vert" dir="in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F04947-B1AF-432A-BF7E-250D9ABC6A1A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4758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0652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170258-FD11-45C6-B036-8867B914B5E1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35849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0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1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2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3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4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5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6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7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8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9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0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1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2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3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4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5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6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7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8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9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0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1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2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3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4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5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6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7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8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9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9379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170258-FD11-45C6-B036-8867B914B5E1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35849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0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1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2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3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4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5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6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7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8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9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0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1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2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3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4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5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6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7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8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9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0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1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2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3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4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5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6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7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8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9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352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170258-FD11-45C6-B036-8867B914B5E1}" type="slidenum">
              <a:rPr kumimoji="0" lang="ru-RU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35849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0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1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2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3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4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5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6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7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8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59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0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1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2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3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4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5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6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7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8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69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0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1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2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3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4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5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6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7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8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5879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7474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B%D0%B0%D1%82%D0%B8%D0%BD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college.ru/biology/course/content/models/fag/fag.html" TargetMode="Externa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500042"/>
            <a:ext cx="6715172" cy="257176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>
                <a:gd name="adj" fmla="val 1839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60000" dist="29997" dir="5400000" sy="-100000" algn="bl" rotWithShape="0"/>
                </a:effectLst>
              </a:rPr>
              <a:t>Вирусы</a:t>
            </a:r>
            <a:endParaRPr lang="ru-RU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332656"/>
            <a:ext cx="8424863" cy="5763344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chemeClr val="folHlink"/>
                </a:solidFill>
                <a:effectLst/>
                <a:latin typeface="Times New Roman" pitchFamily="18" charset="0"/>
              </a:rPr>
              <a:t>    </a:t>
            </a:r>
            <a:r>
              <a:rPr lang="ru-RU" sz="2800" b="1" dirty="0" err="1" smtClean="0">
                <a:solidFill>
                  <a:schemeClr val="folHlink"/>
                </a:solidFill>
                <a:effectLst/>
                <a:latin typeface="Times New Roman" pitchFamily="18" charset="0"/>
              </a:rPr>
              <a:t>Ви́рус</a:t>
            </a:r>
            <a:r>
              <a:rPr lang="ru-RU" sz="2800" dirty="0" smtClean="0">
                <a:solidFill>
                  <a:schemeClr val="folHlink"/>
                </a:solidFill>
                <a:effectLst/>
                <a:latin typeface="Times New Roman" pitchFamily="18" charset="0"/>
              </a:rPr>
              <a:t> </a:t>
            </a:r>
            <a:r>
              <a:rPr lang="ru-RU" sz="2800" dirty="0" smtClean="0">
                <a:effectLst/>
                <a:latin typeface="Times New Roman" pitchFamily="18" charset="0"/>
              </a:rPr>
              <a:t>(от </a:t>
            </a:r>
            <a:r>
              <a:rPr lang="ru-RU" sz="2800" dirty="0" smtClean="0">
                <a:effectLst/>
                <a:latin typeface="Times New Roman" pitchFamily="18" charset="0"/>
                <a:hlinkClick r:id="rId2" tooltip="Латинский язык"/>
              </a:rPr>
              <a:t>лат.</a:t>
            </a:r>
            <a:r>
              <a:rPr lang="ru-RU" sz="2800" dirty="0" smtClean="0">
                <a:effectLst/>
                <a:latin typeface="Times New Roman" pitchFamily="18" charset="0"/>
              </a:rPr>
              <a:t> </a:t>
            </a:r>
            <a:r>
              <a:rPr lang="ru-RU" sz="2800" i="1" dirty="0" err="1" smtClean="0">
                <a:effectLst/>
                <a:latin typeface="Times New Roman" pitchFamily="18" charset="0"/>
              </a:rPr>
              <a:t>virus</a:t>
            </a:r>
            <a:r>
              <a:rPr lang="ru-RU" sz="2800" dirty="0" smtClean="0">
                <a:effectLst/>
                <a:latin typeface="Times New Roman" pitchFamily="18" charset="0"/>
              </a:rPr>
              <a:t> — яд) — микроскопическая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  <a:latin typeface="Times New Roman" pitchFamily="18" charset="0"/>
              </a:rPr>
              <a:t>    частица, способная инфицировать клетки живых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  <a:latin typeface="Times New Roman" pitchFamily="18" charset="0"/>
              </a:rPr>
              <a:t>    организмов. Вирусы являются облигатными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  <a:latin typeface="Times New Roman" pitchFamily="18" charset="0"/>
              </a:rPr>
              <a:t>    паразитами — они не способны размножаться вне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  <a:latin typeface="Times New Roman" pitchFamily="18" charset="0"/>
              </a:rPr>
              <a:t>    клетки.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  <a:latin typeface="Times New Roman" pitchFamily="18" charset="0"/>
              </a:rPr>
              <a:t>    В настоящее время известны вирусы,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  <a:latin typeface="Times New Roman" pitchFamily="18" charset="0"/>
              </a:rPr>
              <a:t>    размножающиеся в клетках растений, животных,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  <a:latin typeface="Times New Roman" pitchFamily="18" charset="0"/>
              </a:rPr>
              <a:t>    грибов и бактерий (последних обычно называют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>
                <a:effectLst/>
                <a:latin typeface="Times New Roman" pitchFamily="18" charset="0"/>
              </a:rPr>
              <a:t>    бактериофагами).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341959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7543800" cy="725487"/>
          </a:xfrm>
        </p:spPr>
        <p:txBody>
          <a:bodyPr/>
          <a:lstStyle/>
          <a:p>
            <a:r>
              <a:rPr lang="ru-RU" smtClean="0"/>
              <a:t>История изучения вирусов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5734050"/>
            <a:ext cx="2449512" cy="5048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200" smtClean="0"/>
              <a:t>Д. И.Ивановский</a:t>
            </a:r>
          </a:p>
        </p:txBody>
      </p:sp>
      <p:sp>
        <p:nvSpPr>
          <p:cNvPr id="24580" name="Rectangle 17"/>
          <p:cNvSpPr>
            <a:spLocks noGrp="1" noChangeArrowheads="1"/>
          </p:cNvSpPr>
          <p:nvPr>
            <p:ph type="body" sz="half" idx="2"/>
          </p:nvPr>
        </p:nvSpPr>
        <p:spPr>
          <a:xfrm>
            <a:off x="2771775" y="1196975"/>
            <a:ext cx="3384550" cy="51847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600" smtClean="0"/>
              <a:t>В 1892 году русским ботаником и микробиологом Дмитрием Иосифовичем Ивановским был открыт вирус табачной мозаики, этот год считается годом рождения вирусологии как науки.</a:t>
            </a:r>
          </a:p>
          <a:p>
            <a:pPr>
              <a:lnSpc>
                <a:spcPct val="90000"/>
              </a:lnSpc>
            </a:pPr>
            <a:endParaRPr lang="ru-RU" sz="2600" smtClean="0"/>
          </a:p>
        </p:txBody>
      </p:sp>
      <p:pic>
        <p:nvPicPr>
          <p:cNvPr id="24581" name="Picture 8" descr="&amp;mcy;&amp;icy;&amp;kcy;&amp;rcy;&amp;ocy;&amp;bcy;&amp;icy;&amp;ocy;&amp;lcy;&amp;ocy;&amp;gcy;, &amp;fcy;&amp;icy;&amp;zcy;&amp;icy;&amp;ocy;&amp;lcy;&amp;ocy;&amp;gcy; &amp;rcy;&amp;acy;&amp;scy;&amp;tcy;&amp;iecy;&amp;ncy;&amp;icy;&amp;jcy;, &amp;ocy;&amp;scy;&amp;ncy;&amp;ocy;&amp;vcy;&amp;ocy;&amp;pcy;&amp;ocy;&amp;lcy;&amp;ocy;&amp;zhcy;&amp;ncy;&amp;icy;&amp;kcy; &amp;ocy;&amp;tcy;&amp;iecy;&amp;chcy;&amp;iecy;&amp;scy;&amp;tcy;&amp;vcy;&amp;iecy;&amp;ncy;&amp;ncy;&amp;ocy;&amp;jcy; &amp;vcy;&amp;icy;&amp;rcy;&amp;ucy;&amp;scy;&amp;ocy;&amp;lcy;&amp;ocy;&amp;gcy;&amp;icy;&amp;i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133600"/>
            <a:ext cx="2322513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0" descr="&amp;Kcy;&amp;acy;&amp;rcy;&amp;tcy;&amp;icy;&amp;ncy;&amp;kcy;&amp;icy; &amp;pcy;&amp;ocy; &amp;zcy;&amp;acy;&amp;pcy;&amp;rcy;&amp;ocy;&amp;scy;&amp;ucy; &amp;Vcy;&amp;icy;&amp;rcy;&amp;ucy;&amp;scy; &amp;tcy;&amp;acy;&amp;bcy;&amp;acy;&amp;chcy;&amp;ncy;&amp;ocy;&amp;jcy; &amp;mcy;&amp;ocy;&amp;zcy;&amp;acy;&amp;icy;&amp;kcy;&amp;icy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3789363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12" descr="&amp;Kcy;&amp;acy;&amp;rcy;&amp;tcy;&amp;icy;&amp;ncy;&amp;kcy;&amp;icy; &amp;pcy;&amp;ocy; &amp;zcy;&amp;acy;&amp;pcy;&amp;rcy;&amp;ocy;&amp;scy;&amp;ucy; &amp;Vcy;&amp;icy;&amp;rcy;&amp;ucy;&amp;scy; &amp;tcy;&amp;acy;&amp;bcy;&amp;acy;&amp;chcy;&amp;ncy;&amp;ocy;&amp;jcy; &amp;mcy;&amp;ocy;&amp;zcy;&amp;acy;&amp;icy;&amp;kcy;&amp;icy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43763" y="1052513"/>
            <a:ext cx="1314450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1187319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7543800" cy="90805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mtClean="0">
                <a:solidFill>
                  <a:schemeClr val="folHlink"/>
                </a:solidFill>
              </a:rPr>
              <a:t>СВОЙСТВА ВИРУСОВ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052513"/>
            <a:ext cx="8424614" cy="55451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Вирусы - мельчайшие живые организмы;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Вирусы не имеют клеточного строения;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Вирусы способны жить и воспроизводиться, паразитируя внутри других клеток;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Большинство вирусов вызывают болезни;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Вирусы устроены очень просто;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Вирусы находятся на границе живого и неживого;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Каждый тип вируса распознает и инфицирует лишь определенные типы клеток.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113750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7" name="Picture 13" descr="01010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908050"/>
            <a:ext cx="5400675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8" name="Rectangle 14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229600" cy="1143000"/>
          </a:xfrm>
        </p:spPr>
        <p:txBody>
          <a:bodyPr/>
          <a:lstStyle/>
          <a:p>
            <a:r>
              <a:rPr lang="ru-RU" sz="4000" b="1">
                <a:solidFill>
                  <a:schemeClr val="tx1"/>
                </a:solidFill>
              </a:rPr>
              <a:t>Размеры вирусов.</a:t>
            </a:r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250825" y="1052513"/>
            <a:ext cx="30607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r>
              <a:rPr lang="ru-RU" sz="2400"/>
              <a:t>Мельчайшие живые организмы.</a:t>
            </a:r>
          </a:p>
          <a:p>
            <a:pPr>
              <a:buFontTx/>
              <a:buChar char="•"/>
            </a:pPr>
            <a:r>
              <a:rPr lang="ru-RU" sz="2400"/>
              <a:t>Размеры варьируются от 20 до 300 нм.</a:t>
            </a:r>
          </a:p>
          <a:p>
            <a:pPr>
              <a:buFontTx/>
              <a:buChar char="•"/>
            </a:pPr>
            <a:r>
              <a:rPr lang="ru-RU" sz="2400"/>
              <a:t>В среднем в 50 раз меньше бактерий.</a:t>
            </a:r>
          </a:p>
          <a:p>
            <a:pPr>
              <a:buFontTx/>
              <a:buChar char="•"/>
            </a:pPr>
            <a:r>
              <a:rPr lang="ru-RU" sz="2400"/>
              <a:t>Нельзя увидеть с помощью светового микроскопа.</a:t>
            </a:r>
          </a:p>
          <a:p>
            <a:pPr>
              <a:buFontTx/>
              <a:buChar char="•"/>
            </a:pPr>
            <a:r>
              <a:rPr lang="ru-RU" sz="2400"/>
              <a:t>Проходят через фильтры, не пропускающие бактерий.</a:t>
            </a:r>
          </a:p>
        </p:txBody>
      </p:sp>
    </p:spTree>
    <p:extLst>
      <p:ext uri="{BB962C8B-B14F-4D97-AF65-F5344CB8AC3E}">
        <p14:creationId xmlns:p14="http://schemas.microsoft.com/office/powerpoint/2010/main" val="91919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-357214"/>
            <a:ext cx="7215238" cy="264320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Строение</a:t>
            </a:r>
          </a:p>
          <a:p>
            <a:pPr algn="ctr"/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вирусов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L:\virus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500306"/>
            <a:ext cx="4714908" cy="40005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564" y="2571744"/>
            <a:ext cx="414343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Вирус состоит из:</a:t>
            </a:r>
          </a:p>
          <a:p>
            <a:pPr indent="360000">
              <a:buFont typeface="Wingdings" pitchFamily="2" charset="2"/>
              <a:buChar char="Ø"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Нуклеиновой кислоты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(ДНК или РНК)</a:t>
            </a:r>
          </a:p>
          <a:p>
            <a:pPr indent="360000">
              <a:buFont typeface="Wingdings" pitchFamily="2" charset="2"/>
              <a:buChar char="Ø"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Капсида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защитной белковой оболочки, окружающей генетический материал вируса</a:t>
            </a:r>
          </a:p>
          <a:p>
            <a:pPr indent="360000">
              <a:buFont typeface="Wingdings" pitchFamily="2" charset="2"/>
              <a:buChar char="Ø"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Дополнительной оболочки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(вирусы гриппа, ВИЧ)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15888"/>
            <a:ext cx="7543800" cy="792162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mtClean="0">
                <a:solidFill>
                  <a:schemeClr val="folHlink"/>
                </a:solidFill>
              </a:rPr>
              <a:t>СТРОЕНИЕ ВИРУСА</a:t>
            </a:r>
          </a:p>
        </p:txBody>
      </p:sp>
      <p:pic>
        <p:nvPicPr>
          <p:cNvPr id="9219" name="Picture 5" descr="Image1302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981075"/>
            <a:ext cx="6985000" cy="5284788"/>
          </a:xfrm>
        </p:spPr>
      </p:pic>
    </p:spTree>
    <p:extLst>
      <p:ext uri="{BB962C8B-B14F-4D97-AF65-F5344CB8AC3E}">
        <p14:creationId xmlns:p14="http://schemas.microsoft.com/office/powerpoint/2010/main" val="295845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8424862" cy="911225"/>
          </a:xfrm>
        </p:spPr>
        <p:txBody>
          <a:bodyPr>
            <a:normAutofit fontScale="90000"/>
          </a:bodyPr>
          <a:lstStyle/>
          <a:p>
            <a:r>
              <a:rPr lang="ru-RU" sz="4000" b="1">
                <a:solidFill>
                  <a:schemeClr val="tx1"/>
                </a:solidFill>
              </a:rPr>
              <a:t>Строение вируса бактериофага</a:t>
            </a:r>
            <a:r>
              <a:rPr lang="ru-RU" sz="4000">
                <a:solidFill>
                  <a:schemeClr val="tx1"/>
                </a:solidFill>
              </a:rPr>
              <a:t>.</a:t>
            </a:r>
            <a:br>
              <a:rPr lang="ru-RU" sz="4000">
                <a:solidFill>
                  <a:schemeClr val="tx1"/>
                </a:solidFill>
              </a:rPr>
            </a:br>
            <a:endParaRPr lang="ru-RU" sz="4000">
              <a:solidFill>
                <a:schemeClr val="tx1"/>
              </a:solidFill>
            </a:endParaRPr>
          </a:p>
        </p:txBody>
      </p:sp>
      <p:sp>
        <p:nvSpPr>
          <p:cNvPr id="10268" name="Rectangle 28"/>
          <p:cNvSpPr>
            <a:spLocks noChangeArrowheads="1"/>
          </p:cNvSpPr>
          <p:nvPr/>
        </p:nvSpPr>
        <p:spPr bwMode="auto">
          <a:xfrm>
            <a:off x="381000" y="1382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0270" name="Picture 30" descr="fa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557338"/>
            <a:ext cx="7772400" cy="474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01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7772400" cy="612775"/>
          </a:xfrm>
        </p:spPr>
        <p:txBody>
          <a:bodyPr>
            <a:normAutofit fontScale="90000"/>
          </a:bodyPr>
          <a:lstStyle/>
          <a:p>
            <a:r>
              <a:rPr lang="ru-RU" sz="4000" b="1">
                <a:solidFill>
                  <a:schemeClr val="tx1"/>
                </a:solidFill>
              </a:rPr>
              <a:t>Типы капсид.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23850" y="836613"/>
            <a:ext cx="7632700" cy="2065337"/>
          </a:xfrm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ru-RU" sz="2800"/>
              <a:t>Различают три основных типа симметрии:</a:t>
            </a:r>
          </a:p>
          <a:p>
            <a:pPr marL="533400" indent="-533400">
              <a:buFontTx/>
              <a:buAutoNum type="arabicPeriod"/>
            </a:pPr>
            <a:r>
              <a:rPr lang="ru-RU" sz="2800">
                <a:cs typeface="Times New Roman" pitchFamily="18" charset="0"/>
              </a:rPr>
              <a:t>Икосаэдрически</a:t>
            </a:r>
            <a:r>
              <a:rPr lang="ru-RU" sz="2800"/>
              <a:t>й</a:t>
            </a:r>
          </a:p>
          <a:p>
            <a:pPr marL="533400" indent="-533400">
              <a:buFontTx/>
              <a:buAutoNum type="arabicPeriod"/>
            </a:pPr>
            <a:r>
              <a:rPr lang="ru-RU" sz="2800"/>
              <a:t>С</a:t>
            </a:r>
            <a:r>
              <a:rPr lang="ru-RU" sz="2800">
                <a:cs typeface="Times New Roman" pitchFamily="18" charset="0"/>
              </a:rPr>
              <a:t>пиральны</a:t>
            </a:r>
            <a:r>
              <a:rPr lang="ru-RU" sz="2800"/>
              <a:t>й</a:t>
            </a:r>
          </a:p>
          <a:p>
            <a:pPr marL="533400" indent="-533400">
              <a:buFontTx/>
              <a:buAutoNum type="arabicPeriod"/>
            </a:pPr>
            <a:r>
              <a:rPr lang="ru-RU" sz="2800">
                <a:cs typeface="Times New Roman" pitchFamily="18" charset="0"/>
              </a:rPr>
              <a:t>Сложны</a:t>
            </a:r>
            <a:r>
              <a:rPr lang="ru-RU" sz="2800"/>
              <a:t>й </a:t>
            </a:r>
          </a:p>
          <a:p>
            <a:pPr marL="533400" indent="-533400">
              <a:buFont typeface="Wingdings" pitchFamily="2" charset="2"/>
              <a:buNone/>
            </a:pPr>
            <a:endParaRPr lang="ru-RU" sz="2800"/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179388" y="3213100"/>
            <a:ext cx="412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ru-RU" sz="2400" b="1">
                <a:latin typeface="Times New Roman" pitchFamily="18" charset="0"/>
              </a:rPr>
              <a:t>1.</a:t>
            </a:r>
          </a:p>
        </p:txBody>
      </p:sp>
      <p:sp>
        <p:nvSpPr>
          <p:cNvPr id="23570" name="Text Box 18"/>
          <p:cNvSpPr txBox="1">
            <a:spLocks noChangeArrowheads="1"/>
          </p:cNvSpPr>
          <p:nvPr/>
        </p:nvSpPr>
        <p:spPr bwMode="auto">
          <a:xfrm>
            <a:off x="3059113" y="3213100"/>
            <a:ext cx="412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ru-RU" sz="2400" b="1">
                <a:latin typeface="Times New Roman" pitchFamily="18" charset="0"/>
              </a:rPr>
              <a:t>2.</a:t>
            </a:r>
          </a:p>
        </p:txBody>
      </p:sp>
      <p:sp>
        <p:nvSpPr>
          <p:cNvPr id="23572" name="Text Box 20"/>
          <p:cNvSpPr txBox="1">
            <a:spLocks noChangeArrowheads="1"/>
          </p:cNvSpPr>
          <p:nvPr/>
        </p:nvSpPr>
        <p:spPr bwMode="auto">
          <a:xfrm>
            <a:off x="6051550" y="3233738"/>
            <a:ext cx="412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ru-RU" sz="2400" b="1">
                <a:latin typeface="Times New Roman" pitchFamily="18" charset="0"/>
              </a:rPr>
              <a:t>3.</a:t>
            </a:r>
          </a:p>
        </p:txBody>
      </p:sp>
      <p:sp>
        <p:nvSpPr>
          <p:cNvPr id="23573" name="Text Box 21"/>
          <p:cNvSpPr txBox="1">
            <a:spLocks noChangeArrowheads="1"/>
          </p:cNvSpPr>
          <p:nvPr/>
        </p:nvSpPr>
        <p:spPr bwMode="auto">
          <a:xfrm>
            <a:off x="539750" y="5300663"/>
            <a:ext cx="8208963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/>
              <a:t>Форма капсид у ДНК и РНК вирусов разная</a:t>
            </a:r>
            <a:r>
              <a:rPr lang="en-US" sz="2400"/>
              <a:t>: </a:t>
            </a:r>
            <a:r>
              <a:rPr lang="ru-RU" sz="2400"/>
              <a:t>у РНК вирусов только кубическая и спиральная, а у ДНК вирусов она кубическая, спиральная, сложная и двойная.</a:t>
            </a:r>
          </a:p>
          <a:p>
            <a:pPr algn="r"/>
            <a:endParaRPr lang="ru-RU" sz="2400" b="1"/>
          </a:p>
        </p:txBody>
      </p:sp>
      <p:pic>
        <p:nvPicPr>
          <p:cNvPr id="23575" name="Picture 23" descr="nci-adenoviru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161206"/>
              </a:clrFrom>
              <a:clrTo>
                <a:srgbClr val="16120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2781300"/>
            <a:ext cx="3662363" cy="244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78" name="Picture 26" descr="ANd9GcSlG_Fch_dfnVo2I9TSWgSZqgfp9Y05O3b-nSELiVcLO6hqm7n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997200"/>
            <a:ext cx="21240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80" name="Picture 28" descr="SVLP_lar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068638"/>
            <a:ext cx="2535238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42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-16000" contrast="-60000"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643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643174" y="285728"/>
            <a:ext cx="37626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7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Вирусы</a:t>
            </a:r>
            <a:endParaRPr lang="ru-RU" sz="7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214950"/>
            <a:ext cx="1857356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Бактериофаг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546" y="5214950"/>
            <a:ext cx="2000264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Аденовирусы</a:t>
            </a:r>
          </a:p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(оспа, герпес)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3438" y="5214950"/>
            <a:ext cx="2071702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Энтеровирусы</a:t>
            </a:r>
          </a:p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(грипп, бешенство, ВТМ)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00892" y="5214950"/>
            <a:ext cx="1928826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Ретровирусы</a:t>
            </a:r>
          </a:p>
          <a:p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(ВИЧ)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785786" y="0"/>
          <a:ext cx="7620000" cy="4318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57488" y="571480"/>
            <a:ext cx="376263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7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Вирусы</a:t>
            </a:r>
            <a:endParaRPr lang="ru-RU" sz="7200" b="1" dirty="0">
              <a:ln w="50800"/>
              <a:solidFill>
                <a:schemeClr val="bg1">
                  <a:shade val="5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4857760"/>
            <a:ext cx="3643338" cy="1384995"/>
          </a:xfrm>
          <a:prstGeom prst="rect">
            <a:avLst/>
          </a:prstGeom>
          <a:solidFill>
            <a:schemeClr val="accent2">
              <a:lumMod val="20000"/>
              <a:lumOff val="80000"/>
              <a:alpha val="75000"/>
            </a:schemeClr>
          </a:solidFill>
          <a:ln w="38100" cmpd="thinThick">
            <a:solidFill>
              <a:schemeClr val="bg2"/>
            </a:solidFill>
            <a:prstDash val="sysDash"/>
          </a:ln>
          <a:scene3d>
            <a:camera prst="orthographicFront"/>
            <a:lightRig rig="threePt" dir="t"/>
          </a:scene3d>
          <a:sp3d contourW="12700" prstMaterial="matte">
            <a:contourClr>
              <a:schemeClr val="bg1"/>
            </a:contourClr>
          </a:sp3d>
        </p:spPr>
        <p:txBody>
          <a:bodyPr wrap="square" rtlCol="0">
            <a:spAutoFit/>
          </a:bodyPr>
          <a:lstStyle/>
          <a:p>
            <a:pPr indent="360000"/>
            <a:r>
              <a:rPr lang="ru-RU" sz="2800" b="1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Состоят из нуклеиновой кислоты и капсида.</a:t>
            </a:r>
            <a:endParaRPr lang="ru-RU" sz="2800" b="1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71934" y="4357694"/>
            <a:ext cx="4857752" cy="2246769"/>
          </a:xfrm>
          <a:prstGeom prst="rect">
            <a:avLst/>
          </a:prstGeom>
          <a:solidFill>
            <a:schemeClr val="accent2">
              <a:lumMod val="20000"/>
              <a:lumOff val="80000"/>
              <a:alpha val="75000"/>
            </a:schemeClr>
          </a:solidFill>
          <a:ln w="38100" cmpd="thinThick">
            <a:solidFill>
              <a:schemeClr val="bg1"/>
            </a:solidFill>
            <a:prstDash val="dash"/>
          </a:ln>
          <a:scene3d>
            <a:camera prst="orthographicFront"/>
            <a:lightRig rig="threePt" dir="t"/>
          </a:scene3d>
          <a:sp3d contourW="12700" prstMaterial="matte">
            <a:contourClr>
              <a:schemeClr val="bg1"/>
            </a:contourClr>
          </a:sp3d>
        </p:spPr>
        <p:txBody>
          <a:bodyPr wrap="square" rtlCol="0">
            <a:spAutoFit/>
          </a:bodyPr>
          <a:lstStyle/>
          <a:p>
            <a:pPr indent="360000"/>
            <a:r>
              <a:rPr lang="ru-RU" sz="2800" b="1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Состоят из нуклеиновой кислоты, капсида, дополнительной оболочки, липопротеидной мембраны, включают в себя ферменты.</a:t>
            </a:r>
            <a:endParaRPr lang="ru-RU" sz="2800" b="1" i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-16000" contrast="-60000"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0"/>
            <a:ext cx="8572560" cy="23574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>
                <a:gd name="adj" fmla="val 2686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Стадии репродукции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вирусов</a:t>
            </a:r>
            <a:endParaRPr lang="en-US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571472" y="2500306"/>
          <a:ext cx="8143932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 bright="-16000" contrast="-60000"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428596" y="714356"/>
          <a:ext cx="8286808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60000"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L:\1019_10_19_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0"/>
            <a:ext cx="2500298" cy="244347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85720" y="0"/>
            <a:ext cx="8572528" cy="22145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Болезни,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вызываемые вирусами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2" name="Picture 4" descr="C:\Documents and Settings\User\Рабочий стол\bart2009071801302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8"/>
            <a:ext cx="2786050" cy="228599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4282" y="2143116"/>
            <a:ext cx="85011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0000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Грипп, корь, краснуха, оспа, бешенство, гепатит, острые респираторные заболевания, энцефалит, СПИД.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-16000" contrast="-60000"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142976" y="428604"/>
            <a:ext cx="72866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Вирусные инфекции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2844" y="3071810"/>
            <a:ext cx="2714644" cy="26776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2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Образовавшиеся внутри вирусы одновременно покидают клетку. Клетка разрушается и погибает.</a:t>
            </a:r>
            <a:endParaRPr lang="ru-RU" sz="2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1802" y="3071810"/>
            <a:ext cx="3071834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2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Образовавшиеся внутри вирусы покидают клетку постепенно. Клетка продолжает жить и делиться, производя новые вирусы, хотя ее функционирование может изменится.</a:t>
            </a:r>
            <a:endParaRPr lang="ru-RU" sz="2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15074" y="3071810"/>
            <a:ext cx="2714644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2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Генетический материал вируса встраивается в хромосомы клетки и при ее делении воспроизводится и передается дочерним клеткам.</a:t>
            </a:r>
            <a:endParaRPr lang="ru-RU" sz="2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-357214"/>
            <a:ext cx="8286808" cy="264320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Разнообразие</a:t>
            </a:r>
          </a:p>
          <a:p>
            <a:pPr algn="ctr"/>
            <a:r>
              <a:rPr lang="ru-RU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вирусов</a:t>
            </a:r>
            <a:endParaRPr lang="ru-RU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Круглая лента лицом вверх 2"/>
          <p:cNvSpPr/>
          <p:nvPr/>
        </p:nvSpPr>
        <p:spPr>
          <a:xfrm>
            <a:off x="714348" y="5286388"/>
            <a:ext cx="3786214" cy="928694"/>
          </a:xfrm>
          <a:prstGeom prst="ellipseRibbon2">
            <a:avLst>
              <a:gd name="adj1" fmla="val 25000"/>
              <a:gd name="adj2" fmla="val 56368"/>
              <a:gd name="adj3" fmla="val 1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785918" y="5286388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Табачная</a:t>
            </a:r>
          </a:p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мозаика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L:\2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57496"/>
            <a:ext cx="3201790" cy="2109789"/>
          </a:xfrm>
          <a:prstGeom prst="rect">
            <a:avLst/>
          </a:prstGeom>
          <a:noFill/>
        </p:spPr>
      </p:pic>
      <p:pic>
        <p:nvPicPr>
          <p:cNvPr id="3078" name="Picture 6" descr="C:\Documents and Settings\User\Рабочий стол\viru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285992"/>
            <a:ext cx="2428892" cy="2810595"/>
          </a:xfrm>
          <a:prstGeom prst="rect">
            <a:avLst/>
          </a:prstGeom>
          <a:noFill/>
        </p:spPr>
      </p:pic>
      <p:sp>
        <p:nvSpPr>
          <p:cNvPr id="10" name="Круглая лента лицом вверх 9"/>
          <p:cNvSpPr/>
          <p:nvPr/>
        </p:nvSpPr>
        <p:spPr>
          <a:xfrm>
            <a:off x="4714876" y="5286388"/>
            <a:ext cx="3786214" cy="928694"/>
          </a:xfrm>
          <a:prstGeom prst="ellipseRibbon2">
            <a:avLst>
              <a:gd name="adj1" fmla="val 25000"/>
              <a:gd name="adj2" fmla="val 56368"/>
              <a:gd name="adj3" fmla="val 1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643570" y="5429264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Бактериофаг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8436" name="Picture 2" descr="C:\Users\Администратор\Desktop\083845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8" descr="i?id=51707745&amp;tov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7800"/>
            <a:ext cx="2478088" cy="197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i-tmb-0x" descr="i?id=85053869&amp;tov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613" y="1295400"/>
            <a:ext cx="238125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2" descr="i?id=30352757&amp;tov=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447800"/>
            <a:ext cx="2422525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5" descr="i?id=5272842&amp;tov=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962400"/>
            <a:ext cx="2133600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i-tmb-0x" descr="i?id=59441568&amp;tov=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952875"/>
            <a:ext cx="2362200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Прямоугольник 9"/>
          <p:cNvSpPr>
            <a:spLocks noChangeArrowheads="1"/>
          </p:cNvSpPr>
          <p:nvPr/>
        </p:nvSpPr>
        <p:spPr bwMode="auto">
          <a:xfrm>
            <a:off x="1066800" y="3429000"/>
            <a:ext cx="7162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solidFill>
                  <a:srgbClr val="002060"/>
                </a:solidFill>
                <a:latin typeface="Arial" charset="0"/>
              </a:rPr>
              <a:t>Грипп                            рак простаты                               ОРЗ</a:t>
            </a:r>
          </a:p>
        </p:txBody>
      </p:sp>
      <p:sp>
        <p:nvSpPr>
          <p:cNvPr id="18443" name="TextBox 10"/>
          <p:cNvSpPr txBox="1">
            <a:spLocks noChangeArrowheads="1"/>
          </p:cNvSpPr>
          <p:nvPr/>
        </p:nvSpPr>
        <p:spPr bwMode="auto">
          <a:xfrm>
            <a:off x="2286000" y="6019800"/>
            <a:ext cx="472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ru-RU" b="1">
                <a:solidFill>
                  <a:srgbClr val="002060"/>
                </a:solidFill>
              </a:rPr>
              <a:t>Птичий грипп                       чума       </a:t>
            </a:r>
          </a:p>
        </p:txBody>
      </p:sp>
    </p:spTree>
    <p:extLst>
      <p:ext uri="{BB962C8B-B14F-4D97-AF65-F5344CB8AC3E}">
        <p14:creationId xmlns:p14="http://schemas.microsoft.com/office/powerpoint/2010/main" val="139856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7412" name="Picture 2" descr="C:\Users\Администратор\Desktop\083845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457200"/>
            <a:ext cx="91440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Вирусы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, вызывающие заболевания человека:</a:t>
            </a:r>
          </a:p>
        </p:txBody>
      </p:sp>
      <p:pic>
        <p:nvPicPr>
          <p:cNvPr id="17414" name="i-tmb-0x" descr="i?id=40917090&amp;tov=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213360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i-tmb-0x" descr="i?id=128083573&amp;tov=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752600"/>
            <a:ext cx="220980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0" descr="i?id=41259091&amp;tov=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600200"/>
            <a:ext cx="2057400" cy="198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i-tmb-0x" descr="i?id=75496596&amp;tov=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038600"/>
            <a:ext cx="2438400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i-main-pic" descr="Картинка 238 из 9337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114800"/>
            <a:ext cx="22098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Прямоугольник 10"/>
          <p:cNvSpPr>
            <a:spLocks noChangeArrowheads="1"/>
          </p:cNvSpPr>
          <p:nvPr/>
        </p:nvSpPr>
        <p:spPr bwMode="auto">
          <a:xfrm>
            <a:off x="304800" y="3352800"/>
            <a:ext cx="8153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герпес                             </a:t>
            </a:r>
            <a:r>
              <a:rPr lang="ru-RU" b="1" dirty="0" smtClean="0">
                <a:solidFill>
                  <a:srgbClr val="002060"/>
                </a:solidFill>
              </a:rPr>
              <a:t>                        свиной </a:t>
            </a:r>
            <a:r>
              <a:rPr lang="ru-RU" b="1" dirty="0">
                <a:solidFill>
                  <a:srgbClr val="002060"/>
                </a:solidFill>
              </a:rPr>
              <a:t>грипп                  </a:t>
            </a:r>
            <a:r>
              <a:rPr lang="ru-RU" b="1" dirty="0" smtClean="0">
                <a:solidFill>
                  <a:srgbClr val="002060"/>
                </a:solidFill>
              </a:rPr>
              <a:t>                 </a:t>
            </a:r>
            <a:r>
              <a:rPr lang="ru-RU" b="1" dirty="0">
                <a:solidFill>
                  <a:srgbClr val="002060"/>
                </a:solidFill>
              </a:rPr>
              <a:t>ВИЧ                    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420" name="Прямоугольник 12"/>
          <p:cNvSpPr>
            <a:spLocks noChangeArrowheads="1"/>
          </p:cNvSpPr>
          <p:nvPr/>
        </p:nvSpPr>
        <p:spPr bwMode="auto">
          <a:xfrm>
            <a:off x="1981200" y="6248400"/>
            <a:ext cx="5410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гепатит С                           </a:t>
            </a:r>
            <a:r>
              <a:rPr lang="ru-RU" b="1" dirty="0" smtClean="0">
                <a:solidFill>
                  <a:srgbClr val="002060"/>
                </a:solidFill>
              </a:rPr>
              <a:t>                           полиомиелит                                 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28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User\Рабочий стол\Grypp_ru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13628"/>
            <a:ext cx="3214710" cy="3225644"/>
          </a:xfrm>
          <a:prstGeom prst="rect">
            <a:avLst/>
          </a:prstGeom>
          <a:noFill/>
        </p:spPr>
      </p:pic>
      <p:pic>
        <p:nvPicPr>
          <p:cNvPr id="3" name="Picture 4" descr="C:\Documents and Settings\User\Рабочий стол\_News_image_small_8154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094424"/>
            <a:ext cx="3103018" cy="2854580"/>
          </a:xfrm>
          <a:prstGeom prst="rect">
            <a:avLst/>
          </a:prstGeom>
          <a:noFill/>
        </p:spPr>
      </p:pic>
      <p:sp>
        <p:nvSpPr>
          <p:cNvPr id="4" name="Круглая лента лицом вверх 3"/>
          <p:cNvSpPr/>
          <p:nvPr/>
        </p:nvSpPr>
        <p:spPr>
          <a:xfrm>
            <a:off x="4786314" y="4643446"/>
            <a:ext cx="3786214" cy="928694"/>
          </a:xfrm>
          <a:prstGeom prst="ellipseRibbon2">
            <a:avLst>
              <a:gd name="adj1" fmla="val 25000"/>
              <a:gd name="adj2" fmla="val 56368"/>
              <a:gd name="adj3" fmla="val 1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85852" y="4500570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 гриппа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Круглая лента лицом вверх 5"/>
          <p:cNvSpPr/>
          <p:nvPr/>
        </p:nvSpPr>
        <p:spPr>
          <a:xfrm>
            <a:off x="366682" y="4652970"/>
            <a:ext cx="3786214" cy="928694"/>
          </a:xfrm>
          <a:prstGeom prst="ellipseRibbon2">
            <a:avLst>
              <a:gd name="adj1" fmla="val 25000"/>
              <a:gd name="adj2" fmla="val 56368"/>
              <a:gd name="adj3" fmla="val 1250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438252" y="4652970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 гриппа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9322" y="4643446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Вирус СПИДа</a:t>
            </a:r>
            <a:endParaRPr lang="ru-RU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5843588" cy="652462"/>
          </a:xfrm>
        </p:spPr>
        <p:txBody>
          <a:bodyPr/>
          <a:lstStyle/>
          <a:p>
            <a:r>
              <a:rPr lang="ru-RU" sz="3500" smtClean="0"/>
              <a:t>Жизненный цикл ВИЧ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4820" name="Picture 5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962025"/>
            <a:ext cx="8353425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016973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21508" name="Picture 2" descr="C:\Users\Администратор\Desktop\083845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302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Меры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профилактики вирусных заболеваний: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0" y="175260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Соблюдение здорового образа жизни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Меры по повышению иммунитета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Повышение санитарной культуры населения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Своевременное выявление и лечение больных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Ношение марлевых повязок при контакте с больными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Соблюдение санитарно-гигиенических правил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3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Вакцинация населения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983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6388" name="Picture 2" descr="C:\Users\Администратор\Desktop\083845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xtLst/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0" y="430213"/>
            <a:ext cx="91440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Роль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вирусов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в природе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Rectangle 15"/>
          <p:cNvSpPr txBox="1">
            <a:spLocks noChangeArrowheads="1"/>
          </p:cNvSpPr>
          <p:nvPr/>
        </p:nvSpPr>
        <p:spPr bwMode="auto">
          <a:xfrm>
            <a:off x="228600" y="1905000"/>
            <a:ext cx="40417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Негативная роль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2400" kern="0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2400" dirty="0">
                <a:solidFill>
                  <a:srgbClr val="002060"/>
                </a:solidFill>
                <a:latin typeface="+mn-lt"/>
              </a:rPr>
              <a:t>Вызывают заболевания растений, животных и человека.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endParaRPr lang="ru-RU" sz="2400" dirty="0">
              <a:solidFill>
                <a:srgbClr val="002060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2400" dirty="0">
                <a:solidFill>
                  <a:srgbClr val="002060"/>
                </a:solidFill>
                <a:latin typeface="+mn-lt"/>
              </a:rPr>
              <a:t>Используются как биологическое оружие.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32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32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8" name="Rectangle 16"/>
          <p:cNvSpPr txBox="1">
            <a:spLocks noChangeArrowheads="1"/>
          </p:cNvSpPr>
          <p:nvPr/>
        </p:nvSpPr>
        <p:spPr>
          <a:xfrm>
            <a:off x="4572000" y="1981200"/>
            <a:ext cx="4419600" cy="4530725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ru-RU" sz="2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Позитивная роль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endParaRPr lang="ru-RU" sz="2400" kern="0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2400" dirty="0">
                <a:solidFill>
                  <a:srgbClr val="002060"/>
                </a:solidFill>
                <a:latin typeface="+mn-lt"/>
              </a:rPr>
              <a:t>Регулируют численность живых организмов в биосфере.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endParaRPr lang="ru-RU" sz="2400" dirty="0">
              <a:solidFill>
                <a:srgbClr val="002060"/>
              </a:solidFill>
              <a:latin typeface="+mn-lt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/>
            </a:pPr>
            <a:r>
              <a:rPr lang="ru-RU" sz="2400" dirty="0">
                <a:solidFill>
                  <a:srgbClr val="002060"/>
                </a:solidFill>
                <a:latin typeface="+mn-lt"/>
              </a:rPr>
              <a:t>Являются объектом 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r>
              <a:rPr lang="ru-RU" sz="2400" dirty="0" err="1" smtClean="0">
                <a:solidFill>
                  <a:srgbClr val="002060"/>
                </a:solidFill>
                <a:latin typeface="+mn-lt"/>
              </a:rPr>
              <a:t>нанобиотехнологий</a:t>
            </a:r>
            <a:endParaRPr lang="ru-RU" sz="2400" kern="0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981200" y="1295400"/>
            <a:ext cx="1828800" cy="60960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800600" y="1295400"/>
            <a:ext cx="1447800" cy="76200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06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685800"/>
            <a:ext cx="6178526" cy="838200"/>
          </a:xfrm>
        </p:spPr>
        <p:txBody>
          <a:bodyPr/>
          <a:lstStyle/>
          <a:p>
            <a:pPr algn="ctr"/>
            <a:r>
              <a:rPr lang="ru-RU" dirty="0" smtClean="0"/>
              <a:t>Вопросы для закрепления</a:t>
            </a:r>
          </a:p>
        </p:txBody>
      </p:sp>
      <p:sp>
        <p:nvSpPr>
          <p:cNvPr id="3993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23850" y="2133600"/>
            <a:ext cx="8229600" cy="4411663"/>
          </a:xfrm>
        </p:spPr>
        <p:txBody>
          <a:bodyPr/>
          <a:lstStyle/>
          <a:p>
            <a:pPr eaLnBrk="1" hangingPunct="1"/>
            <a:r>
              <a:rPr lang="ru-RU" dirty="0" smtClean="0"/>
              <a:t>Как устроены вирусы?</a:t>
            </a:r>
          </a:p>
          <a:p>
            <a:pPr eaLnBrk="1" hangingPunct="1"/>
            <a:r>
              <a:rPr lang="ru-RU" dirty="0" smtClean="0"/>
              <a:t>Каков принцип взаимодействия вируса и клетки?</a:t>
            </a:r>
          </a:p>
          <a:p>
            <a:pPr eaLnBrk="1" hangingPunct="1"/>
            <a:r>
              <a:rPr lang="ru-RU" dirty="0" smtClean="0"/>
              <a:t>Опишите процесс проникновения вируса в клетку?</a:t>
            </a:r>
          </a:p>
          <a:p>
            <a:pPr eaLnBrk="1" hangingPunct="1"/>
            <a:r>
              <a:rPr lang="ru-RU" dirty="0" smtClean="0"/>
              <a:t>В чем проявляется действие вирусов на клетку?</a:t>
            </a:r>
          </a:p>
          <a:p>
            <a:endParaRPr lang="ru-RU" dirty="0" smtClean="0"/>
          </a:p>
        </p:txBody>
      </p:sp>
      <p:pic>
        <p:nvPicPr>
          <p:cNvPr id="5" name="Рисунок 4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573814" y="505156"/>
            <a:ext cx="2049222" cy="1676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651686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Сеть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Сеть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Сеть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еть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</TotalTime>
  <Words>651</Words>
  <Application>Microsoft Office PowerPoint</Application>
  <PresentationFormat>Экран (4:3)</PresentationFormat>
  <Paragraphs>133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23</vt:i4>
      </vt:variant>
    </vt:vector>
  </HeadingPairs>
  <TitlesOfParts>
    <vt:vector size="34" baseType="lpstr">
      <vt:lpstr>Arial</vt:lpstr>
      <vt:lpstr>Calibri</vt:lpstr>
      <vt:lpstr>Calibri Light</vt:lpstr>
      <vt:lpstr>Rosewood Std Regular</vt:lpstr>
      <vt:lpstr>Times New Roman</vt:lpstr>
      <vt:lpstr>Verdana</vt:lpstr>
      <vt:lpstr>Wingdings</vt:lpstr>
      <vt:lpstr>Тема Office</vt:lpstr>
      <vt:lpstr>Сеть</vt:lpstr>
      <vt:lpstr>1_Сеть</vt:lpstr>
      <vt:lpstr>2_Сеть</vt:lpstr>
      <vt:lpstr>Презентация PowerPoint</vt:lpstr>
      <vt:lpstr>Презентация PowerPoint</vt:lpstr>
      <vt:lpstr>История изучения вирусов</vt:lpstr>
      <vt:lpstr>СВОЙСТВА ВИРУСОВ</vt:lpstr>
      <vt:lpstr>Размеры вирусов.</vt:lpstr>
      <vt:lpstr>Презентация PowerPoint</vt:lpstr>
      <vt:lpstr>СТРОЕНИЕ ВИРУСА</vt:lpstr>
      <vt:lpstr>Строение вируса бактериофага. </vt:lpstr>
      <vt:lpstr>Типы капсид.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Жизненный цикл ВИЧ</vt:lpstr>
      <vt:lpstr>Презентация PowerPoint</vt:lpstr>
      <vt:lpstr>Презентация PowerPoint</vt:lpstr>
      <vt:lpstr>Вопросы для закрепления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on</dc:creator>
  <cp:lastModifiedBy>on</cp:lastModifiedBy>
  <cp:revision>46</cp:revision>
  <dcterms:modified xsi:type="dcterms:W3CDTF">2025-02-18T13:03:23Z</dcterms:modified>
</cp:coreProperties>
</file>