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1" d="100"/>
          <a:sy n="31" d="100"/>
        </p:scale>
        <p:origin x="60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649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85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33131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977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8939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814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686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001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533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019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179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562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223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67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895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77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8372A-FAAB-445D-B79B-E1584E4A551F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E59E4E0-EA26-43DA-94A1-D05AAA3CA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894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3632" y="199216"/>
            <a:ext cx="8210674" cy="1988172"/>
          </a:xfrm>
        </p:spPr>
        <p:txBody>
          <a:bodyPr/>
          <a:lstStyle/>
          <a:p>
            <a:r>
              <a:rPr lang="ru-RU" sz="6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Решение уравнений и задач»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6" y="2366682"/>
            <a:ext cx="8425827" cy="3908611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- это золотой ключ,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открывающий все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математические сезамы»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С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Коваль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88" y="4205373"/>
            <a:ext cx="6747642" cy="2249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274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Против команды 6-Б Играет Александра Крип из Лондона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160589"/>
            <a:ext cx="2758178" cy="3881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 магазине бытовой техники было несколько пылесосов , После того как продали 85, а затем привезли 156, в магазине стало 260 пылесосов. Сколько пылесосов было в магазине первоначально?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0526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680028" cy="6858000"/>
          </a:xfrm>
        </p:spPr>
      </p:pic>
    </p:spTree>
    <p:extLst>
      <p:ext uri="{BB962C8B-B14F-4D97-AF65-F5344CB8AC3E}">
        <p14:creationId xmlns:p14="http://schemas.microsoft.com/office/powerpoint/2010/main" val="339668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Откройте учебник на стр. </a:t>
            </a:r>
          </a:p>
          <a:p>
            <a:r>
              <a:rPr lang="ru-RU" dirty="0" smtClean="0"/>
              <a:t>Выполните №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68" y="1614012"/>
            <a:ext cx="4675245" cy="497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87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себя!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44" y="2076577"/>
            <a:ext cx="2326389" cy="3305175"/>
          </a:xfrm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41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Самооценка своей деятельности учащимися: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ru-RU" b="1" i="1" dirty="0"/>
              <a:t> </a:t>
            </a:r>
            <a:r>
              <a:rPr lang="ru-RU" dirty="0"/>
              <a:t>- За работу на уроке я поставил (а) себе оценку …</a:t>
            </a:r>
          </a:p>
          <a:p>
            <a:r>
              <a:rPr lang="ru-RU" dirty="0"/>
              <a:t>- На уроке мне понравилось …</a:t>
            </a:r>
          </a:p>
          <a:p>
            <a:r>
              <a:rPr lang="ru-RU" dirty="0"/>
              <a:t>- Мне было сложно …</a:t>
            </a:r>
            <a:r>
              <a:rPr lang="ru-RU" b="1" i="1" dirty="0"/>
              <a:t>	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28" y="1626145"/>
            <a:ext cx="3509231" cy="494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96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Домашняя работа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617682"/>
            <a:ext cx="3705480" cy="4960371"/>
          </a:xfrm>
        </p:spPr>
      </p:pic>
    </p:spTree>
    <p:extLst>
      <p:ext uri="{BB962C8B-B14F-4D97-AF65-F5344CB8AC3E}">
        <p14:creationId xmlns:p14="http://schemas.microsoft.com/office/powerpoint/2010/main" val="413844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148" y="4761186"/>
            <a:ext cx="8596668" cy="1450426"/>
          </a:xfrm>
        </p:spPr>
        <p:txBody>
          <a:bodyPr/>
          <a:lstStyle/>
          <a:p>
            <a:pPr algn="r"/>
            <a:r>
              <a:rPr lang="ru-RU" dirty="0" smtClean="0"/>
              <a:t>Спасибо за УРОК!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25" y="-1"/>
            <a:ext cx="10692344" cy="3869759"/>
          </a:xfrm>
        </p:spPr>
      </p:pic>
    </p:spTree>
    <p:extLst>
      <p:ext uri="{BB962C8B-B14F-4D97-AF65-F5344CB8AC3E}">
        <p14:creationId xmlns:p14="http://schemas.microsoft.com/office/powerpoint/2010/main" val="102549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Повторение изученного материала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уравнение –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значит решить уравнение –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«корень» это-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493" y="0"/>
            <a:ext cx="3639507" cy="3380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504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килограмма мерой веса в Российской империи был пуд, равный …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Решить </a:t>
            </a:r>
            <a:r>
              <a:rPr lang="ru-RU" sz="3600" dirty="0"/>
              <a:t>уравнение</a:t>
            </a:r>
            <a:r>
              <a:rPr lang="ru-RU" sz="3600" dirty="0" smtClean="0"/>
              <a:t>:</a:t>
            </a:r>
          </a:p>
          <a:p>
            <a:pPr marL="0" indent="0">
              <a:buNone/>
            </a:pPr>
            <a:r>
              <a:rPr lang="ru-RU" sz="3600" dirty="0" smtClean="0"/>
              <a:t> </a:t>
            </a:r>
            <a:r>
              <a:rPr lang="ru-RU" sz="3200" dirty="0"/>
              <a:t>-2у+14=8у-6</a:t>
            </a:r>
          </a:p>
          <a:p>
            <a:r>
              <a:rPr lang="ru-RU" sz="2400" b="1" dirty="0" smtClean="0"/>
              <a:t>У=-2.       </a:t>
            </a:r>
            <a:r>
              <a:rPr lang="ru-RU" sz="2400" b="1" dirty="0"/>
              <a:t>19,5 кг</a:t>
            </a:r>
          </a:p>
          <a:p>
            <a:r>
              <a:rPr lang="ru-RU" sz="2400" b="1" dirty="0" smtClean="0"/>
              <a:t>У= </a:t>
            </a:r>
            <a:r>
              <a:rPr lang="ru-RU" sz="2400" b="1" dirty="0"/>
              <a:t>2.  </a:t>
            </a:r>
            <a:r>
              <a:rPr lang="ru-RU" sz="2400" b="1" dirty="0" smtClean="0"/>
              <a:t>     16,38 </a:t>
            </a:r>
            <a:r>
              <a:rPr lang="ru-RU" sz="2400" b="1" dirty="0"/>
              <a:t>кг</a:t>
            </a:r>
          </a:p>
          <a:p>
            <a:r>
              <a:rPr lang="ru-RU" sz="2400" b="1" dirty="0" smtClean="0"/>
              <a:t>У= 1 1/2</a:t>
            </a:r>
            <a:r>
              <a:rPr lang="ru-RU" sz="2400" b="1" dirty="0"/>
              <a:t>. 12,35 </a:t>
            </a:r>
            <a:r>
              <a:rPr lang="ru-RU" sz="2400" b="1" dirty="0" smtClean="0"/>
              <a:t>кг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338" y="2724283"/>
            <a:ext cx="6768663" cy="4133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248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2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Метро Санкт-Петербурга– самое глубокое в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мире. Его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средняя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глубина…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/>
              <a:t>Решить уравнение: </a:t>
            </a:r>
            <a:endParaRPr lang="ru-RU" sz="3600" b="1" dirty="0" smtClean="0"/>
          </a:p>
          <a:p>
            <a:pPr marL="0" indent="0">
              <a:buNone/>
            </a:pPr>
            <a:r>
              <a:rPr lang="ru-RU" sz="3600" b="1" dirty="0" smtClean="0"/>
              <a:t>6(х-1</a:t>
            </a:r>
            <a:r>
              <a:rPr lang="ru-RU" sz="3600" b="1" dirty="0"/>
              <a:t>)=12</a:t>
            </a:r>
          </a:p>
          <a:p>
            <a:r>
              <a:rPr lang="ru-RU" sz="3600" b="1" dirty="0"/>
              <a:t> </a:t>
            </a:r>
            <a:r>
              <a:rPr lang="ru-RU" sz="3600" b="1" dirty="0" smtClean="0"/>
              <a:t>х=4</a:t>
            </a:r>
            <a:r>
              <a:rPr lang="ru-RU" sz="3600" b="1" dirty="0"/>
              <a:t>. 110 метров</a:t>
            </a:r>
          </a:p>
          <a:p>
            <a:r>
              <a:rPr lang="ru-RU" sz="3600" b="1" dirty="0" smtClean="0"/>
              <a:t>Х= </a:t>
            </a:r>
            <a:r>
              <a:rPr lang="ru-RU" sz="3600" b="1" dirty="0"/>
              <a:t>1. 90 метров</a:t>
            </a:r>
          </a:p>
          <a:p>
            <a:r>
              <a:rPr lang="ru-RU" sz="3600" b="1" dirty="0" smtClean="0"/>
              <a:t>Х= </a:t>
            </a:r>
            <a:r>
              <a:rPr lang="ru-RU" sz="3600" b="1" dirty="0"/>
              <a:t>3. 100 метров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462" y="1876097"/>
            <a:ext cx="6642538" cy="4981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374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От столицы России Москва до столицы Луганской Народной Республики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всего…  по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карте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Решить уравнение</a:t>
            </a:r>
            <a:r>
              <a:rPr lang="ru-RU" sz="3600" dirty="0" smtClean="0"/>
              <a:t>:</a:t>
            </a:r>
          </a:p>
          <a:p>
            <a:r>
              <a:rPr lang="ru-RU" sz="3600" dirty="0" smtClean="0"/>
              <a:t> </a:t>
            </a:r>
            <a:r>
              <a:rPr lang="ru-RU" sz="3600" dirty="0"/>
              <a:t>2(х-1)=</a:t>
            </a:r>
            <a:r>
              <a:rPr lang="ru-RU" sz="3600" dirty="0" smtClean="0"/>
              <a:t>1612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339" y="1671404"/>
            <a:ext cx="6768662" cy="5186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696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Эстафета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77334" y="3106539"/>
            <a:ext cx="5060078" cy="3880772"/>
          </a:xfrm>
        </p:spPr>
        <p:txBody>
          <a:bodyPr/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2х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+ 5 = 7х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- 9х + 5х = 16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3х – 6 = 9 – 2х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+ 4х = 3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6х – 13 = 3х + 5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( у – 5) – 2 * (у – 4) = 8.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838886" y="1386855"/>
            <a:ext cx="4184034" cy="3880773"/>
          </a:xfrm>
        </p:spPr>
        <p:txBody>
          <a:bodyPr/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- 9а + 8 = -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2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6х – 12 = 5х + 4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8– 12у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- 42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7а = 2а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* ( 4х – 8) = 3х – 6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4х – 10 = 6 – 4х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79" y="0"/>
            <a:ext cx="2141727" cy="2773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920" y="3248406"/>
            <a:ext cx="3096483" cy="3609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115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938" y="4505028"/>
            <a:ext cx="4183062" cy="2352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69324"/>
            <a:ext cx="4184650" cy="2788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061" y="0"/>
            <a:ext cx="3727906" cy="481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36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Против команды 6-Б класса  играет Илья Васильев из Донецкой Народной Республики</a:t>
            </a:r>
            <a:endParaRPr lang="ru-RU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843873"/>
            <a:ext cx="4183062" cy="251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6761371" cy="4697411"/>
          </a:xfrm>
        </p:spPr>
        <p:txBody>
          <a:bodyPr>
            <a:noAutofit/>
          </a:bodyPr>
          <a:lstStyle/>
          <a:p>
            <a:r>
              <a:rPr lang="ru-RU" sz="3200" dirty="0"/>
              <a:t>Человек на вопрос, сколько он заплатил за часы, ответил: "Если умножить цену на 4, и к результату прибавить 70, а из этой суммы вычесть 50, то остаток будет равен 220 долларов". Сколько он заплатил за часы? </a:t>
            </a:r>
          </a:p>
        </p:txBody>
      </p:sp>
    </p:spTree>
    <p:extLst>
      <p:ext uri="{BB962C8B-B14F-4D97-AF65-F5344CB8AC3E}">
        <p14:creationId xmlns:p14="http://schemas.microsoft.com/office/powerpoint/2010/main" val="343432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Против команды 6-Б класса играет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Алена Иванова из города Ростов на Дону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2300" dirty="0" smtClean="0"/>
              <a:t>Месячный доход нашей семьи в среднем составляет 36200 руб. На коммунальные услуги мы расходуем 3850руб, еще часть денег расходуем на продукты и </a:t>
            </a:r>
            <a:r>
              <a:rPr lang="ru-RU" sz="2300" dirty="0" err="1" smtClean="0"/>
              <a:t>хозтовары</a:t>
            </a:r>
            <a:r>
              <a:rPr lang="ru-RU" sz="2300" dirty="0" smtClean="0"/>
              <a:t>, на конец месяца остается 15600 руб., Сколько денег расходует  наша семья на продукты и </a:t>
            </a:r>
            <a:r>
              <a:rPr lang="ru-RU" sz="2300" dirty="0" err="1" smtClean="0"/>
              <a:t>хозтовары</a:t>
            </a:r>
            <a:r>
              <a:rPr lang="ru-RU" sz="2300" dirty="0" smtClean="0"/>
              <a:t> ?</a:t>
            </a:r>
            <a:endParaRPr lang="ru-RU" sz="23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13" y="2396359"/>
            <a:ext cx="4337391" cy="2439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100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139</TotalTime>
  <Words>409</Words>
  <Application>Microsoft Office PowerPoint</Application>
  <PresentationFormat>Широкоэкранный</PresentationFormat>
  <Paragraphs>54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Times New Roman</vt:lpstr>
      <vt:lpstr>Trebuchet MS</vt:lpstr>
      <vt:lpstr>Wingdings 3</vt:lpstr>
      <vt:lpstr>Грань</vt:lpstr>
      <vt:lpstr>« Решение уравнений и задач»</vt:lpstr>
      <vt:lpstr>Повторение изученного материала</vt:lpstr>
      <vt:lpstr>1  Вместо килограмма мерой веса в Российской империи был пуд, равный … </vt:lpstr>
      <vt:lpstr>2 Метро Санкт-Петербурга– самое глубокое в мире. Его средняя глубина… </vt:lpstr>
      <vt:lpstr>От столицы России Москва до столицы Луганской Народной Республики  всего…  по карте </vt:lpstr>
      <vt:lpstr>Эстафета </vt:lpstr>
      <vt:lpstr>Презентация PowerPoint</vt:lpstr>
      <vt:lpstr>   Против команды 6-Б класса  играет Илья Васильев из Донецкой Народной Республики</vt:lpstr>
      <vt:lpstr>Против команды 6-Б класса играет   Алена Иванова из города Ростов на Дону </vt:lpstr>
      <vt:lpstr>Против команды 6-Б Играет Александра Крип из Лондона </vt:lpstr>
      <vt:lpstr>Презентация PowerPoint</vt:lpstr>
      <vt:lpstr>Самостоятельная работа </vt:lpstr>
      <vt:lpstr>Проверь себя!</vt:lpstr>
      <vt:lpstr>Самооценка своей деятельности учащимися: </vt:lpstr>
      <vt:lpstr>Домашняя работа </vt:lpstr>
      <vt:lpstr>Спасибо за УРОК!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даша</dc:creator>
  <cp:lastModifiedBy>даша</cp:lastModifiedBy>
  <cp:revision>11</cp:revision>
  <dcterms:created xsi:type="dcterms:W3CDTF">2021-02-10T06:07:20Z</dcterms:created>
  <dcterms:modified xsi:type="dcterms:W3CDTF">2021-02-10T09:04:24Z</dcterms:modified>
</cp:coreProperties>
</file>