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3" r:id="rId11"/>
    <p:sldId id="271" r:id="rId12"/>
    <p:sldId id="265" r:id="rId13"/>
    <p:sldId id="273" r:id="rId14"/>
    <p:sldId id="272" r:id="rId15"/>
    <p:sldId id="266" r:id="rId16"/>
    <p:sldId id="28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14805078_121-p-fon-dlya-prezentatsii-detskii-sad-1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28794" y="1785926"/>
            <a:ext cx="55007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Организация и руководство дидактическими играми при реализации регионального компонента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28795" y="571480"/>
            <a:ext cx="5643601" cy="928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бюджетное учреждение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Детский сад комбинированного вида «Сказка»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29256" y="4214819"/>
            <a:ext cx="27860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 </a:t>
            </a:r>
            <a:r>
              <a:rPr lang="ru-RU" dirty="0" smtClean="0"/>
              <a:t>воспитатель </a:t>
            </a:r>
          </a:p>
          <a:p>
            <a:r>
              <a:rPr lang="ru-RU" dirty="0" smtClean="0"/>
              <a:t>в</a:t>
            </a:r>
            <a:r>
              <a:rPr lang="ru-RU" smtClean="0"/>
              <a:t>ысшей </a:t>
            </a:r>
            <a:r>
              <a:rPr lang="ru-RU" dirty="0" smtClean="0"/>
              <a:t>квалификационной категории</a:t>
            </a:r>
            <a:r>
              <a:rPr lang="ru-RU" dirty="0" smtClean="0"/>
              <a:t>: </a:t>
            </a:r>
            <a:r>
              <a:rPr lang="ru-RU" dirty="0" err="1" smtClean="0"/>
              <a:t>Турмухамбетова</a:t>
            </a:r>
            <a:r>
              <a:rPr lang="ru-RU" dirty="0" smtClean="0"/>
              <a:t> А.Е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14805078_121-p-fon-dlya-prezentatsii-detskii-sad-1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800" y="1"/>
            <a:ext cx="9409146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7225" y="1071546"/>
            <a:ext cx="678661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«Игра- это огромное светлое окно, через которое в духовный мир ребенка вливается живительный поток представлений, понятий об окружающем мире. Игра- это искра, зажигающая огонек пытливости и любознательности.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В.А.Сухомлинский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7224" y="2571744"/>
            <a:ext cx="76438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функции дидактической игры</a:t>
            </a:r>
          </a:p>
          <a:p>
            <a:r>
              <a:rPr lang="ru-RU" sz="2000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Дидактическая игра является: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игровым методом обучения детей дошкольного возраста,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формой обучения, 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самостоятельной игровой деятельностью, 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средством всестороннего воспитания личности ребенка.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614805078_121-p-fon-dlya-prezentatsii-detskii-sad-1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800" y="0"/>
            <a:ext cx="9194800" cy="689609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14348" y="571480"/>
            <a:ext cx="764386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Дидактическая игра выступает и как средство всестороннего воспитания личности ребёнка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- Умственное воспитание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содержание дидактических игр формирует у детей правильное отношение к явлениям общественной жизни, природе, предметам окружающего мира, систематизирует и углубляет знания о Родине, армии, профессии, трудовой деятельности.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- Дидактические игры развивают сенсорные способности детей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ознакомление дошкольников с цветом, формой, величиной предмета позволило создать систему дидактических игр и упражнений по сенсорному воспитанию, направленных на совершенствование восприятия ребёнком характерных признаков предметов.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- Дидактические игры развивают речь детей: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пополняется и активизируется словарь, формируется правильное звукопроизношение, развивается связная речь, умение правильно выражать свои мысли. </a:t>
            </a:r>
          </a:p>
          <a:p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- Нравственное воспитание: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дошкольников формируется нравственное представление о бережном отношении к окружающим предметам, игрушкам как продуктам труда взрослых, о нормах поведения, о взаимоотношении со сверстниками и взрослыми, о положительных и отрицательных качествах личности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5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Содержимое 3" descr="1614805078_121-p-fon-dlya-prezentatsii-detskii-sad-13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6631"/>
            <a:ext cx="9144000" cy="6849979"/>
          </a:xfrm>
        </p:spPr>
      </p:pic>
      <p:sp>
        <p:nvSpPr>
          <p:cNvPr id="5" name="TextBox 4"/>
          <p:cNvSpPr txBox="1"/>
          <p:nvPr/>
        </p:nvSpPr>
        <p:spPr>
          <a:xfrm>
            <a:off x="785786" y="10715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785794"/>
            <a:ext cx="81439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Трудовое воспитание: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многие дидактические игры формируют у детей уважение к трудящемуся человеку, вызывают интерес к труду взрослых, желание самим трудиться. Например, в игре "Кто построил этот дом" дети узнают о том, что прежде чем построить дом архитекторы работают над чертежом и т.д. Некоторые навыки труда дети приобретают при изготовлении материала для дидактических игр. </a:t>
            </a:r>
          </a:p>
          <a:p>
            <a:pPr>
              <a:buFontTx/>
              <a:buChar char="-"/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Эстетическое воспитание: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дидактический материал должен соответствовать гигиеническим и эстетическим требованиям: игрушки должны быть разрисованы яркими красками, художественно оформленными. Такие игрушки привлекают внимание, вызывают желание играть с ними.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- Физическое воспитание: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игра создаёт положительный эмоциональный подъём, вызывает хорошее самочувствие, и вместе с тем требует определённого напряжения нервной системы. Особенно важны игры с дидактическими игрушками, где развивается и укрепляется мелкая мускулатура рук, а это сказывается на умственном развитии, на подготовке руки к письму, к изобразительной деятельности, т.е. к обучению в школе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x0OMdj5ahkvHHsJtND0W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7527" y="1600200"/>
            <a:ext cx="6788945" cy="4525963"/>
          </a:xfrm>
        </p:spPr>
      </p:pic>
      <p:pic>
        <p:nvPicPr>
          <p:cNvPr id="4" name="Содержимое 3" descr="1614805078_121-p-fon-dlya-prezentatsii-detskii-sad-1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631"/>
            <a:ext cx="9144000" cy="684997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00100" y="428604"/>
            <a:ext cx="78581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Дидактические игры по региональному компоненту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отражают национальное и региональное своеобразие культуры, способствует формированию у ребенка чувства любви к Родине, воспитывает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эмоциональноположительное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отношение к тем местам, где он родился и живет; развивает умение видеть и понимать красоту окружающей жизни; желание узнать больше об особенностях природы и истории родного края.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h-9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3504" y="2500306"/>
            <a:ext cx="3544250" cy="26581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 descr="xl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786" y="2857497"/>
            <a:ext cx="3714775" cy="27860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IMG-20240414-WA00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pic>
        <p:nvPicPr>
          <p:cNvPr id="4" name="Содержимое 3" descr="1614805078_121-p-fon-dlya-prezentatsii-detskii-sad-1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631"/>
            <a:ext cx="9144000" cy="68499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43108" y="714356"/>
            <a:ext cx="39212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Знакомство с родным поселком 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-20240414-WA0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3786190"/>
            <a:ext cx="3643338" cy="2732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-20240415-WA0030-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24" y="1214422"/>
            <a:ext cx="2214560" cy="29527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MG-20240418-WA001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12" y="1142984"/>
            <a:ext cx="2121710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-20240414-WA002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14744" y="1285860"/>
            <a:ext cx="1875247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IMG-20240409-WA00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pic>
        <p:nvPicPr>
          <p:cNvPr id="4" name="Содержимое 3" descr="1614805078_121-p-fon-dlya-prezentatsii-detskii-sad-1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631"/>
            <a:ext cx="9144000" cy="6849979"/>
          </a:xfrm>
          <a:prstGeom prst="rect">
            <a:avLst/>
          </a:prstGeom>
        </p:spPr>
      </p:pic>
      <p:pic>
        <p:nvPicPr>
          <p:cNvPr id="6" name="Рисунок 5" descr="IMG-20240409-WA0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571480"/>
            <a:ext cx="3309961" cy="2482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-20240414-WA002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314" y="607199"/>
            <a:ext cx="3238491" cy="2428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gt1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5852" y="3286124"/>
            <a:ext cx="2113404" cy="2528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-20240409-WA001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4876" y="3286124"/>
            <a:ext cx="1803810" cy="2405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IMG_20240417_1008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68108" y="1600200"/>
            <a:ext cx="3407784" cy="4525963"/>
          </a:xfrm>
        </p:spPr>
      </p:pic>
      <p:pic>
        <p:nvPicPr>
          <p:cNvPr id="4" name="Содержимое 3" descr="1614805078_121-p-fon-dlya-prezentatsii-detskii-sad-1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631"/>
            <a:ext cx="9144000" cy="6849979"/>
          </a:xfrm>
          <a:prstGeom prst="rect">
            <a:avLst/>
          </a:prstGeom>
        </p:spPr>
      </p:pic>
      <p:pic>
        <p:nvPicPr>
          <p:cNvPr id="7" name="Рисунок 6" descr="IMG_20240417_1008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57290" y="1500174"/>
            <a:ext cx="2635642" cy="3500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20240417_1010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6314" y="2143116"/>
            <a:ext cx="2939025" cy="3903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1857356" y="714356"/>
            <a:ext cx="6972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Знакомство через просмотр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презентаций,иллюстраций,картинок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805078_121-p-fon-dlya-prezentatsii-detskii-sad-13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428596" y="714356"/>
            <a:ext cx="842968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Обязательными структурными элементами дидактической игры, в том числе и регионального компонента являются: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образовательная и воспитывающая задачи,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игровые действия,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правила. </a:t>
            </a:r>
          </a:p>
          <a:p>
            <a:pPr>
              <a:buFontTx/>
              <a:buChar char="-"/>
            </a:pPr>
            <a:r>
              <a:rPr lang="ru-RU" dirty="0" smtClean="0"/>
              <a:t>Все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дидактические игры можно разделить на три основных вида: </a:t>
            </a:r>
          </a:p>
          <a:p>
            <a:pPr>
              <a:buFontTx/>
              <a:buChar char="-"/>
            </a:pPr>
            <a:r>
              <a:rPr lang="ru-RU" dirty="0" smtClean="0"/>
              <a:t>Настольно- печатные</a:t>
            </a:r>
          </a:p>
          <a:p>
            <a:pPr>
              <a:buFontTx/>
              <a:buChar char="-"/>
            </a:pPr>
            <a:r>
              <a:rPr lang="ru-RU" dirty="0" smtClean="0"/>
              <a:t> </a:t>
            </a:r>
            <a:r>
              <a:rPr lang="ru-RU" dirty="0" smtClean="0"/>
              <a:t>Словесные игры. 	</a:t>
            </a:r>
          </a:p>
          <a:p>
            <a:r>
              <a:rPr lang="ru-RU" dirty="0" smtClean="0"/>
              <a:t>- </a:t>
            </a:r>
            <a:r>
              <a:rPr lang="ru-RU" dirty="0" smtClean="0"/>
              <a:t>Игры с предметами (игрушками, природным материалом); </a:t>
            </a:r>
            <a:endParaRPr lang="ru-RU" dirty="0"/>
          </a:p>
        </p:txBody>
      </p:sp>
      <p:pic>
        <p:nvPicPr>
          <p:cNvPr id="6" name="Рисунок 5" descr="IMG_20240419_1501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4916912" y="2798336"/>
            <a:ext cx="2899936" cy="3732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IMG_20240419_1543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68108" y="1600200"/>
            <a:ext cx="3407784" cy="4525963"/>
          </a:xfrm>
        </p:spPr>
      </p:pic>
      <p:pic>
        <p:nvPicPr>
          <p:cNvPr id="4" name="Содержимое 3" descr="1614805078_121-p-fon-dlya-prezentatsii-detskii-sad-1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631"/>
            <a:ext cx="9144000" cy="6849979"/>
          </a:xfrm>
          <a:prstGeom prst="rect">
            <a:avLst/>
          </a:prstGeom>
        </p:spPr>
      </p:pic>
      <p:pic>
        <p:nvPicPr>
          <p:cNvPr id="6" name="Рисунок 5" descr="IMG_20240419_1544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868" y="2285992"/>
            <a:ext cx="2705381" cy="3593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240419_1543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57950" y="1048106"/>
            <a:ext cx="2438959" cy="3239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2928926" y="214290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Дидактическая игра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«Собери картинку»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428596" y="1071546"/>
            <a:ext cx="2714644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Дидактическая  игра</a:t>
            </a:r>
            <a:b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«Собери картинку»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Цель. Активизировать представления детей о символах</a:t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своего поселка (герб, флаг).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Оборудование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Картинки с изображением герба, , комплект разрезанных картинок соответственно.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Игровое задание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Собери картинку, опиши символ своего поселка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Эту игру так же можно использовать при закреплении знаний о символах нашего государства.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IMG_20240419_1547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68108" y="1600200"/>
            <a:ext cx="3407784" cy="4525963"/>
          </a:xfrm>
        </p:spPr>
      </p:pic>
      <p:pic>
        <p:nvPicPr>
          <p:cNvPr id="4" name="Содержимое 3" descr="1614805078_121-p-fon-dlya-prezentatsii-detskii-sad-1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631"/>
            <a:ext cx="9144000" cy="6849979"/>
          </a:xfrm>
          <a:prstGeom prst="rect">
            <a:avLst/>
          </a:prstGeom>
        </p:spPr>
      </p:pic>
      <p:pic>
        <p:nvPicPr>
          <p:cNvPr id="6" name="Рисунок 5" descr="IMG_20240419_1547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00496" y="2143116"/>
            <a:ext cx="2510397" cy="33341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240419_15501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57950" y="1000108"/>
            <a:ext cx="2583516" cy="3431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2285984" y="500042"/>
            <a:ext cx="6592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Дидактическая игра </a:t>
            </a:r>
            <a:r>
              <a:rPr lang="ru-RU" dirty="0" smtClean="0"/>
              <a:t>«Мемо. Памятники Домбаровский»</a:t>
            </a:r>
            <a:endParaRPr lang="ru-RU" dirty="0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642910" y="1214422"/>
            <a:ext cx="3000396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.«Запомни и найди» </a:t>
            </a:r>
            <a:endParaRPr kumimoji="0" lang="ru-RU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Количество игроков :От 2 до 6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Карточки раскладываются на стол хаотично, изображением вверх, сначала игра проводится с небольшим количеством карточек, постепенно количество их увеличивается. Дети рассматривают изображения, называют памятники. Затем ведущий переворачивает карточки изображением вниз. Игроки по очереди должны открывать любую карту и старается найти ей пару. За один ход можно открыть только две карты. Если пару находит карточки забирает себе, не находит то карточку кладет на место, ход переходит к другому игроку. Выигрывает тот, кто набрал больше карточек.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805078_121-p-fon-dlya-prezentatsii-detskii-sad-13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</p:spPr>
      </p:pic>
      <p:sp>
        <p:nvSpPr>
          <p:cNvPr id="5" name="TextBox 4"/>
          <p:cNvSpPr txBox="1"/>
          <p:nvPr/>
        </p:nvSpPr>
        <p:spPr>
          <a:xfrm>
            <a:off x="1643042" y="571480"/>
            <a:ext cx="58198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Игры с предметами (природными материалами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428728" y="642918"/>
            <a:ext cx="5500726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1" i="0" u="none" strike="noStrike" cap="none" normalizeH="0" baseline="0" dirty="0" smtClean="0">
              <a:ln>
                <a:noFill/>
              </a:ln>
              <a:solidFill>
                <a:srgbClr val="111111"/>
              </a:solidFill>
              <a:effectLst/>
              <a:latin typeface="Calibri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b="1" dirty="0" smtClean="0">
              <a:solidFill>
                <a:srgbClr val="111111"/>
              </a:solidFill>
              <a:latin typeface="Calibri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1" i="0" u="none" strike="noStrike" cap="none" normalizeH="0" baseline="0" dirty="0" smtClean="0">
              <a:ln>
                <a:noFill/>
              </a:ln>
              <a:solidFill>
                <a:srgbClr val="111111"/>
              </a:solidFill>
              <a:effectLst/>
              <a:latin typeface="Calibri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b="1" dirty="0" smtClean="0">
              <a:solidFill>
                <a:srgbClr val="111111"/>
              </a:solidFill>
              <a:latin typeface="Calibri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8" name="Рисунок 7" descr="2020-10-05 11-37-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000108"/>
            <a:ext cx="342902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2020-10-05 16-54-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5795380" y="1419802"/>
            <a:ext cx="3357553" cy="25181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2020-10-05 12-01-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3548059" y="2166925"/>
            <a:ext cx="3047989" cy="2285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IMG_20240412_1130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28794" y="3643314"/>
            <a:ext cx="2071702" cy="2751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IMG_20240411_1047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66477" y="1600200"/>
            <a:ext cx="6011045" cy="4525963"/>
          </a:xfrm>
        </p:spPr>
      </p:pic>
      <p:pic>
        <p:nvPicPr>
          <p:cNvPr id="4" name="Содержимое 3" descr="1614805078_121-p-fon-dlya-prezentatsii-detskii-sad-1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631"/>
            <a:ext cx="9144000" cy="68499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57422" y="857232"/>
            <a:ext cx="37725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«С какого дерева листок»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_20240411_10475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1500174"/>
            <a:ext cx="3714776" cy="2797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928662" y="1643050"/>
            <a:ext cx="271464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закрепление знаний детей о растениях родного края, умение образовывать относительные прилагательные (береза – березовый и т. д.)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Предварительно дети собирают листья различных деревьев и оформляют гербарий. Затем рассматривают гербарий, называют с какого дерева лист, образовывают прилагательное, отвечая на вопрос: лист какой?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805078_121-p-fon-dlya-prezentatsii-detskii-sad-1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631"/>
            <a:ext cx="9144000" cy="684997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42910" y="714356"/>
            <a:ext cx="800105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Методика организации и руководство дидактическими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играми 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Организация дидактических игр педагогом осуществляется в трёх основных направлениях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подготовка к проведению дидактической игры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проведение дидактических игр,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анализ.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подготовку к проведению дидактической игры входят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sz="1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отбор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игры в соответствии с задачами: углубление и обобщение знаний, развитие сенсорных способностей, активизация психических процессов (память, внимание, мышление, речь) и др.;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установление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соответствия отобранной игры программным требованиям определённой возрастной группы;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определение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наиболее удобного времени проведения дидактической игры (в процессе совместной деятельности, самостоятельной деятельности) выбор места для игры, где дети могут спокойно играть, не мешая другим;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определение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количества играющих (вся группа, небольшие подгруппы, индивидуально); подготовка необходимого дидактического материала для выбранной игры (игрушки, разные предметы, картинки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…);</a:t>
            </a:r>
          </a:p>
          <a:p>
            <a:pPr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подготовка к игре самого воспитателя: он должен изучить и осмыслить весь ход игры, своё место в игре, методы руководства игрой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подготовка к игре детей: обогащение их знаниями, представлениями о предметах и явлениях окружающей жизни, необходимыми для решения игровой задачи.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805078_121-p-fon-dlya-prezentatsii-detskii-sad-13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428596" y="428605"/>
            <a:ext cx="814393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Проведение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дидактических игр включает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ознакомление детей с содержанием игры, с дидактическим материалом. •объяснение хода и правил игры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этом воспитатель обращает внимание на поведение детей в соответствии с правилами игры, на чёткое выполнение правил;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показ игровых действий, в процессе которого воспитатель учит детей правильно выполнять действие, доказывая, что в противном случае игра не приведёт к нужному результату (например, если кто-то из ребят подсматривает, когда надо закрыть глаза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•определение роли воспитателя в игре, его участие в качестве партнёра, наблюдателя или мастера. Мера непосредственного участия воспитателя в игре определяется возрастом детей, уровнем их подготовки, сложностью дидактической задачи, игровых правил. Участвуя в игре, педагог направляет действия играющих (советом, вопросом, напоминанием);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подведение итогов игры - это ответственный момент в руководстве ею, т.к. по результатам, которых дети добиваются в игре, можно судить об её эффективности, о том, будет ли она с интересом использоваться в самостоятельной игровой деятельности ребят. При подведении итогов воспитатель подчёркивает, что путь к победе возможен только через преодоление трудностей, внимание и дисциплинированность.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14805078_121-p-fon-dlya-prezentatsii-detskii-sad-1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631"/>
            <a:ext cx="9144000" cy="684997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71538" y="928670"/>
            <a:ext cx="700092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Дидактические игры позволяют наиболее полно реализовать национально-региональные подходы к развитию детей дошкольного возраста. Они развивают интерес к настоящему и прошлому малой родины, знакомят с культурным наследием региона, традициями и обычаями, его национальным, природным своеобразием, развивают чувство патриотизма, расширяют социальные представления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1141</Words>
  <PresentationFormat>Экран (4:3)</PresentationFormat>
  <Paragraphs>75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дом</cp:lastModifiedBy>
  <cp:revision>21</cp:revision>
  <dcterms:created xsi:type="dcterms:W3CDTF">2024-04-15T15:42:36Z</dcterms:created>
  <dcterms:modified xsi:type="dcterms:W3CDTF">2024-04-21T15:34:44Z</dcterms:modified>
</cp:coreProperties>
</file>