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0" r:id="rId6"/>
    <p:sldId id="263" r:id="rId7"/>
    <p:sldId id="264" r:id="rId8"/>
    <p:sldId id="266" r:id="rId9"/>
    <p:sldId id="262" r:id="rId10"/>
    <p:sldId id="270" r:id="rId11"/>
    <p:sldId id="265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804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354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215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83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518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259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675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815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49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811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8249C-55FA-4BCF-8BFF-4BB4CAFC8B1C}" type="datetimeFigureOut">
              <a:rPr lang="ru-RU" smtClean="0"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6ABE5-7302-45EC-ADFB-1FAE8D9C6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79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40081"/>
            <a:ext cx="9144000" cy="1361758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Муниципальное бюджетное дошкольное образовательное учреждение детский сад общеразвивающего вида № 2 «</a:t>
            </a:r>
            <a:r>
              <a:rPr lang="ru-RU" sz="2000" dirty="0" err="1" smtClean="0"/>
              <a:t>Дюймовочка</a:t>
            </a:r>
            <a:r>
              <a:rPr lang="ru-RU" sz="2000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0709" y="2001838"/>
            <a:ext cx="9897290" cy="2178275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Проект</a:t>
            </a:r>
          </a:p>
          <a:p>
            <a:r>
              <a:rPr lang="ru-RU" sz="3600" dirty="0" smtClean="0"/>
              <a:t>«Происхождение моей фамилии»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53943" y="4003677"/>
            <a:ext cx="40843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Выполнила: </a:t>
            </a:r>
            <a:r>
              <a:rPr lang="ru-RU" sz="2000" dirty="0" err="1" smtClean="0"/>
              <a:t>Макашенец</a:t>
            </a:r>
            <a:r>
              <a:rPr lang="ru-RU" sz="2000" dirty="0" smtClean="0"/>
              <a:t> Анастасия</a:t>
            </a:r>
          </a:p>
          <a:p>
            <a:endParaRPr lang="ru-RU" sz="2000" dirty="0" smtClean="0"/>
          </a:p>
          <a:p>
            <a:r>
              <a:rPr lang="ru-RU" sz="2000" dirty="0" smtClean="0"/>
              <a:t>Руководители: </a:t>
            </a:r>
            <a:r>
              <a:rPr lang="ru-RU" sz="2000" dirty="0" err="1" smtClean="0"/>
              <a:t>Примоченок</a:t>
            </a:r>
            <a:r>
              <a:rPr lang="ru-RU" sz="2000" dirty="0" smtClean="0"/>
              <a:t> М.В.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</a:t>
            </a:r>
            <a:r>
              <a:rPr lang="ru-RU" sz="2000" dirty="0" err="1" smtClean="0"/>
              <a:t>Каравайцева</a:t>
            </a:r>
            <a:r>
              <a:rPr lang="ru-RU" sz="2000" dirty="0" smtClean="0"/>
              <a:t> А.А. 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394960" y="5812971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Заринск 2024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612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7166" y="793523"/>
            <a:ext cx="5059680" cy="47581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 smtClean="0"/>
              <a:t>Так уже положено, </a:t>
            </a:r>
          </a:p>
          <a:p>
            <a:pPr>
              <a:lnSpc>
                <a:spcPct val="150000"/>
              </a:lnSpc>
            </a:pPr>
            <a:r>
              <a:rPr lang="ru-RU" sz="3200" b="1" dirty="0" smtClean="0"/>
              <a:t>Что там, где есть семья,                                                                                   Там папина фамилия,                                                                                И мамина фамилия,                                                                                 Семейная фамилия,                                                                               А стало быть моя!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7" t="42668" r="11509" b="761"/>
          <a:stretch/>
        </p:blipFill>
        <p:spPr>
          <a:xfrm>
            <a:off x="5656217" y="793523"/>
            <a:ext cx="5199017" cy="4997114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7820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5178" y="1146265"/>
            <a:ext cx="9144000" cy="4565469"/>
          </a:xfrm>
        </p:spPr>
        <p:txBody>
          <a:bodyPr>
            <a:normAutofit/>
          </a:bodyPr>
          <a:lstStyle/>
          <a:p>
            <a:pPr algn="just"/>
            <a:r>
              <a:rPr lang="ru-RU" sz="3200" b="1" dirty="0" smtClean="0"/>
              <a:t>Проблема: </a:t>
            </a:r>
            <a:r>
              <a:rPr lang="ru-RU" sz="3200" dirty="0" smtClean="0"/>
              <a:t>В последнее время меня очень интересуют  вопрос, что означает моя фамилия и откуда она появилась, так как людей с фамилией </a:t>
            </a:r>
            <a:r>
              <a:rPr lang="ru-RU" sz="3200" dirty="0" err="1" smtClean="0"/>
              <a:t>Макашенец</a:t>
            </a:r>
            <a:r>
              <a:rPr lang="ru-RU" sz="3200" dirty="0" smtClean="0"/>
              <a:t> встречается </a:t>
            </a:r>
            <a:r>
              <a:rPr lang="ru-RU" sz="3200" smtClean="0"/>
              <a:t>очень мало. </a:t>
            </a:r>
            <a:endParaRPr lang="ru-RU" sz="3200" dirty="0" smtClean="0"/>
          </a:p>
          <a:p>
            <a:pPr algn="just"/>
            <a:endParaRPr lang="ru-RU" sz="3200" dirty="0" smtClean="0"/>
          </a:p>
          <a:p>
            <a:pPr algn="just"/>
            <a:r>
              <a:rPr lang="ru-RU" sz="3200" b="1" dirty="0" smtClean="0"/>
              <a:t>Цель проекта: </a:t>
            </a:r>
            <a:r>
              <a:rPr lang="ru-RU" sz="3200" dirty="0" smtClean="0"/>
              <a:t>Узнать, откуда пошёл мой род, моя фамилия. Мне захотелось найти корни происхождения своей фамилии.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412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1668" y="662895"/>
            <a:ext cx="9144000" cy="4013608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 smtClean="0"/>
              <a:t>Задачи:</a:t>
            </a:r>
          </a:p>
          <a:p>
            <a:pPr algn="just"/>
            <a:r>
              <a:rPr lang="ru-RU" sz="3200" dirty="0" smtClean="0"/>
              <a:t> -определить понятие «фамилия»</a:t>
            </a:r>
          </a:p>
          <a:p>
            <a:pPr algn="just"/>
            <a:r>
              <a:rPr lang="ru-RU" sz="3200" dirty="0" smtClean="0"/>
              <a:t> -изучить историю возникновения фамилии</a:t>
            </a:r>
          </a:p>
          <a:p>
            <a:pPr algn="just"/>
            <a:r>
              <a:rPr lang="ru-RU" sz="3200" dirty="0" smtClean="0"/>
              <a:t> -определить распространение своей фамилии</a:t>
            </a:r>
          </a:p>
          <a:p>
            <a:pPr algn="just"/>
            <a:r>
              <a:rPr lang="ru-RU" sz="3200" b="1" dirty="0" smtClean="0"/>
              <a:t>Гипотеза:</a:t>
            </a:r>
          </a:p>
          <a:p>
            <a:pPr algn="just"/>
            <a:r>
              <a:rPr lang="ru-RU" sz="3200" b="1" dirty="0" smtClean="0"/>
              <a:t> </a:t>
            </a:r>
            <a:r>
              <a:rPr lang="ru-RU" sz="3200" b="1" dirty="0"/>
              <a:t> </a:t>
            </a:r>
            <a:r>
              <a:rPr lang="ru-RU" sz="3200" dirty="0"/>
              <a:t>Знание происхождения </a:t>
            </a:r>
            <a:r>
              <a:rPr lang="ru-RU" sz="3200" dirty="0" smtClean="0"/>
              <a:t>фамилии </a:t>
            </a:r>
            <a:r>
              <a:rPr lang="ru-RU" sz="3200" dirty="0"/>
              <a:t>помогает узнать значение своей фамилии, позволяет гордиться своим родом, историей своей </a:t>
            </a:r>
            <a:r>
              <a:rPr lang="ru-RU" sz="3200" dirty="0" smtClean="0"/>
              <a:t>страны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0966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001486" y="937214"/>
            <a:ext cx="3986348" cy="4980259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Слово </a:t>
            </a:r>
            <a:r>
              <a:rPr lang="ru-RU" sz="3200" dirty="0"/>
              <a:t>«фамилия » появилось в России после указов Петра I. Фамилии у  русских людей существовали и </a:t>
            </a:r>
            <a:r>
              <a:rPr lang="ru-RU" sz="3200" dirty="0" smtClean="0"/>
              <a:t>раньше.</a:t>
            </a:r>
          </a:p>
          <a:p>
            <a:pPr algn="l"/>
            <a:r>
              <a:rPr lang="ru-RU" sz="3200" dirty="0" smtClean="0"/>
              <a:t>Они </a:t>
            </a:r>
            <a:r>
              <a:rPr lang="ru-RU" sz="3200" dirty="0"/>
              <a:t>назывались «прозвищами».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323" y="1209881"/>
            <a:ext cx="6305967" cy="4078922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9157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1486" y="767398"/>
            <a:ext cx="9144000" cy="4562248"/>
          </a:xfrm>
        </p:spPr>
        <p:txBody>
          <a:bodyPr>
            <a:noAutofit/>
          </a:bodyPr>
          <a:lstStyle/>
          <a:p>
            <a:pPr algn="just"/>
            <a:r>
              <a:rPr lang="ru-RU" sz="3200" dirty="0"/>
              <a:t>Фамилия </a:t>
            </a:r>
            <a:r>
              <a:rPr lang="ru-RU" sz="3200" dirty="0" err="1"/>
              <a:t>Макашенец</a:t>
            </a:r>
            <a:r>
              <a:rPr lang="ru-RU" sz="3200" dirty="0"/>
              <a:t> относится к разряду малоизвестной на территориях России и соседних стран, данная фамилия не очень популярна среди населения России, всего 7%. По данным сайта «Моя родословная», на конец 2020 года в России было всего примерно 700 человек с такой фамилией. </a:t>
            </a:r>
          </a:p>
          <a:p>
            <a:pPr algn="just"/>
            <a:r>
              <a:rPr lang="ru-RU" sz="3200" dirty="0" smtClean="0"/>
              <a:t>История </a:t>
            </a:r>
            <a:r>
              <a:rPr lang="ru-RU" sz="3200" dirty="0"/>
              <a:t>возникновения фамилии </a:t>
            </a:r>
            <a:r>
              <a:rPr lang="ru-RU" sz="3200" dirty="0" err="1"/>
              <a:t>Макашенец</a:t>
            </a:r>
            <a:r>
              <a:rPr lang="ru-RU" sz="3200" dirty="0"/>
              <a:t> уходит корнями на несколько сотен лет. </a:t>
            </a:r>
          </a:p>
        </p:txBody>
      </p:sp>
    </p:spTree>
    <p:extLst>
      <p:ext uri="{BB962C8B-B14F-4D97-AF65-F5344CB8AC3E}">
        <p14:creationId xmlns:p14="http://schemas.microsoft.com/office/powerpoint/2010/main" val="127875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2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8605" y="-586581"/>
            <a:ext cx="10533017" cy="2387600"/>
          </a:xfrm>
        </p:spPr>
        <p:txBody>
          <a:bodyPr>
            <a:normAutofit/>
          </a:bodyPr>
          <a:lstStyle/>
          <a:p>
            <a:pPr algn="just"/>
            <a:r>
              <a:rPr lang="ru-RU" sz="3200" dirty="0">
                <a:latin typeface="+mn-lt"/>
              </a:rPr>
              <a:t>Фамилия </a:t>
            </a:r>
            <a:r>
              <a:rPr lang="ru-RU" sz="3200" dirty="0" err="1">
                <a:latin typeface="+mn-lt"/>
              </a:rPr>
              <a:t>Макашенец</a:t>
            </a:r>
            <a:r>
              <a:rPr lang="ru-RU" sz="3200" dirty="0">
                <a:latin typeface="+mn-lt"/>
              </a:rPr>
              <a:t> наследуется из поколения в поколение по мужской линии.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4" r="910" b="2666"/>
          <a:stretch/>
        </p:blipFill>
        <p:spPr>
          <a:xfrm>
            <a:off x="1022034" y="2477114"/>
            <a:ext cx="1865671" cy="2535850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2964465" y="3642507"/>
            <a:ext cx="557924" cy="3918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ysClr val="windowText" lastClr="00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7" t="37714" r="20682" b="26858"/>
          <a:stretch/>
        </p:blipFill>
        <p:spPr>
          <a:xfrm>
            <a:off x="6204347" y="2490947"/>
            <a:ext cx="2007330" cy="25774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60" y="2477114"/>
            <a:ext cx="1943456" cy="2591275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>
            <a:off x="5607948" y="3642507"/>
            <a:ext cx="502694" cy="38535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8310009" y="3622913"/>
            <a:ext cx="483325" cy="40494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" t="10285" r="59312" b="54096"/>
          <a:stretch/>
        </p:blipFill>
        <p:spPr>
          <a:xfrm>
            <a:off x="8818767" y="2464821"/>
            <a:ext cx="2106972" cy="25774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18605" y="5068389"/>
            <a:ext cx="22903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/>
              <a:t>Макашенец</a:t>
            </a:r>
            <a:r>
              <a:rPr lang="ru-RU" sz="2000" b="1" dirty="0" smtClean="0"/>
              <a:t> Илья Васильевич</a:t>
            </a:r>
            <a:endParaRPr lang="ru-RU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583205" y="5161463"/>
            <a:ext cx="2229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/>
              <a:t>Макашенец</a:t>
            </a:r>
            <a:r>
              <a:rPr lang="ru-RU" sz="2000" b="1" dirty="0" smtClean="0"/>
              <a:t> Иван Ильич</a:t>
            </a:r>
            <a:endParaRPr lang="ru-RU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55181" y="5223018"/>
            <a:ext cx="2309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/>
              <a:t>Макашенец</a:t>
            </a:r>
            <a:r>
              <a:rPr lang="ru-RU" sz="2000" b="1" dirty="0" smtClean="0"/>
              <a:t> Алексей Иванович</a:t>
            </a:r>
            <a:endParaRPr lang="ru-RU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818767" y="5223018"/>
            <a:ext cx="2271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/>
              <a:t>Макашенец</a:t>
            </a:r>
            <a:r>
              <a:rPr lang="ru-RU" sz="2000" b="1" dirty="0" smtClean="0"/>
              <a:t> Артём Алексеевич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99688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2480" y="-144734"/>
            <a:ext cx="9144000" cy="2387600"/>
          </a:xfrm>
        </p:spPr>
        <p:txBody>
          <a:bodyPr>
            <a:noAutofit/>
          </a:bodyPr>
          <a:lstStyle/>
          <a:p>
            <a:pPr algn="just"/>
            <a:r>
              <a:rPr lang="ru-RU" sz="3200" dirty="0"/>
              <a:t> </a:t>
            </a:r>
            <a:r>
              <a:rPr lang="ru-RU" sz="3200" dirty="0">
                <a:latin typeface="+mn-lt"/>
              </a:rPr>
              <a:t>Впервые фамилия </a:t>
            </a:r>
            <a:r>
              <a:rPr lang="ru-RU" sz="3200" dirty="0" err="1">
                <a:latin typeface="+mn-lt"/>
              </a:rPr>
              <a:t>Макашенец</a:t>
            </a:r>
            <a:r>
              <a:rPr lang="ru-RU" sz="3200" dirty="0">
                <a:latin typeface="+mn-lt"/>
              </a:rPr>
              <a:t> официально зарегистрирована на территории российского города Курск в 1844 году</a:t>
            </a:r>
            <a:r>
              <a:rPr lang="ru-RU" sz="3200" dirty="0"/>
              <a:t>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12" y="2242866"/>
            <a:ext cx="5869576" cy="3838912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7970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88423" y="0"/>
            <a:ext cx="9144000" cy="2387600"/>
          </a:xfrm>
        </p:spPr>
        <p:txBody>
          <a:bodyPr>
            <a:noAutofit/>
          </a:bodyPr>
          <a:lstStyle/>
          <a:p>
            <a:pPr algn="just"/>
            <a:r>
              <a:rPr lang="ru-RU" sz="3200" dirty="0">
                <a:latin typeface="+mn-lt"/>
              </a:rPr>
              <a:t>Современная русская фамилия </a:t>
            </a:r>
            <a:r>
              <a:rPr lang="ru-RU" sz="3200" dirty="0" err="1">
                <a:latin typeface="+mn-lt"/>
              </a:rPr>
              <a:t>Макашенец</a:t>
            </a:r>
            <a:r>
              <a:rPr lang="ru-RU" sz="3200" dirty="0">
                <a:latin typeface="+mn-lt"/>
              </a:rPr>
              <a:t> берет свое начало c 1853 г. Отделочники головных уборов - это профессия, от которой произошла фамилия в городе Донской / Тульской области.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12" y="2387600"/>
            <a:ext cx="5852228" cy="3767551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3835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18605" y="2896643"/>
            <a:ext cx="10363201" cy="529376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75" t="43941" r="35816" b="41749"/>
          <a:stretch/>
        </p:blipFill>
        <p:spPr>
          <a:xfrm>
            <a:off x="2050869" y="945400"/>
            <a:ext cx="1384664" cy="1110343"/>
          </a:xfrm>
          <a:prstGeom prst="ellipse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" t="38447" r="67944" b="48528"/>
          <a:stretch/>
        </p:blipFill>
        <p:spPr>
          <a:xfrm>
            <a:off x="7680961" y="945400"/>
            <a:ext cx="1397726" cy="1214844"/>
          </a:xfrm>
          <a:prstGeom prst="ellipse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3669" y="2312126"/>
            <a:ext cx="314814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Веселый нрав </a:t>
            </a:r>
          </a:p>
          <a:p>
            <a:r>
              <a:rPr lang="ru-RU" sz="3200" dirty="0" smtClean="0"/>
              <a:t>Жизнелюбие </a:t>
            </a:r>
          </a:p>
          <a:p>
            <a:r>
              <a:rPr lang="ru-RU" sz="3200" dirty="0" smtClean="0"/>
              <a:t>Энергичные</a:t>
            </a:r>
          </a:p>
          <a:p>
            <a:r>
              <a:rPr lang="ru-RU" sz="3200" dirty="0" smtClean="0"/>
              <a:t>Общительные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988629" y="2312126"/>
            <a:ext cx="35400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Вспыльчивость</a:t>
            </a:r>
          </a:p>
          <a:p>
            <a:r>
              <a:rPr lang="ru-RU" sz="3200" dirty="0" smtClean="0"/>
              <a:t>Упрямство</a:t>
            </a:r>
          </a:p>
          <a:p>
            <a:r>
              <a:rPr lang="ru-RU" sz="3200" dirty="0" smtClean="0"/>
              <a:t>Независимость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242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44731" y="644956"/>
            <a:ext cx="5138057" cy="5568088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3200" dirty="0" smtClean="0"/>
              <a:t>Мой прадедушка - </a:t>
            </a:r>
            <a:r>
              <a:rPr lang="ru-RU" sz="3200" dirty="0" err="1" smtClean="0"/>
              <a:t>Макашенец</a:t>
            </a:r>
            <a:r>
              <a:rPr lang="ru-RU" sz="3200" dirty="0" smtClean="0"/>
              <a:t> Илья </a:t>
            </a:r>
            <a:r>
              <a:rPr lang="ru-RU" sz="3200" dirty="0"/>
              <a:t>Васильевич. </a:t>
            </a:r>
            <a:r>
              <a:rPr lang="ru-RU" sz="3200" dirty="0" smtClean="0"/>
              <a:t>С 1942 </a:t>
            </a:r>
            <a:r>
              <a:rPr lang="ru-RU" sz="3200" dirty="0"/>
              <a:t>года воевал с фашистами, а потом еще и на Дальнем Востоке с Японией. </a:t>
            </a:r>
            <a:r>
              <a:rPr lang="ru-RU" sz="3200" dirty="0" smtClean="0"/>
              <a:t>Был </a:t>
            </a:r>
            <a:r>
              <a:rPr lang="ru-RU" sz="3200" dirty="0" err="1"/>
              <a:t>награжен</a:t>
            </a:r>
            <a:r>
              <a:rPr lang="ru-RU" sz="3200" dirty="0"/>
              <a:t> орденом В.О. войны 2 степени и </a:t>
            </a:r>
            <a:r>
              <a:rPr lang="ru-RU" sz="3200" dirty="0" smtClean="0"/>
              <a:t>многими </a:t>
            </a:r>
            <a:r>
              <a:rPr lang="ru-RU" sz="3200" dirty="0"/>
              <a:t>медалями</a:t>
            </a:r>
            <a:r>
              <a:rPr lang="ru-RU" sz="3200" dirty="0" smtClean="0"/>
              <a:t>. И </a:t>
            </a:r>
            <a:r>
              <a:rPr lang="ru-RU" sz="3200" dirty="0"/>
              <a:t>только потом вернулся в родную деревню, где работал бригадиром. За свой труд был награжден орденом Ленина</a:t>
            </a:r>
            <a:r>
              <a:rPr lang="ru-RU" dirty="0"/>
              <a:t>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" t="953" r="107" b="2477"/>
          <a:stretch/>
        </p:blipFill>
        <p:spPr>
          <a:xfrm>
            <a:off x="6827519" y="822615"/>
            <a:ext cx="3923213" cy="5390429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6845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14547" y="884963"/>
            <a:ext cx="10363201" cy="5293768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3200" b="1" dirty="0"/>
              <a:t>Вывод</a:t>
            </a:r>
            <a:r>
              <a:rPr lang="ru-RU" sz="3200" b="1" dirty="0" smtClean="0"/>
              <a:t>:</a:t>
            </a:r>
          </a:p>
          <a:p>
            <a:pPr algn="just"/>
            <a:r>
              <a:rPr lang="ru-RU" sz="2800" dirty="0" smtClean="0"/>
              <a:t>- </a:t>
            </a:r>
            <a:r>
              <a:rPr lang="ru-RU" sz="2800" dirty="0"/>
              <a:t>фамилии носят устойчивый характер</a:t>
            </a:r>
            <a:r>
              <a:rPr lang="ru-RU" sz="2800" dirty="0" smtClean="0"/>
              <a:t>, то </a:t>
            </a:r>
            <a:r>
              <a:rPr lang="ru-RU" sz="2800" dirty="0"/>
              <a:t>есть передаются по наследству.</a:t>
            </a:r>
          </a:p>
          <a:p>
            <a:pPr algn="just"/>
            <a:r>
              <a:rPr lang="ru-RU" sz="2800" dirty="0"/>
              <a:t>- происхождение нашей фамилии - это лишь небольшая часть прошлого. История фамилии - история наших предков, история нашей семьи. Соприкоснуться с историей и происхождением фамилии - это сделать шаг к познанию своего рода.</a:t>
            </a:r>
          </a:p>
          <a:p>
            <a:pPr algn="just"/>
            <a:r>
              <a:rPr lang="ru-RU" sz="2800" dirty="0"/>
              <a:t>- в результате этой </a:t>
            </a:r>
            <a:r>
              <a:rPr lang="ru-RU" sz="2800" dirty="0" smtClean="0"/>
              <a:t>работы </a:t>
            </a:r>
            <a:r>
              <a:rPr lang="ru-RU" sz="2800" dirty="0"/>
              <a:t>я </a:t>
            </a:r>
            <a:r>
              <a:rPr lang="ru-RU" sz="2800" dirty="0" smtClean="0"/>
              <a:t>узнала </a:t>
            </a:r>
            <a:r>
              <a:rPr lang="ru-RU" sz="2800" dirty="0"/>
              <a:t>какие тайны хранит наша фамилия, определила её историю и происхождение, а также значения и толкование.</a:t>
            </a:r>
          </a:p>
          <a:p>
            <a:pPr algn="just"/>
            <a:r>
              <a:rPr lang="ru-RU" sz="2800" dirty="0"/>
              <a:t>- так же я убедилась</a:t>
            </a:r>
            <a:r>
              <a:rPr lang="ru-RU" sz="2800" dirty="0" smtClean="0"/>
              <a:t>, что </a:t>
            </a:r>
            <a:r>
              <a:rPr lang="ru-RU" sz="2800" dirty="0"/>
              <a:t>найденная информация соответствует моему характеру и поведению . Значит - имя и фамилия влияет на характер человека.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71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18605" y="2896643"/>
            <a:ext cx="10363201" cy="5293768"/>
          </a:xfrm>
        </p:spPr>
        <p:txBody>
          <a:bodyPr>
            <a:normAutofit/>
          </a:bodyPr>
          <a:lstStyle/>
          <a:p>
            <a:r>
              <a:rPr lang="ru-RU" sz="4000" dirty="0" smtClean="0"/>
              <a:t>Спасибо за внимание</a:t>
            </a:r>
            <a:endParaRPr lang="ru-RU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30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40081"/>
            <a:ext cx="9144000" cy="1361758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Муниципальное бюджетное дошкольное образовательное учреждение детский сад общеразвивающего вида № 2 «</a:t>
            </a:r>
            <a:r>
              <a:rPr lang="ru-RU" sz="2000" dirty="0" err="1" smtClean="0"/>
              <a:t>Дюймовочка</a:t>
            </a:r>
            <a:r>
              <a:rPr lang="ru-RU" sz="2000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0709" y="2001838"/>
            <a:ext cx="9897290" cy="2178275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Проект</a:t>
            </a:r>
          </a:p>
          <a:p>
            <a:r>
              <a:rPr lang="ru-RU" sz="3600" dirty="0" smtClean="0"/>
              <a:t>«Происхождение моей фамилии»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36823" y="4288656"/>
            <a:ext cx="40843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Выполнила: </a:t>
            </a:r>
            <a:r>
              <a:rPr lang="ru-RU" sz="2000" dirty="0" err="1" smtClean="0"/>
              <a:t>Макашенец</a:t>
            </a:r>
            <a:r>
              <a:rPr lang="ru-RU" sz="2000" dirty="0" smtClean="0"/>
              <a:t> Анастасия</a:t>
            </a:r>
          </a:p>
          <a:p>
            <a:endParaRPr lang="ru-RU" sz="2000" dirty="0" smtClean="0"/>
          </a:p>
          <a:p>
            <a:r>
              <a:rPr lang="ru-RU" sz="2000" dirty="0" smtClean="0"/>
              <a:t>Руководители: </a:t>
            </a:r>
            <a:r>
              <a:rPr lang="ru-RU" sz="2000" dirty="0" err="1" smtClean="0"/>
              <a:t>Примоченок</a:t>
            </a:r>
            <a:r>
              <a:rPr lang="ru-RU" sz="2000" dirty="0" smtClean="0"/>
              <a:t> М.В.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</a:t>
            </a:r>
            <a:r>
              <a:rPr lang="ru-RU" sz="2000" dirty="0" err="1" smtClean="0"/>
              <a:t>Каравайцева</a:t>
            </a:r>
            <a:r>
              <a:rPr lang="ru-RU" sz="2000" dirty="0" smtClean="0"/>
              <a:t> А.А. 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394960" y="5812971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Заринск 2024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740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506</Words>
  <Application>Microsoft Office PowerPoint</Application>
  <PresentationFormat>Широкоэкранный</PresentationFormat>
  <Paragraphs>52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Муниципальное бюджетное дошкольное образовательное учреждение детский сад общеразвивающего вида № 2 «Дюймовочка»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Фамилия Макашенец наследуется из поколения в поколение по мужской линии.</vt:lpstr>
      <vt:lpstr> Впервые фамилия Макашенец официально зарегистрирована на территории российского города Курск в 1844 году.</vt:lpstr>
      <vt:lpstr>Современная русская фамилия Макашенец берет свое начало c 1853 г. Отделочники головных уборов - это профессия, от которой произошла фамилия в городе Донской / Тульской области.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Муниципальное бюджетное дошкольное образовательное учреждение детский сад общеразвивающего вида № 2 «Дюймовочка»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Елена</cp:lastModifiedBy>
  <cp:revision>24</cp:revision>
  <dcterms:created xsi:type="dcterms:W3CDTF">2024-03-18T01:07:12Z</dcterms:created>
  <dcterms:modified xsi:type="dcterms:W3CDTF">2024-03-21T05:51:32Z</dcterms:modified>
</cp:coreProperties>
</file>