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0" r:id="rId3"/>
    <p:sldId id="262" r:id="rId4"/>
    <p:sldId id="263" r:id="rId5"/>
    <p:sldId id="264" r:id="rId6"/>
    <p:sldId id="261" r:id="rId7"/>
    <p:sldId id="265" r:id="rId8"/>
    <p:sldId id="281" r:id="rId9"/>
    <p:sldId id="266" r:id="rId10"/>
    <p:sldId id="267" r:id="rId11"/>
    <p:sldId id="268" r:id="rId12"/>
    <p:sldId id="280" r:id="rId13"/>
    <p:sldId id="279" r:id="rId14"/>
    <p:sldId id="278" r:id="rId15"/>
    <p:sldId id="277" r:id="rId16"/>
    <p:sldId id="276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F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5" d="100"/>
          <a:sy n="105" d="100"/>
        </p:scale>
        <p:origin x="179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459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644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001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575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91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177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193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762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484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944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666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F407F-A175-4767-807D-D4D6892DCE3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23371-681C-48AD-92BA-291ADE882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908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loud.mail.ru/public/5epS/A2fnAMgw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1628800"/>
            <a:ext cx="59401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Comic Sans MS" pitchFamily="66" charset="0"/>
              </a:rPr>
              <a:t>Межгрупповой проект </a:t>
            </a:r>
          </a:p>
          <a:p>
            <a:pPr algn="ctr"/>
            <a:r>
              <a:rPr lang="ru-RU" sz="3600" dirty="0">
                <a:latin typeface="Comic Sans MS" pitchFamily="66" charset="0"/>
              </a:rPr>
              <a:t>МДОУ №67 «Яблонька» </a:t>
            </a:r>
          </a:p>
          <a:p>
            <a:pPr algn="ctr"/>
            <a:r>
              <a:rPr lang="ru-RU" sz="3600" dirty="0">
                <a:solidFill>
                  <a:srgbClr val="FF0000"/>
                </a:solidFill>
                <a:latin typeface="Comic Sans MS" pitchFamily="66" charset="0"/>
              </a:rPr>
              <a:t>«Мы память бережно храним»  </a:t>
            </a:r>
          </a:p>
          <a:p>
            <a:pPr algn="ctr"/>
            <a:endParaRPr lang="ru-RU" sz="3600" dirty="0">
              <a:solidFill>
                <a:srgbClr val="FF0000"/>
              </a:solidFill>
              <a:latin typeface="Comic Sans MS" pitchFamily="66" charset="0"/>
            </a:endParaRPr>
          </a:p>
          <a:p>
            <a:pPr algn="r"/>
            <a:r>
              <a:rPr lang="ru-RU" sz="2000" dirty="0">
                <a:latin typeface="Comic Sans MS" pitchFamily="66" charset="0"/>
              </a:rPr>
              <a:t>Ст. воспитатель </a:t>
            </a:r>
          </a:p>
          <a:p>
            <a:pPr algn="r"/>
            <a:r>
              <a:rPr lang="ru-RU" sz="2000" dirty="0">
                <a:latin typeface="Comic Sans MS" pitchFamily="66" charset="0"/>
              </a:rPr>
              <a:t>Анисимова О.В.</a:t>
            </a:r>
          </a:p>
        </p:txBody>
      </p:sp>
    </p:spTree>
    <p:extLst>
      <p:ext uri="{BB962C8B-B14F-4D97-AF65-F5344CB8AC3E}">
        <p14:creationId xmlns:p14="http://schemas.microsoft.com/office/powerpoint/2010/main" val="1612700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813690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Паспорт проекта 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межгрупповой, долгосрочный 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информационно-творческий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дети, родители и педагоги ДОО. 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Сроки реализации проекта: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01.04.2025 – 11.05.2025г.  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105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188640"/>
            <a:ext cx="696652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Патриотическое воспитание подрастающего поколения всегда являлось одной из важнейших задач современного общества. Детство – самая благодатная пора для привития священного чувства любви к Родине. Под патриотическим воспитанием понимается постепенное формирование у учащихся любви к своей Родине, постоянная готовность к её защите. </a:t>
            </a: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Создание проекта «Мы память бережно храним» направлено на работу по воспитанию у дошкольников чувства гордости за свой народ, уважения к его свершениям и достойным страницам истории, предполагает привлечение детей и родителей к изучению знаменательных дат Великой Отечественной войны 1941-1945 годов и участию в мероприятиях по подготовке и празднованию 80-летия Великой Победы.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8328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188640"/>
            <a:ext cx="712879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Цель проекта: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воспитание у детей патриотизма, чувство гордости за подвиг народа в Великой Отечественной войне.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Обобщать и расширять знания детей об истории Великой Отечественной войны.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Обобщать и расширять знания о героях войны и о подвигах юных героев, о боевой технике.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Способствовать формированию чувства гордости за свой народ, его боевые заслуги.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Продолжать расширять сотрудничество с родителями воспитанников.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Воспитывать уважение к защитникам Отечества, памяти павших бойцов, ветеранам ВОВ.</a:t>
            </a:r>
          </a:p>
        </p:txBody>
      </p:sp>
    </p:spTree>
    <p:extLst>
      <p:ext uri="{BB962C8B-B14F-4D97-AF65-F5344CB8AC3E}">
        <p14:creationId xmlns:p14="http://schemas.microsoft.com/office/powerpoint/2010/main" val="2255802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91680" y="532283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Предполагаемый результат: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сохранение интереса к истории своей страны, к Великой Отечественной войне, осознанное проявление уважения к заслугам и подвигам воинов Великой Отечественной войны.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осознание родителями важности патриотического воспитания дошкольников.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укрепятся семейные отношения детей и родителей, старших членов семьи, появятся новые семейные традиции.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47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671195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124744"/>
            <a:ext cx="3082206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55712"/>
            <a:ext cx="1973422" cy="2380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969" y="3207554"/>
            <a:ext cx="3749675" cy="279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943" y="3431068"/>
            <a:ext cx="1795710" cy="2542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32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9872" y="620688"/>
            <a:ext cx="377058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2 этап – практический </a:t>
            </a:r>
          </a:p>
          <a:p>
            <a:r>
              <a:rPr lang="ru-RU" sz="2800" b="1" dirty="0"/>
              <a:t>Акция «книга Памяти»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4"/>
            <a:ext cx="1872208" cy="245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00808"/>
            <a:ext cx="2426547" cy="3185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60648"/>
            <a:ext cx="1489880" cy="195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699" y="2492896"/>
            <a:ext cx="2757226" cy="362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93765"/>
            <a:ext cx="2240086" cy="294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618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74" y="1196752"/>
            <a:ext cx="2225739" cy="2922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648"/>
            <a:ext cx="2265304" cy="2974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0647"/>
            <a:ext cx="2489552" cy="3268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853" y="3645024"/>
            <a:ext cx="1883964" cy="2473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593" y="3645024"/>
            <a:ext cx="2024061" cy="265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241" y="4167857"/>
            <a:ext cx="1625846" cy="2134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0077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7944" y="476672"/>
            <a:ext cx="39991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Готовим дома</a:t>
            </a:r>
          </a:p>
        </p:txBody>
      </p:sp>
      <p:pic>
        <p:nvPicPr>
          <p:cNvPr id="2050" name="Picture 2" descr="C:\Users\Администратор\Desktop\Проекты доу по нравственно-патриотич. воспитанию\npsnoCybn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3168352" cy="42244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Администратор\Desktop\X-ktY2jNxx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16832"/>
            <a:ext cx="4339469" cy="29508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124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116632"/>
            <a:ext cx="232089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Рисуем</a:t>
            </a:r>
          </a:p>
        </p:txBody>
      </p:sp>
      <p:pic>
        <p:nvPicPr>
          <p:cNvPr id="3074" name="Picture 2" descr="C:\Users\Администратор\Desktop\Спасибо деду за победу\Коломенкова\yyuaI9FT0A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43893">
            <a:off x="817614" y="639364"/>
            <a:ext cx="2664296" cy="36081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дминистратор\Desktop\Спасибо деду за победу\Сеструхина\c3xj1HkCWB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281" y="3256852"/>
            <a:ext cx="3759446" cy="28148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Администратор\Desktop\Спасибо деду за победу\Слепцова\t2gTJf1DXN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302" y="188640"/>
            <a:ext cx="1800200" cy="24002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Администратор\Desktop\Спасибо деду за победу\Машьянова\TLb2ADPg_L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99592" y="3906190"/>
            <a:ext cx="3155087" cy="23663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Администратор\Desktop\Спасибо деду за победу\Кудряшова\cfEvYpbuEQ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529991" y="620666"/>
            <a:ext cx="2018007" cy="26906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1854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C_5PrfWHpY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4" y="1124744"/>
            <a:ext cx="2567608" cy="192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истратор\Desktop\fIgEjyNBn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9405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дминистратор\Desktop\sa_NbPXNqC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8692"/>
            <a:ext cx="183620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Администратор\Desktop\LkxWnCkjoV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4" y="3284984"/>
            <a:ext cx="1896888" cy="252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Администратор\Desktop\RJ0rIkWJsFQ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77072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Администратор\Desktop\f3tBf9DUOS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88" y="3260982"/>
            <a:ext cx="2232248" cy="297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124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260648"/>
            <a:ext cx="40927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Подарки для ветеранов</a:t>
            </a:r>
          </a:p>
        </p:txBody>
      </p:sp>
      <p:pic>
        <p:nvPicPr>
          <p:cNvPr id="2050" name="Picture 2" descr="C:\Users\Администратор\Desktop\6e-o6t-mgV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1732"/>
            <a:ext cx="2192367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3jlSZVGDbr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98" y="1124744"/>
            <a:ext cx="2328667" cy="413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дминистратор\Desktop\oHnHBk3EKcQ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08720"/>
            <a:ext cx="3403639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86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Desktop\dut_T4HcBq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212423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дминистратор\Desktop\gyAELLH2xx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700" y="3889200"/>
            <a:ext cx="1656184" cy="220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Администратор\Desktop\ic0Gh6d0iF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66" y="260648"/>
            <a:ext cx="402824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Администратор\Desktop\kKT_A0m-5wQ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15647"/>
            <a:ext cx="2072281" cy="276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813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202046"/>
            <a:ext cx="4898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Беседуем со старшим поколением</a:t>
            </a:r>
          </a:p>
        </p:txBody>
      </p:sp>
      <p:pic>
        <p:nvPicPr>
          <p:cNvPr id="4098" name="Picture 2" descr="C:\Users\Администратор\Desktop\1K6QaeGSPD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169" y="273604"/>
            <a:ext cx="1879511" cy="334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65096"/>
            <a:ext cx="4140200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51" y="3927180"/>
            <a:ext cx="3792537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80933"/>
            <a:ext cx="2228879" cy="2806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531" y="3998008"/>
            <a:ext cx="1708786" cy="2157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7113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404664"/>
            <a:ext cx="24000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Учим стихи</a:t>
            </a:r>
          </a:p>
        </p:txBody>
      </p:sp>
      <p:pic>
        <p:nvPicPr>
          <p:cNvPr id="1027" name="Picture 3" descr="C:\Users\Администратор\Desktop\nMChLp28uf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8640"/>
            <a:ext cx="3402606" cy="1991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истратор\Desktop\P12ooKp4WVQ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51425"/>
            <a:ext cx="2167489" cy="469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дминистратор\Desktop\IHVv00ElgL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908720"/>
            <a:ext cx="219210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Администратор\Desktop\RrwBI4rAGQU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48880"/>
            <a:ext cx="1407282" cy="305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Администратор\Desktop\Sy9C7Y0eMm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92280" y="3068960"/>
            <a:ext cx="1440160" cy="312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528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476672"/>
            <a:ext cx="56686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Участвуем в викторине</a:t>
            </a:r>
          </a:p>
        </p:txBody>
      </p:sp>
      <p:pic>
        <p:nvPicPr>
          <p:cNvPr id="2050" name="Picture 2" descr="C:\Users\Администратор\Desktop\Zup_VZQ39V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40768"/>
            <a:ext cx="23042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lsgc51h2Uv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60803"/>
            <a:ext cx="2232248" cy="39684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0355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764704"/>
            <a:ext cx="60486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3 заключительный этап </a:t>
            </a:r>
          </a:p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Офлайн-концерт, посвященный 80-летию Великой Отечественной войне. </a:t>
            </a:r>
          </a:p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Проведен в рамках конкурса чтецов </a:t>
            </a:r>
          </a:p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 доблестях, о подвиге, о славе…»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2359"/>
            <a:ext cx="3672408" cy="2134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>
            <a:hlinkClick r:id="rId4"/>
          </p:cNvPr>
          <p:cNvSpPr/>
          <p:nvPr/>
        </p:nvSpPr>
        <p:spPr>
          <a:xfrm>
            <a:off x="3665147" y="4840481"/>
            <a:ext cx="4591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</a:t>
            </a:r>
            <a:r>
              <a:rPr lang="en-US" dirty="0">
                <a:hlinkClick r:id="rId4"/>
              </a:rPr>
              <a:t>cloud.mail.ru/public/5epS/A2fnAMgw6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85603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355</Words>
  <Application>Microsoft Office PowerPoint</Application>
  <PresentationFormat>Экран (4:3)</PresentationFormat>
  <Paragraphs>43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muzeum</dc:creator>
  <cp:lastModifiedBy>olia2130@yandex.ru</cp:lastModifiedBy>
  <cp:revision>31</cp:revision>
  <dcterms:created xsi:type="dcterms:W3CDTF">2020-02-27T07:31:02Z</dcterms:created>
  <dcterms:modified xsi:type="dcterms:W3CDTF">2026-03-12T05:47:03Z</dcterms:modified>
</cp:coreProperties>
</file>