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61" r:id="rId6"/>
    <p:sldId id="259" r:id="rId7"/>
    <p:sldId id="262" r:id="rId8"/>
    <p:sldId id="264" r:id="rId9"/>
    <p:sldId id="263" r:id="rId10"/>
    <p:sldId id="265" r:id="rId11"/>
    <p:sldId id="277" r:id="rId12"/>
    <p:sldId id="266" r:id="rId13"/>
    <p:sldId id="267" r:id="rId14"/>
    <p:sldId id="268" r:id="rId15"/>
    <p:sldId id="275" r:id="rId16"/>
    <p:sldId id="270" r:id="rId17"/>
    <p:sldId id="269" r:id="rId18"/>
    <p:sldId id="271" r:id="rId19"/>
    <p:sldId id="272" r:id="rId20"/>
    <p:sldId id="260" r:id="rId21"/>
    <p:sldId id="276" r:id="rId22"/>
    <p:sldId id="273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0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8DCB8-8FC7-4604-B1D0-DF14FA8EEA07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D140C-2E64-41E9-A468-DBCD5802A1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img2.goodfon.ru/original/3508x2480/b/5e/priroda-peyzazh-pole-derev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214422"/>
            <a:ext cx="7772400" cy="2214578"/>
          </a:xfrm>
        </p:spPr>
        <p:txBody>
          <a:bodyPr>
            <a:prstTxWarp prst="textCanUp">
              <a:avLst/>
            </a:prstTxWarp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УРОК - ИГРА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«БУДЬ ПРИРОДЕ ДРУГОМ»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 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</a:p>
          <a:p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Токорева</a:t>
            </a:r>
            <a:r>
              <a:rPr lang="ru-RU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М.С.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¡Ð¼Ð¾Ð»ÐµÐ½ÑÐºÐ°Ñ Ð¾Ð±Ð»Ð°ÑÑÑ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prstTxWarp prst="textPlain">
              <a:avLst/>
            </a:prstTxWarp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Загадка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ctr">
              <a:buNone/>
            </a:pPr>
            <a:endParaRPr lang="ru-RU" b="1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Город </a:t>
            </a:r>
            <a:r>
              <a:rPr lang="ru-RU" sz="4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этот не </a:t>
            </a:r>
            <a:r>
              <a:rPr lang="ru-RU" sz="4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простой,</a:t>
            </a:r>
            <a:br>
              <a:rPr lang="ru-RU" sz="4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Он </a:t>
            </a:r>
            <a:r>
              <a:rPr lang="ru-RU" sz="4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дремучий и густой</a:t>
            </a:r>
            <a:r>
              <a:rPr lang="ru-RU" sz="4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ru-RU" sz="6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ЛЕС</a:t>
            </a: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ds04.infourok.ru/uploads/ex/04b8/00029cc7-f38503bd/img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928670"/>
            <a:ext cx="8229600" cy="3571900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Жители леса  </a:t>
            </a:r>
            <a:r>
              <a:rPr lang="ru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8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prstTxWarp prst="textPlain">
              <a:avLst/>
            </a:prstTxWarp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Правила поведения в лесу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img1.goodfon.ru/original/3000x2000/6/59/leto-les-hvoynyy-solnechn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8400948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https://img-fotki.yandex.ru/get/5353/132991730.63/0_10f47f_a475b13e_orig.jpg"/>
          <p:cNvPicPr>
            <a:picLocks noChangeAspect="1" noChangeArrowheads="1"/>
          </p:cNvPicPr>
          <p:nvPr/>
        </p:nvPicPr>
        <p:blipFill>
          <a:blip r:embed="rId2" cstate="print"/>
          <a:srcRect l="16541"/>
          <a:stretch>
            <a:fillRect/>
          </a:stretch>
        </p:blipFill>
        <p:spPr bwMode="auto">
          <a:xfrm>
            <a:off x="0" y="40878"/>
            <a:ext cx="9144000" cy="6817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http://toksovotur.ru/wp-content/gallery/birds/bird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59" y="4500570"/>
            <a:ext cx="3143240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2198" y="428604"/>
            <a:ext cx="3071802" cy="30003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ПТЕНЧИК выпал из гнезда</a:t>
            </a:r>
            <a:endParaRPr lang="ru-RU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 поведения в лесу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Прежде чем отравиться в лес в </a:t>
            </a:r>
            <a:r>
              <a:rPr lang="ru-RU" dirty="0" err="1" smtClean="0"/>
              <a:t>спомним</a:t>
            </a:r>
            <a:r>
              <a:rPr lang="ru-RU" dirty="0" smtClean="0"/>
              <a:t> правила поведения в лесу.</a:t>
            </a:r>
          </a:p>
          <a:p>
            <a:r>
              <a:rPr lang="ru-RU" dirty="0" smtClean="0"/>
              <a:t>Игра , под картинки подобрать правильные подписи</a:t>
            </a:r>
            <a:endParaRPr lang="ru-RU" dirty="0"/>
          </a:p>
        </p:txBody>
      </p:sp>
      <p:pic>
        <p:nvPicPr>
          <p:cNvPr id="5122" name="Picture 2" descr="http://learnforward.ca/wp-content/uploads/2015/05/Selfhood_WholeChildN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ÐºÐ°Ðº  Ð²ÑÐ»ÐµÑÐ¸ÑÑ ÑÐ»Ð¾Ð¼Ð°Ð½Ð½ÑÑ Ð²ÐµÑÐºÑ"/>
          <p:cNvPicPr>
            <a:picLocks noChangeAspect="1" noChangeArrowheads="1"/>
          </p:cNvPicPr>
          <p:nvPr/>
        </p:nvPicPr>
        <p:blipFill>
          <a:blip r:embed="rId2" cstate="print"/>
          <a:srcRect r="50873"/>
          <a:stretch>
            <a:fillRect/>
          </a:stretch>
        </p:blipFill>
        <p:spPr bwMode="auto">
          <a:xfrm>
            <a:off x="71406" y="0"/>
            <a:ext cx="9072594" cy="6894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Сломали ветку</a:t>
            </a:r>
            <a:endParaRPr lang="ru-RU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ºÐ°Ðº  Ð²ÑÐ»ÐµÑÐ¸ÑÑ ÑÐ»Ð¾Ð¼Ð°Ð½Ð½ÑÑ Ð²ÐµÑÐºÑ"/>
          <p:cNvPicPr>
            <a:picLocks noChangeAspect="1" noChangeArrowheads="1"/>
          </p:cNvPicPr>
          <p:nvPr/>
        </p:nvPicPr>
        <p:blipFill>
          <a:blip r:embed="rId2" cstate="print"/>
          <a:srcRect l="48035" r="-235" b="10164"/>
          <a:stretch>
            <a:fillRect/>
          </a:stretch>
        </p:blipFill>
        <p:spPr bwMode="auto">
          <a:xfrm>
            <a:off x="-214346" y="0"/>
            <a:ext cx="957269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Надо перевязать</a:t>
            </a:r>
            <a:endParaRPr lang="ru-RU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avatars.mds.yandex.net/get-pdb/1209255/cb005dcd-5bcb-4def-b93f-aba7f6d9eabb/s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КОСТЁР</a:t>
            </a:r>
            <a:endParaRPr lang="ru-RU" sz="5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traffgui.ru/assets/6652d178dc26e3d782ea5e01dd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70" y="0"/>
            <a:ext cx="9072562" cy="6786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ЗАЛИТЬ ВОДОЙ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932587/125e7fb3-d6a1-430d-9420-36b2878cb9e0/s1200?webp=false"/>
          <p:cNvPicPr>
            <a:picLocks noChangeAspect="1" noChangeArrowheads="1"/>
          </p:cNvPicPr>
          <p:nvPr/>
        </p:nvPicPr>
        <p:blipFill>
          <a:blip r:embed="rId2" cstate="print"/>
          <a:srcRect l="7812" t="6249"/>
          <a:stretch>
            <a:fillRect/>
          </a:stretch>
        </p:blipFill>
        <p:spPr bwMode="auto">
          <a:xfrm>
            <a:off x="1" y="0"/>
            <a:ext cx="9144032" cy="6786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НЕ ШУМИТЕ В ЛЕСУ !!!</a:t>
            </a:r>
            <a:endParaRPr lang="ru-RU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rockmybabynannyagencylondon.files.wordpress.com/2014/11/bigstock-diverse-children-holding-hands-622324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63"/>
            <a:ext cx="9144000" cy="67151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ПОРА ПОВЕСЕЛИТЬСЯ !!!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https://solnechnie-luchiki-berezka4.edumsko.ru/uploads/5000/18909/section/429741/3/0017.jpg?15125610480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58412" y="1500174"/>
            <a:ext cx="3143205" cy="2357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oboi.cc/uploads/sred/big/oboik.ru_2011031323204073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71414"/>
            <a:ext cx="9072594" cy="6786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ПОЛЯНА С ЦВЕТАМИ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nurgush.org/wp-content/uploads/2015/08/Muravejnik-severnogo-lesnogo-muravya-v-ohrannoj-zone-zapovednika.-Foto-L.G.-TSelishhev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9353"/>
            <a:ext cx="9072487" cy="6697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МУРАВЬИНАЯ КУЧА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0" name="Picture 8" descr="https://www.clipartmax.com/png/middle/73-730961_adobe-photoshop-frames-free-download-adobe-photoshop-frames-free-download.png"/>
          <p:cNvPicPr>
            <a:picLocks noChangeAspect="1" noChangeArrowheads="1"/>
          </p:cNvPicPr>
          <p:nvPr/>
        </p:nvPicPr>
        <p:blipFill>
          <a:blip r:embed="rId2" cstate="print"/>
          <a:srcRect l="6677" t="5944" r="7264" b="4888"/>
          <a:stretch>
            <a:fillRect/>
          </a:stretch>
        </p:blipFill>
        <p:spPr bwMode="auto">
          <a:xfrm>
            <a:off x="0" y="-70230"/>
            <a:ext cx="9144000" cy="692823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7166"/>
            <a:ext cx="7772400" cy="1000133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Задача</a:t>
            </a:r>
            <a:endParaRPr lang="ru-RU" sz="6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1357298"/>
            <a:ext cx="7858180" cy="3071834"/>
          </a:xfrm>
          <a:ln w="57150">
            <a:noFill/>
          </a:ln>
        </p:spPr>
        <p:txBody>
          <a:bodyPr>
            <a:noAutofit/>
          </a:bodyPr>
          <a:lstStyle/>
          <a:p>
            <a:pPr algn="l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Муравей – 2 г</a:t>
            </a:r>
          </a:p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груз - ? на 50 г больше, чем</a:t>
            </a:r>
          </a:p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2 + 50 = 52 (г)</a:t>
            </a:r>
          </a:p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Ответ: 52 г весит груз.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rot="5400000" flipH="1" flipV="1">
            <a:off x="7715272" y="2143116"/>
            <a:ext cx="7143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0800000">
            <a:off x="5429256" y="1785926"/>
            <a:ext cx="2643206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4" name="Picture 2" descr="https://static5.depositphotos.com/1000145/436/i/950/depositphotos_4363339-stock-photo-worker-ant-holding-log-isolated.jpg"/>
          <p:cNvPicPr>
            <a:picLocks noChangeAspect="1" noChangeArrowheads="1"/>
          </p:cNvPicPr>
          <p:nvPr/>
        </p:nvPicPr>
        <p:blipFill>
          <a:blip r:embed="rId3" cstate="print"/>
          <a:srcRect t="8611" r="4166" b="5277"/>
          <a:stretch>
            <a:fillRect/>
          </a:stretch>
        </p:blipFill>
        <p:spPr bwMode="auto">
          <a:xfrm>
            <a:off x="2928926" y="4286256"/>
            <a:ext cx="321471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14290"/>
            <a:ext cx="7772400" cy="1470025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Крохотный муравей может тащить груз, который весит намного больше, чем он сам!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ru-RU" dirty="0" smtClean="0"/>
              <a:t>Муравей                                 Груз</a:t>
            </a:r>
          </a:p>
          <a:p>
            <a:pPr algn="l"/>
            <a:r>
              <a:rPr lang="ru-RU" dirty="0" smtClean="0"/>
              <a:t>     2 г                                          52 г</a:t>
            </a:r>
          </a:p>
        </p:txBody>
      </p:sp>
      <p:pic>
        <p:nvPicPr>
          <p:cNvPr id="26628" name="Picture 4" descr="https://img3.goodfon.ru/original/3000x2211/3/8c/muravi-nasekomye-situaciya-5656.jpg"/>
          <p:cNvPicPr>
            <a:picLocks noChangeAspect="1" noChangeArrowheads="1"/>
          </p:cNvPicPr>
          <p:nvPr/>
        </p:nvPicPr>
        <p:blipFill>
          <a:blip r:embed="rId2" cstate="print"/>
          <a:srcRect t="13304"/>
          <a:stretch>
            <a:fillRect/>
          </a:stretch>
        </p:blipFill>
        <p:spPr bwMode="auto">
          <a:xfrm>
            <a:off x="857224" y="1857364"/>
            <a:ext cx="7643834" cy="48839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ÑÑÐ¸ Ð³ÑÐ¸Ð±Ð° Ð² Ð»ÐµÑÑ ÑÐ°ÑÑÑÑ Ð¾Ð½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0"/>
            <a:ext cx="9001188" cy="6786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ГРИБЫ</a:t>
            </a:r>
            <a:endParaRPr lang="ru-RU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yubik.net.ru/_sf/2/71211933.jpg"/>
          <p:cNvPicPr>
            <a:picLocks noChangeAspect="1" noChangeArrowheads="1"/>
          </p:cNvPicPr>
          <p:nvPr/>
        </p:nvPicPr>
        <p:blipFill>
          <a:blip r:embed="rId2" cstate="print"/>
          <a:srcRect l="12931" r="-1" b="35632"/>
          <a:stretch>
            <a:fillRect/>
          </a:stretch>
        </p:blipFill>
        <p:spPr bwMode="auto">
          <a:xfrm>
            <a:off x="0" y="71438"/>
            <a:ext cx="9144064" cy="6786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МУСОР В ЛЕСУ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ages.ntsk.ru/images/ntsk/2017/06_june/image_24062017101014_14982810140332.jpg"/>
          <p:cNvPicPr>
            <a:picLocks noChangeAspect="1" noChangeArrowheads="1"/>
          </p:cNvPicPr>
          <p:nvPr/>
        </p:nvPicPr>
        <p:blipFill>
          <a:blip r:embed="rId2" cstate="print"/>
          <a:srcRect l="4000" t="-76" r="8250" b="13493"/>
          <a:stretch>
            <a:fillRect/>
          </a:stretch>
        </p:blipFill>
        <p:spPr bwMode="auto">
          <a:xfrm>
            <a:off x="0" y="71414"/>
            <a:ext cx="9144000" cy="6786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Собрать в пакет</a:t>
            </a:r>
            <a:endParaRPr lang="ru-RU" sz="5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prstTxWarp prst="textChevronInverted">
              <a:avLst/>
            </a:prstTxWarp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ПРАВИЛА ПОВЕДЕНИЯ В ЛЕСУ</a:t>
            </a:r>
            <a:endParaRPr lang="ru-RU" dirty="0"/>
          </a:p>
        </p:txBody>
      </p:sp>
      <p:pic>
        <p:nvPicPr>
          <p:cNvPr id="4100" name="Picture 4" descr="https://zabavnik.club/wp-content/uploads/2018/04/pravilami_povedeniya_v_lesu_30_24040556.jpg"/>
          <p:cNvPicPr>
            <a:picLocks noChangeAspect="1" noChangeArrowheads="1"/>
          </p:cNvPicPr>
          <p:nvPr/>
        </p:nvPicPr>
        <p:blipFill>
          <a:blip r:embed="rId2" cstate="print"/>
          <a:srcRect l="3125" t="5209" r="3125" b="21874"/>
          <a:stretch>
            <a:fillRect/>
          </a:stretch>
        </p:blipFill>
        <p:spPr bwMode="auto">
          <a:xfrm>
            <a:off x="-10237" y="1232300"/>
            <a:ext cx="9154237" cy="5625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2" name="Picture 6" descr="https://serkova-mar-detsad13.edumsko.ru/uploads/32200/32169/section/453478/Slajd6.JPG?15086148127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36" y="1285860"/>
            <a:ext cx="4095715" cy="3071787"/>
          </a:xfrm>
          <a:prstGeom prst="rect">
            <a:avLst/>
          </a:prstGeom>
          <a:noFill/>
        </p:spPr>
      </p:pic>
      <p:pic>
        <p:nvPicPr>
          <p:cNvPr id="4106" name="Picture 10" descr="https://avatars.mds.yandex.net/get-pdb/989257/a0f1b138-62aa-4a7a-9e3b-0138d9008b99/s1200?webp=fal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643370" y="1857364"/>
            <a:ext cx="2857520" cy="40243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png.oformi-foto.ru/2467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9322"/>
            <a:ext cx="9167844" cy="6947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43240" y="1142984"/>
            <a:ext cx="4643470" cy="481171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Будем с лесом мы дружить,</a:t>
            </a:r>
          </a:p>
          <a:p>
            <a:pPr algn="ctr">
              <a:buNone/>
            </a:pP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охранять его, любить!»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toshop-kopona.com/uploads/posts/2018-06/1528028002_fram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287"/>
            <a:ext cx="9096493" cy="6859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143108" y="1031599"/>
            <a:ext cx="492922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Очень прошу вас, дети!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Запомните заповеди эти!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в лесу, пожалуйста, не забывайте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Их обязательно выполняйте.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2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0237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167</Words>
  <Application>Microsoft Office PowerPoint</Application>
  <PresentationFormat>Экран (4:3)</PresentationFormat>
  <Paragraphs>41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УРОК - ИГРА «БУДЬ ПРИРОДЕ ДРУГОМ»</vt:lpstr>
      <vt:lpstr>Загадка</vt:lpstr>
      <vt:lpstr>   Жители леса    ?</vt:lpstr>
      <vt:lpstr>Правила поведения в лесу</vt:lpstr>
      <vt:lpstr>ПТЕНЧИК выпал из гнезда</vt:lpstr>
      <vt:lpstr>Правила поведения в лесу</vt:lpstr>
      <vt:lpstr>Сломали ветку</vt:lpstr>
      <vt:lpstr>Надо перевязать</vt:lpstr>
      <vt:lpstr>КОСТЁР</vt:lpstr>
      <vt:lpstr>ЗАЛИТЬ ВОДОЙ</vt:lpstr>
      <vt:lpstr>НЕ ШУМИТЕ В ЛЕСУ !!!</vt:lpstr>
      <vt:lpstr>ПОРА ПОВЕСЕЛИТЬСЯ !!!</vt:lpstr>
      <vt:lpstr>ПОЛЯНА С ЦВЕТАМИ</vt:lpstr>
      <vt:lpstr>МУРАВЬИНАЯ КУЧА</vt:lpstr>
      <vt:lpstr>Задача</vt:lpstr>
      <vt:lpstr>Крохотный муравей может тащить груз, который весит намного больше, чем он сам!</vt:lpstr>
      <vt:lpstr>ГРИБЫ</vt:lpstr>
      <vt:lpstr>МУСОР В ЛЕСУ</vt:lpstr>
      <vt:lpstr>Собрать в пакет</vt:lpstr>
      <vt:lpstr>ПРАВИЛА ПОВЕДЕНИЯ В ЛЕСУ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БУДЬ ПРИРОДЕ ДРУГОМ</dc:title>
  <dc:creator>Труфановы</dc:creator>
  <cp:lastModifiedBy>PC</cp:lastModifiedBy>
  <cp:revision>64</cp:revision>
  <dcterms:created xsi:type="dcterms:W3CDTF">2019-01-09T19:01:56Z</dcterms:created>
  <dcterms:modified xsi:type="dcterms:W3CDTF">2020-09-30T12:34:17Z</dcterms:modified>
</cp:coreProperties>
</file>