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00FEE-CB19-4CC6-A2AB-D4FC50CE54E2}" type="datetimeFigureOut">
              <a:rPr lang="ru-RU" smtClean="0"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E270A-CC40-4619-BFF1-3DA335549D4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sites.google.com/view/stihina-den5?usp=sharin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1760" y="191683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2"/>
              </a:rPr>
              <a:t>https://sites.google.com/view/stihina-den5?usp=sharing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Ссылка на сайт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</Words>
  <Application>Microsoft Office PowerPoint</Application>
  <PresentationFormat>Экран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Ссылка на сайт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Ссылка на сайт</dc:title>
  <dc:creator>Сергеевич</dc:creator>
  <cp:lastModifiedBy>Сергеевич</cp:lastModifiedBy>
  <cp:revision>2</cp:revision>
  <dcterms:created xsi:type="dcterms:W3CDTF">2025-02-23T11:52:08Z</dcterms:created>
  <dcterms:modified xsi:type="dcterms:W3CDTF">2025-02-23T12:04:12Z</dcterms:modified>
</cp:coreProperties>
</file>