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5" r:id="rId3"/>
    <p:sldId id="260" r:id="rId4"/>
    <p:sldId id="261" r:id="rId5"/>
    <p:sldId id="262" r:id="rId6"/>
    <p:sldId id="272" r:id="rId7"/>
    <p:sldId id="263" r:id="rId8"/>
    <p:sldId id="281" r:id="rId9"/>
    <p:sldId id="273" r:id="rId10"/>
    <p:sldId id="288" r:id="rId11"/>
    <p:sldId id="266" r:id="rId12"/>
    <p:sldId id="276" r:id="rId13"/>
    <p:sldId id="277" r:id="rId14"/>
    <p:sldId id="267" r:id="rId15"/>
    <p:sldId id="275" r:id="rId16"/>
    <p:sldId id="279" r:id="rId17"/>
    <p:sldId id="280" r:id="rId18"/>
    <p:sldId id="292" r:id="rId19"/>
    <p:sldId id="282" r:id="rId20"/>
    <p:sldId id="283" r:id="rId21"/>
    <p:sldId id="284" r:id="rId22"/>
    <p:sldId id="285" r:id="rId23"/>
    <p:sldId id="286" r:id="rId24"/>
    <p:sldId id="287" r:id="rId25"/>
    <p:sldId id="293" r:id="rId26"/>
    <p:sldId id="294" r:id="rId27"/>
    <p:sldId id="29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C9006-DE5C-40BD-B3C6-E9667A4EA9A6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8ED83-8634-4C37-B576-29671E2F8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Лингвистическая игра «</a:t>
            </a:r>
            <a:r>
              <a:rPr lang="ru-RU" dirty="0" err="1" smtClean="0"/>
              <a:t>ПомОрьска</a:t>
            </a:r>
            <a:r>
              <a:rPr lang="ru-RU" dirty="0" smtClean="0"/>
              <a:t> </a:t>
            </a:r>
            <a:r>
              <a:rPr lang="ru-RU" dirty="0" err="1" smtClean="0"/>
              <a:t>говОря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3074" name="Picture 2" descr="C:\Users\Учитель\Documents\к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128000" cy="51125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Соль земли русской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56792"/>
            <a:ext cx="8280920" cy="3170099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ru-RU" sz="2000" dirty="0" smtClean="0"/>
              <a:t>Поморы - отличительное национальное самоназвание (</a:t>
            </a:r>
            <a:r>
              <a:rPr lang="ru-RU" sz="2000" dirty="0" err="1" smtClean="0"/>
              <a:t>эт</a:t>
            </a:r>
            <a:r>
              <a:rPr lang="ru-RU" sz="2000" dirty="0" smtClean="0"/>
              <a:t>-</a:t>
            </a:r>
          </a:p>
          <a:p>
            <a:r>
              <a:rPr lang="ru-RU" sz="2000" dirty="0" err="1" smtClean="0"/>
              <a:t>ноним</a:t>
            </a:r>
            <a:r>
              <a:rPr lang="ru-RU" sz="2000" dirty="0" smtClean="0"/>
              <a:t>) представителей коренной этнической общности евро!</a:t>
            </a:r>
          </a:p>
          <a:p>
            <a:r>
              <a:rPr lang="ru-RU" sz="2000" dirty="0" err="1" smtClean="0"/>
              <a:t>пейского</a:t>
            </a:r>
            <a:r>
              <a:rPr lang="ru-RU" sz="2000" dirty="0" smtClean="0"/>
              <a:t> Севера России (Поморья).</a:t>
            </a:r>
          </a:p>
          <a:p>
            <a:r>
              <a:rPr lang="ru-RU" sz="2000" dirty="0" smtClean="0"/>
              <a:t>Название «поморы» возникло не </a:t>
            </a:r>
            <a:r>
              <a:rPr lang="ru-RU" sz="2000" dirty="0" smtClean="0"/>
              <a:t>позднее Х-ХП </a:t>
            </a:r>
            <a:r>
              <a:rPr lang="ru-RU" sz="2000" dirty="0" err="1" smtClean="0"/>
              <a:t>вв</a:t>
            </a:r>
            <a:r>
              <a:rPr lang="ru-RU" sz="2000" dirty="0" smtClean="0"/>
              <a:t>, </a:t>
            </a:r>
            <a:r>
              <a:rPr lang="ru-RU" sz="2000" dirty="0" err="1" smtClean="0"/>
              <a:t>предположитель</a:t>
            </a:r>
            <a:r>
              <a:rPr lang="ru-RU" sz="2000" dirty="0" smtClean="0"/>
              <a:t>-</a:t>
            </a:r>
          </a:p>
          <a:p>
            <a:r>
              <a:rPr lang="ru-RU" sz="2000" dirty="0" smtClean="0"/>
              <a:t>но на юго-западном (Поморском) берегу Белого моря, и в </a:t>
            </a:r>
            <a:r>
              <a:rPr lang="ru-RU" sz="2000" dirty="0" smtClean="0"/>
              <a:t>течение XIV-XVI</a:t>
            </a:r>
            <a:endParaRPr lang="ru-RU" sz="2000" dirty="0" smtClean="0"/>
          </a:p>
          <a:p>
            <a:r>
              <a:rPr lang="ru-RU" sz="2000" dirty="0" err="1" smtClean="0"/>
              <a:t>вв</a:t>
            </a:r>
            <a:r>
              <a:rPr lang="ru-RU" sz="2000" dirty="0" smtClean="0"/>
              <a:t> распространилось далеко на юг и восток от места своего воз-</a:t>
            </a:r>
          </a:p>
          <a:p>
            <a:r>
              <a:rPr lang="ru-RU" sz="2000" dirty="0" err="1" smtClean="0"/>
              <a:t>никновения</a:t>
            </a:r>
            <a:r>
              <a:rPr lang="ru-RU" sz="2000" dirty="0" smtClean="0"/>
              <a:t>. Этногенез поморов был обусловлен слиянием куль-</a:t>
            </a:r>
          </a:p>
          <a:p>
            <a:r>
              <a:rPr lang="ru-RU" sz="2000" dirty="0" smtClean="0"/>
              <a:t>тур </a:t>
            </a:r>
            <a:r>
              <a:rPr lang="ru-RU" sz="2000" dirty="0" err="1" smtClean="0"/>
              <a:t>протопоморских</a:t>
            </a:r>
            <a:r>
              <a:rPr lang="ru-RU" sz="2000" dirty="0" smtClean="0"/>
              <a:t>, преимущественно угро-финских (чудских) </a:t>
            </a:r>
            <a:r>
              <a:rPr lang="ru-RU" sz="2000" dirty="0" err="1" smtClean="0"/>
              <a:t>пле</a:t>
            </a:r>
            <a:r>
              <a:rPr lang="ru-RU" sz="2000" dirty="0" smtClean="0"/>
              <a:t>-</a:t>
            </a:r>
          </a:p>
          <a:p>
            <a:r>
              <a:rPr lang="ru-RU" sz="2000" dirty="0" smtClean="0"/>
              <a:t>мен </a:t>
            </a:r>
            <a:r>
              <a:rPr lang="ru-RU" sz="2000" dirty="0" err="1" smtClean="0"/>
              <a:t>Беломорья</a:t>
            </a:r>
            <a:r>
              <a:rPr lang="ru-RU" sz="2000" dirty="0" smtClean="0"/>
              <a:t> и первых восточных </a:t>
            </a:r>
            <a:r>
              <a:rPr lang="ru-RU" sz="2000" dirty="0" err="1" smtClean="0"/>
              <a:t>словен-колонистов</a:t>
            </a:r>
            <a:r>
              <a:rPr lang="ru-RU" sz="2000" dirty="0" smtClean="0"/>
              <a:t>, активно заселявших территории чудского Заволочья,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Разговорные диалекты России</a:t>
            </a:r>
            <a:endParaRPr lang="ru-RU" dirty="0"/>
          </a:p>
        </p:txBody>
      </p:sp>
      <p:pic>
        <p:nvPicPr>
          <p:cNvPr id="4098" name="Picture 2" descr="C:\Users\Учитель\Documents\img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352928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Северорусские диалекты</a:t>
            </a:r>
            <a:endParaRPr lang="ru-RU" dirty="0"/>
          </a:p>
        </p:txBody>
      </p:sp>
      <p:pic>
        <p:nvPicPr>
          <p:cNvPr id="5122" name="Picture 2" descr="C:\Users\Учитель\Documents\Поморские-говоры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00200"/>
            <a:ext cx="8208912" cy="4997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dirty="0" err="1" smtClean="0"/>
              <a:t>ПомОрьска</a:t>
            </a:r>
            <a:r>
              <a:rPr lang="ru-RU" dirty="0" smtClean="0"/>
              <a:t> </a:t>
            </a:r>
            <a:r>
              <a:rPr lang="ru-RU" dirty="0" err="1" smtClean="0"/>
              <a:t>говОря</a:t>
            </a:r>
            <a:r>
              <a:rPr lang="ru-RU" dirty="0" smtClean="0"/>
              <a:t> – диалект поморов</a:t>
            </a:r>
            <a:endParaRPr lang="ru-RU" dirty="0"/>
          </a:p>
        </p:txBody>
      </p:sp>
      <p:pic>
        <p:nvPicPr>
          <p:cNvPr id="6146" name="Picture 2" descr="C:\Users\Учитель\Documents\img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280920" cy="49580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Учитель\Documents\slide-23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24936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Учитель\Documents\img2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96944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Словари поморского языка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И.С.Меркурьев (1924 – 2001гг.)</a:t>
            </a:r>
          </a:p>
          <a:p>
            <a:pPr>
              <a:buNone/>
            </a:pPr>
            <a:r>
              <a:rPr lang="ru-RU" dirty="0" smtClean="0"/>
              <a:t>«Живая речь </a:t>
            </a:r>
            <a:r>
              <a:rPr lang="ru-RU" dirty="0" err="1" smtClean="0"/>
              <a:t>кольских</a:t>
            </a:r>
            <a:r>
              <a:rPr lang="ru-RU" dirty="0" smtClean="0"/>
              <a:t> поморов» - 5000 слов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И.И. Дуров (1912 – 1934гг.)</a:t>
            </a:r>
          </a:p>
          <a:p>
            <a:pPr>
              <a:buNone/>
            </a:pPr>
            <a:r>
              <a:rPr lang="ru-RU" dirty="0" smtClean="0"/>
              <a:t>«Словарь живого поморского языка» - 12000 слов</a:t>
            </a:r>
          </a:p>
          <a:p>
            <a:pPr>
              <a:buNone/>
            </a:pPr>
            <a:r>
              <a:rPr lang="ru-RU" dirty="0" smtClean="0"/>
              <a:t>И.И.Моисеев</a:t>
            </a:r>
          </a:p>
          <a:p>
            <a:pPr>
              <a:buNone/>
            </a:pPr>
            <a:r>
              <a:rPr lang="ru-RU" dirty="0" smtClean="0"/>
              <a:t>Краткий словарь «</a:t>
            </a:r>
            <a:r>
              <a:rPr lang="ru-RU" dirty="0" err="1" smtClean="0"/>
              <a:t>ПомОрьска</a:t>
            </a:r>
            <a:r>
              <a:rPr lang="ru-RU" dirty="0" smtClean="0"/>
              <a:t> </a:t>
            </a:r>
            <a:r>
              <a:rPr lang="ru-RU" dirty="0" err="1" smtClean="0"/>
              <a:t>ГовОря</a:t>
            </a:r>
            <a:r>
              <a:rPr lang="ru-RU" dirty="0" smtClean="0"/>
              <a:t>» - 2500 слов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Перевести на русский язык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>
              <a:buNone/>
            </a:pPr>
            <a:r>
              <a:rPr lang="ru-RU" dirty="0" smtClean="0"/>
              <a:t>Не </a:t>
            </a:r>
            <a:r>
              <a:rPr lang="ru-RU" dirty="0" err="1" smtClean="0"/>
              <a:t>нападывай</a:t>
            </a:r>
            <a:r>
              <a:rPr lang="ru-RU" dirty="0" smtClean="0"/>
              <a:t> </a:t>
            </a:r>
            <a:r>
              <a:rPr lang="ru-RU" dirty="0" err="1" smtClean="0"/>
              <a:t>пароха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Не </a:t>
            </a:r>
            <a:r>
              <a:rPr lang="ru-RU" dirty="0" err="1" smtClean="0"/>
              <a:t>нападывай</a:t>
            </a:r>
            <a:r>
              <a:rPr lang="ru-RU" dirty="0" smtClean="0"/>
              <a:t> снеговой, </a:t>
            </a:r>
          </a:p>
          <a:p>
            <a:pPr>
              <a:buNone/>
            </a:pPr>
            <a:r>
              <a:rPr lang="ru-RU" dirty="0" err="1" smtClean="0"/>
              <a:t>Штоль</a:t>
            </a:r>
            <a:r>
              <a:rPr lang="ru-RU" dirty="0" smtClean="0"/>
              <a:t> на талую землю,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err="1" smtClean="0"/>
              <a:t>Штоль</a:t>
            </a:r>
            <a:r>
              <a:rPr lang="ru-RU" dirty="0" smtClean="0"/>
              <a:t> на злое </a:t>
            </a:r>
            <a:r>
              <a:rPr lang="ru-RU" dirty="0" err="1" smtClean="0"/>
              <a:t>коренье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Перевести фразу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dirty="0" smtClean="0"/>
              <a:t>Сшей мне </a:t>
            </a:r>
            <a:r>
              <a:rPr lang="ru-RU" b="1" dirty="0" smtClean="0"/>
              <a:t>зырянку</a:t>
            </a:r>
          </a:p>
          <a:p>
            <a:r>
              <a:rPr lang="ru-RU" b="1" dirty="0" err="1" smtClean="0"/>
              <a:t>Голово</a:t>
            </a:r>
            <a:r>
              <a:rPr lang="ru-RU" b="1" dirty="0" smtClean="0"/>
              <a:t> </a:t>
            </a:r>
            <a:r>
              <a:rPr lang="ru-RU" dirty="0" err="1" smtClean="0"/>
              <a:t>шо</a:t>
            </a:r>
            <a:r>
              <a:rPr lang="ru-RU" dirty="0" smtClean="0"/>
              <a:t> помело</a:t>
            </a:r>
          </a:p>
          <a:p>
            <a:r>
              <a:rPr lang="ru-RU" dirty="0" err="1" smtClean="0"/>
              <a:t>Нать</a:t>
            </a:r>
            <a:r>
              <a:rPr lang="ru-RU" dirty="0" smtClean="0"/>
              <a:t> навязать</a:t>
            </a:r>
            <a:r>
              <a:rPr lang="ru-RU" b="1" dirty="0" smtClean="0"/>
              <a:t> головки </a:t>
            </a:r>
            <a:r>
              <a:rPr lang="ru-RU" dirty="0" smtClean="0"/>
              <a:t>то</a:t>
            </a:r>
          </a:p>
          <a:p>
            <a:r>
              <a:rPr lang="ru-RU" dirty="0" smtClean="0"/>
              <a:t>Запряги </a:t>
            </a:r>
            <a:r>
              <a:rPr lang="ru-RU" b="1" dirty="0" smtClean="0"/>
              <a:t>кресла</a:t>
            </a:r>
          </a:p>
          <a:p>
            <a:r>
              <a:rPr lang="ru-RU" dirty="0" err="1" smtClean="0"/>
              <a:t>Положь</a:t>
            </a:r>
            <a:r>
              <a:rPr lang="ru-RU" dirty="0" smtClean="0"/>
              <a:t> в </a:t>
            </a:r>
            <a:r>
              <a:rPr lang="ru-RU" b="1" dirty="0" smtClean="0"/>
              <a:t>загашник</a:t>
            </a:r>
          </a:p>
          <a:p>
            <a:r>
              <a:rPr lang="ru-RU" b="1" dirty="0" smtClean="0"/>
              <a:t>Оклемался</a:t>
            </a:r>
            <a:r>
              <a:rPr lang="ru-RU" dirty="0" smtClean="0"/>
              <a:t>, родимой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Существительные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>
            <a:normAutofit fontScale="62500" lnSpcReduction="20000"/>
          </a:bodyPr>
          <a:lstStyle/>
          <a:p>
            <a:r>
              <a:rPr lang="ru-RU" i="1" dirty="0"/>
              <a:t> </a:t>
            </a:r>
            <a:r>
              <a:rPr lang="ru-RU" b="1" dirty="0" err="1"/>
              <a:t>бАйна</a:t>
            </a:r>
            <a:r>
              <a:rPr lang="ru-RU" b="1" dirty="0"/>
              <a:t> –</a:t>
            </a:r>
            <a:r>
              <a:rPr lang="ru-RU" dirty="0"/>
              <a:t> баня</a:t>
            </a:r>
          </a:p>
          <a:p>
            <a:r>
              <a:rPr lang="ru-RU" b="1" dirty="0" err="1"/>
              <a:t>вЁхоть</a:t>
            </a:r>
            <a:r>
              <a:rPr lang="ru-RU" b="1" dirty="0"/>
              <a:t> </a:t>
            </a:r>
            <a:r>
              <a:rPr lang="ru-RU" b="1" dirty="0" smtClean="0"/>
              <a:t>–</a:t>
            </a:r>
            <a:r>
              <a:rPr lang="ru-RU" dirty="0" smtClean="0"/>
              <a:t>тряпка</a:t>
            </a:r>
            <a:endParaRPr lang="ru-RU" dirty="0"/>
          </a:p>
          <a:p>
            <a:r>
              <a:rPr lang="ru-RU" i="1" dirty="0"/>
              <a:t> </a:t>
            </a:r>
            <a:r>
              <a:rPr lang="ru-RU" b="1" dirty="0" err="1"/>
              <a:t>вЫть</a:t>
            </a:r>
            <a:r>
              <a:rPr lang="ru-RU" b="1" dirty="0"/>
              <a:t> –</a:t>
            </a:r>
            <a:r>
              <a:rPr lang="ru-RU" dirty="0"/>
              <a:t> </a:t>
            </a:r>
            <a:r>
              <a:rPr lang="ru-RU" dirty="0" smtClean="0"/>
              <a:t>обед</a:t>
            </a:r>
            <a:r>
              <a:rPr lang="ru-RU" dirty="0"/>
              <a:t>, </a:t>
            </a:r>
            <a:r>
              <a:rPr lang="ru-RU" dirty="0" smtClean="0"/>
              <a:t>ужин</a:t>
            </a:r>
            <a:endParaRPr lang="ru-RU" dirty="0"/>
          </a:p>
          <a:p>
            <a:r>
              <a:rPr lang="ru-RU" b="1" i="1" dirty="0"/>
              <a:t> </a:t>
            </a:r>
            <a:r>
              <a:rPr lang="ru-RU" b="1" i="1" dirty="0" smtClean="0"/>
              <a:t>место </a:t>
            </a:r>
            <a:r>
              <a:rPr lang="ru-RU" i="1" dirty="0" smtClean="0"/>
              <a:t>- постель</a:t>
            </a:r>
            <a:endParaRPr lang="ru-RU" dirty="0"/>
          </a:p>
          <a:p>
            <a:r>
              <a:rPr lang="ru-RU" i="1" dirty="0"/>
              <a:t> </a:t>
            </a:r>
            <a:r>
              <a:rPr lang="ru-RU" b="1" dirty="0" err="1"/>
              <a:t>гонубЕль</a:t>
            </a:r>
            <a:r>
              <a:rPr lang="ru-RU" dirty="0"/>
              <a:t> – голубика</a:t>
            </a:r>
          </a:p>
          <a:p>
            <a:r>
              <a:rPr lang="ru-RU" b="1" i="1" dirty="0"/>
              <a:t> </a:t>
            </a:r>
            <a:r>
              <a:rPr lang="ru-RU" b="1" i="1" dirty="0" smtClean="0"/>
              <a:t>бахилы </a:t>
            </a:r>
            <a:r>
              <a:rPr lang="ru-RU" i="1" dirty="0" smtClean="0"/>
              <a:t>- сапоги</a:t>
            </a:r>
            <a:endParaRPr lang="ru-RU" dirty="0"/>
          </a:p>
          <a:p>
            <a:r>
              <a:rPr lang="ru-RU" b="1" dirty="0" err="1"/>
              <a:t>дельнИцы</a:t>
            </a:r>
            <a:r>
              <a:rPr lang="ru-RU" dirty="0"/>
              <a:t> – рукавицы, варежки</a:t>
            </a:r>
          </a:p>
          <a:p>
            <a:r>
              <a:rPr lang="ru-RU" b="1" dirty="0" err="1"/>
              <a:t>долОнь</a:t>
            </a:r>
            <a:r>
              <a:rPr lang="ru-RU" dirty="0"/>
              <a:t> – </a:t>
            </a:r>
            <a:r>
              <a:rPr lang="ru-RU" dirty="0" err="1"/>
              <a:t>лодонь</a:t>
            </a:r>
            <a:endParaRPr lang="ru-RU" dirty="0"/>
          </a:p>
          <a:p>
            <a:r>
              <a:rPr lang="ru-RU" b="1" dirty="0" err="1"/>
              <a:t>журавИна</a:t>
            </a:r>
            <a:r>
              <a:rPr lang="ru-RU" b="1" dirty="0"/>
              <a:t> </a:t>
            </a:r>
            <a:r>
              <a:rPr lang="ru-RU" dirty="0"/>
              <a:t>– клюква</a:t>
            </a:r>
          </a:p>
          <a:p>
            <a:r>
              <a:rPr lang="ru-RU" b="1" dirty="0" err="1"/>
              <a:t>зАвс</a:t>
            </a:r>
            <a:r>
              <a:rPr lang="ru-RU" dirty="0" err="1"/>
              <a:t>е</a:t>
            </a:r>
            <a:r>
              <a:rPr lang="ru-RU" dirty="0"/>
              <a:t> </a:t>
            </a:r>
            <a:r>
              <a:rPr lang="ru-RU" dirty="0" smtClean="0"/>
              <a:t>–день</a:t>
            </a:r>
            <a:endParaRPr lang="ru-RU" dirty="0"/>
          </a:p>
          <a:p>
            <a:r>
              <a:rPr lang="ru-RU" b="1" dirty="0" err="1"/>
              <a:t>зАступ</a:t>
            </a:r>
            <a:r>
              <a:rPr lang="ru-RU" b="1" dirty="0"/>
              <a:t> –</a:t>
            </a:r>
            <a:r>
              <a:rPr lang="ru-RU" dirty="0"/>
              <a:t> лопата</a:t>
            </a:r>
          </a:p>
          <a:p>
            <a:r>
              <a:rPr lang="ru-RU" b="1" dirty="0" err="1"/>
              <a:t>кУйпога</a:t>
            </a:r>
            <a:r>
              <a:rPr lang="ru-RU" dirty="0"/>
              <a:t> – </a:t>
            </a:r>
            <a:r>
              <a:rPr lang="ru-RU" dirty="0" smtClean="0"/>
              <a:t>отлив</a:t>
            </a:r>
            <a:endParaRPr lang="ru-RU" dirty="0"/>
          </a:p>
          <a:p>
            <a:r>
              <a:rPr lang="ru-RU" b="1" dirty="0" err="1"/>
              <a:t>кОрга</a:t>
            </a:r>
            <a:r>
              <a:rPr lang="ru-RU" dirty="0"/>
              <a:t> – мель</a:t>
            </a:r>
          </a:p>
          <a:p>
            <a:r>
              <a:rPr lang="ru-RU" b="1" dirty="0" smtClean="0"/>
              <a:t>лесина</a:t>
            </a:r>
            <a:r>
              <a:rPr lang="ru-RU" dirty="0" smtClean="0"/>
              <a:t> - дерево</a:t>
            </a: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Прилагательные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sz="2400" dirty="0" err="1" smtClean="0"/>
              <a:t>Обнутка</a:t>
            </a:r>
            <a:r>
              <a:rPr lang="ru-RU" sz="2400" dirty="0" smtClean="0"/>
              <a:t> – липкий</a:t>
            </a:r>
          </a:p>
          <a:p>
            <a:r>
              <a:rPr lang="ru-RU" sz="2400" dirty="0" err="1" smtClean="0"/>
              <a:t>Отоки</a:t>
            </a:r>
            <a:r>
              <a:rPr lang="ru-RU" sz="2400" dirty="0" smtClean="0"/>
              <a:t> – маленькие</a:t>
            </a:r>
          </a:p>
          <a:p>
            <a:r>
              <a:rPr lang="ru-RU" sz="2400" dirty="0" err="1" smtClean="0"/>
              <a:t>Цюнки</a:t>
            </a:r>
            <a:r>
              <a:rPr lang="ru-RU" sz="2400" dirty="0" smtClean="0"/>
              <a:t> – небольшая</a:t>
            </a:r>
          </a:p>
          <a:p>
            <a:r>
              <a:rPr lang="ru-RU" sz="2400" dirty="0" smtClean="0"/>
              <a:t>Юна – мужская</a:t>
            </a:r>
          </a:p>
          <a:p>
            <a:r>
              <a:rPr lang="ru-RU" sz="2400" dirty="0" smtClean="0"/>
              <a:t>Худой – плохой</a:t>
            </a:r>
          </a:p>
          <a:p>
            <a:r>
              <a:rPr lang="ru-RU" sz="2400" dirty="0" err="1" smtClean="0"/>
              <a:t>Едреный</a:t>
            </a:r>
            <a:r>
              <a:rPr lang="ru-RU" sz="2400" dirty="0" smtClean="0"/>
              <a:t> – крепкий</a:t>
            </a:r>
          </a:p>
          <a:p>
            <a:r>
              <a:rPr lang="ru-RU" sz="2400" dirty="0" err="1" smtClean="0"/>
              <a:t>Полагушка</a:t>
            </a:r>
            <a:r>
              <a:rPr lang="ru-RU" sz="2400" dirty="0" smtClean="0"/>
              <a:t> – деревянная</a:t>
            </a:r>
          </a:p>
          <a:p>
            <a:r>
              <a:rPr lang="ru-RU" sz="2400" dirty="0" err="1" smtClean="0"/>
              <a:t>Бахтило</a:t>
            </a:r>
            <a:r>
              <a:rPr lang="ru-RU" sz="2400" dirty="0" smtClean="0"/>
              <a:t> – хвастливый</a:t>
            </a:r>
          </a:p>
          <a:p>
            <a:r>
              <a:rPr lang="ru-RU" sz="2400" dirty="0" smtClean="0"/>
              <a:t>Помочь- коллективная</a:t>
            </a:r>
          </a:p>
          <a:p>
            <a:r>
              <a:rPr lang="ru-RU" sz="2400" dirty="0" err="1" smtClean="0"/>
              <a:t>Белеюшко</a:t>
            </a:r>
            <a:r>
              <a:rPr lang="ru-RU" sz="2400" dirty="0" smtClean="0"/>
              <a:t> - дорогой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Глаголы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sz="2400" dirty="0" err="1" smtClean="0"/>
              <a:t>Отвервить</a:t>
            </a:r>
            <a:r>
              <a:rPr lang="ru-RU" sz="2400" dirty="0" smtClean="0"/>
              <a:t> –измерить</a:t>
            </a:r>
          </a:p>
          <a:p>
            <a:r>
              <a:rPr lang="ru-RU" sz="2400" dirty="0" err="1" smtClean="0"/>
              <a:t>Ульнуть</a:t>
            </a:r>
            <a:r>
              <a:rPr lang="ru-RU" sz="2400" dirty="0" smtClean="0"/>
              <a:t> – сбежать</a:t>
            </a:r>
          </a:p>
          <a:p>
            <a:r>
              <a:rPr lang="ru-RU" sz="2400" dirty="0" smtClean="0"/>
              <a:t>Табанить – тормозить</a:t>
            </a:r>
          </a:p>
          <a:p>
            <a:r>
              <a:rPr lang="ru-RU" sz="2400" dirty="0" err="1" smtClean="0"/>
              <a:t>Сертать</a:t>
            </a:r>
            <a:r>
              <a:rPr lang="ru-RU" sz="2400" dirty="0" smtClean="0"/>
              <a:t> – выжидать</a:t>
            </a:r>
          </a:p>
          <a:p>
            <a:r>
              <a:rPr lang="ru-RU" sz="2400" dirty="0" err="1" smtClean="0"/>
              <a:t>Ваганить</a:t>
            </a:r>
            <a:r>
              <a:rPr lang="ru-RU" sz="2400" dirty="0" smtClean="0"/>
              <a:t> – шутить</a:t>
            </a:r>
          </a:p>
          <a:p>
            <a:r>
              <a:rPr lang="ru-RU" sz="2400" dirty="0" err="1" smtClean="0"/>
              <a:t>Бардать</a:t>
            </a:r>
            <a:r>
              <a:rPr lang="ru-RU" sz="2400" dirty="0" smtClean="0"/>
              <a:t> – понимать</a:t>
            </a:r>
          </a:p>
          <a:p>
            <a:r>
              <a:rPr lang="ru-RU" sz="2400" dirty="0" err="1" smtClean="0"/>
              <a:t>Горготать</a:t>
            </a:r>
            <a:r>
              <a:rPr lang="ru-RU" sz="2400" dirty="0" smtClean="0"/>
              <a:t> – громко смеяться</a:t>
            </a:r>
          </a:p>
          <a:p>
            <a:r>
              <a:rPr lang="ru-RU" sz="2400" dirty="0" smtClean="0"/>
              <a:t>Торкать –бегать</a:t>
            </a:r>
          </a:p>
          <a:p>
            <a:r>
              <a:rPr lang="ru-RU" sz="2400" dirty="0" err="1" smtClean="0"/>
              <a:t>Тогоделять</a:t>
            </a:r>
            <a:r>
              <a:rPr lang="ru-RU" sz="2400" dirty="0" smtClean="0"/>
              <a:t> – делать</a:t>
            </a:r>
          </a:p>
          <a:p>
            <a:r>
              <a:rPr lang="ru-RU" sz="2400" dirty="0" smtClean="0"/>
              <a:t>Сулить - обещать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dirty="0" smtClean="0"/>
              <a:t>Прочитать высказывания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>
            <a:normAutofit fontScale="77500" lnSpcReduction="20000"/>
          </a:bodyPr>
          <a:lstStyle/>
          <a:p>
            <a:r>
              <a:rPr lang="ru-RU" dirty="0"/>
              <a:t> </a:t>
            </a:r>
            <a:r>
              <a:rPr lang="ru-RU" i="1" dirty="0" smtClean="0"/>
              <a:t>«</a:t>
            </a:r>
            <a:r>
              <a:rPr lang="ru-RU" i="1" dirty="0" err="1"/>
              <a:t>БУде</a:t>
            </a:r>
            <a:r>
              <a:rPr lang="ru-RU" i="1" dirty="0"/>
              <a:t> </a:t>
            </a:r>
            <a:r>
              <a:rPr lang="ru-RU" i="1" dirty="0" err="1"/>
              <a:t>лАбойдать</a:t>
            </a:r>
            <a:r>
              <a:rPr lang="ru-RU" i="1" dirty="0"/>
              <a:t> без </a:t>
            </a:r>
            <a:r>
              <a:rPr lang="ru-RU" i="1" dirty="0" err="1"/>
              <a:t>тОлку</a:t>
            </a:r>
            <a:r>
              <a:rPr lang="ru-RU" i="1" dirty="0"/>
              <a:t>!»</a:t>
            </a:r>
            <a:r>
              <a:rPr lang="ru-RU" dirty="0"/>
              <a:t>  – Хватит </a:t>
            </a:r>
            <a:r>
              <a:rPr lang="ru-RU" dirty="0" smtClean="0"/>
              <a:t>сплетничать.</a:t>
            </a:r>
            <a:endParaRPr lang="ru-RU" dirty="0"/>
          </a:p>
          <a:p>
            <a:r>
              <a:rPr lang="ru-RU" i="1" dirty="0"/>
              <a:t>«Кой </a:t>
            </a:r>
            <a:r>
              <a:rPr lang="ru-RU" i="1" dirty="0" err="1"/>
              <a:t>лЕший</a:t>
            </a:r>
            <a:r>
              <a:rPr lang="ru-RU" i="1" dirty="0"/>
              <a:t> </a:t>
            </a:r>
            <a:r>
              <a:rPr lang="ru-RU" i="1" dirty="0" err="1"/>
              <a:t>лИбайдашь</a:t>
            </a:r>
            <a:r>
              <a:rPr lang="ru-RU" i="1" dirty="0"/>
              <a:t> на </a:t>
            </a:r>
            <a:r>
              <a:rPr lang="ru-RU" i="1" dirty="0" err="1"/>
              <a:t>помЕшне</a:t>
            </a:r>
            <a:r>
              <a:rPr lang="ru-RU" i="1" dirty="0"/>
              <a:t>?»</a:t>
            </a:r>
            <a:r>
              <a:rPr lang="ru-RU" dirty="0"/>
              <a:t>  – Зачем под ногами путаешься?</a:t>
            </a:r>
          </a:p>
          <a:p>
            <a:r>
              <a:rPr lang="ru-RU" i="1" dirty="0"/>
              <a:t>«</a:t>
            </a:r>
            <a:r>
              <a:rPr lang="ru-RU" i="1" dirty="0" err="1"/>
              <a:t>ЛЫтки</a:t>
            </a:r>
            <a:r>
              <a:rPr lang="ru-RU" i="1" dirty="0"/>
              <a:t> </a:t>
            </a:r>
            <a:r>
              <a:rPr lang="ru-RU" i="1" dirty="0" err="1"/>
              <a:t>вЫрастила</a:t>
            </a:r>
            <a:r>
              <a:rPr lang="ru-RU" i="1" dirty="0"/>
              <a:t>, а ум из </a:t>
            </a:r>
            <a:r>
              <a:rPr lang="ru-RU" i="1" dirty="0" err="1"/>
              <a:t>головЫ</a:t>
            </a:r>
            <a:r>
              <a:rPr lang="ru-RU" i="1" dirty="0"/>
              <a:t> </a:t>
            </a:r>
            <a:r>
              <a:rPr lang="ru-RU" i="1" dirty="0" err="1"/>
              <a:t>вЫпустила</a:t>
            </a:r>
            <a:r>
              <a:rPr lang="ru-RU" i="1" dirty="0"/>
              <a:t>»</a:t>
            </a:r>
            <a:r>
              <a:rPr lang="ru-RU" dirty="0"/>
              <a:t> – Большая, да глупая.</a:t>
            </a:r>
          </a:p>
          <a:p>
            <a:r>
              <a:rPr lang="ru-RU" i="1" dirty="0"/>
              <a:t>«Ой, </a:t>
            </a:r>
            <a:r>
              <a:rPr lang="ru-RU" i="1" dirty="0" err="1"/>
              <a:t>мИла</a:t>
            </a:r>
            <a:r>
              <a:rPr lang="ru-RU" i="1" dirty="0"/>
              <a:t>, эк я </a:t>
            </a:r>
            <a:r>
              <a:rPr lang="ru-RU" i="1" dirty="0" err="1"/>
              <a:t>днЕсь</a:t>
            </a:r>
            <a:r>
              <a:rPr lang="ru-RU" i="1" dirty="0"/>
              <a:t> </a:t>
            </a:r>
            <a:r>
              <a:rPr lang="ru-RU" i="1" dirty="0" err="1"/>
              <a:t>вопЕла</a:t>
            </a:r>
            <a:r>
              <a:rPr lang="ru-RU" i="1" dirty="0"/>
              <a:t>… </a:t>
            </a:r>
            <a:r>
              <a:rPr lang="ru-RU" i="1" dirty="0" err="1"/>
              <a:t>Ухлопью</a:t>
            </a:r>
            <a:r>
              <a:rPr lang="ru-RU" i="1" dirty="0"/>
              <a:t>!»</a:t>
            </a:r>
            <a:r>
              <a:rPr lang="ru-RU" dirty="0"/>
              <a:t> – Ой, милая, как я сегодня плакала… Очень сильно плакала.</a:t>
            </a:r>
          </a:p>
          <a:p>
            <a:r>
              <a:rPr lang="ru-RU" i="1" dirty="0"/>
              <a:t>«</a:t>
            </a:r>
            <a:r>
              <a:rPr lang="ru-RU" i="1" dirty="0" err="1"/>
              <a:t>ПонимАшь</a:t>
            </a:r>
            <a:r>
              <a:rPr lang="ru-RU" i="1" dirty="0"/>
              <a:t> </a:t>
            </a:r>
            <a:r>
              <a:rPr lang="ru-RU" i="1" dirty="0" err="1"/>
              <a:t>стрелУ</a:t>
            </a:r>
            <a:r>
              <a:rPr lang="ru-RU" i="1" dirty="0"/>
              <a:t> </a:t>
            </a:r>
            <a:r>
              <a:rPr lang="ru-RU" i="1" dirty="0" err="1"/>
              <a:t>калЁну</a:t>
            </a:r>
            <a:r>
              <a:rPr lang="ru-RU" i="1" dirty="0"/>
              <a:t>!»</a:t>
            </a:r>
            <a:r>
              <a:rPr lang="ru-RU" dirty="0"/>
              <a:t>  – Ничего не понимаешь.</a:t>
            </a:r>
          </a:p>
          <a:p>
            <a:r>
              <a:rPr lang="ru-RU" i="1" dirty="0"/>
              <a:t>«</a:t>
            </a:r>
            <a:r>
              <a:rPr lang="ru-RU" i="1" dirty="0" err="1"/>
              <a:t>Рот-от</a:t>
            </a:r>
            <a:r>
              <a:rPr lang="ru-RU" i="1" dirty="0"/>
              <a:t> на </a:t>
            </a:r>
            <a:r>
              <a:rPr lang="ru-RU" i="1" dirty="0" err="1"/>
              <a:t>опАшке</a:t>
            </a:r>
            <a:r>
              <a:rPr lang="ru-RU" i="1" dirty="0"/>
              <a:t> </a:t>
            </a:r>
            <a:r>
              <a:rPr lang="ru-RU" i="1" dirty="0" err="1"/>
              <a:t>помЕне</a:t>
            </a:r>
            <a:r>
              <a:rPr lang="ru-RU" i="1" dirty="0"/>
              <a:t> </a:t>
            </a:r>
            <a:r>
              <a:rPr lang="ru-RU" i="1" dirty="0" err="1"/>
              <a:t>дЁржи</a:t>
            </a:r>
            <a:r>
              <a:rPr lang="ru-RU" i="1" dirty="0"/>
              <a:t>» –</a:t>
            </a:r>
            <a:r>
              <a:rPr lang="ru-RU" dirty="0"/>
              <a:t> Рот то поменьше открывай</a:t>
            </a:r>
            <a:r>
              <a:rPr lang="ru-RU" dirty="0" smtClean="0"/>
              <a:t>.</a:t>
            </a: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Лексическое </a:t>
            </a:r>
            <a:r>
              <a:rPr lang="ru-RU" dirty="0" err="1" smtClean="0"/>
              <a:t>значеие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dirty="0" smtClean="0"/>
              <a:t>Банка – песчаная мель</a:t>
            </a:r>
          </a:p>
          <a:p>
            <a:r>
              <a:rPr lang="ru-RU" dirty="0" smtClean="0"/>
              <a:t>Банты – пуговицы</a:t>
            </a:r>
          </a:p>
          <a:p>
            <a:r>
              <a:rPr lang="ru-RU" dirty="0" smtClean="0"/>
              <a:t>Обряд – работа по дому</a:t>
            </a:r>
          </a:p>
          <a:p>
            <a:r>
              <a:rPr lang="ru-RU" dirty="0" smtClean="0"/>
              <a:t>Лук – изогнутый участок залива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«Табу»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>
              <a:buNone/>
            </a:pPr>
            <a:r>
              <a:rPr lang="ru-RU" dirty="0" smtClean="0"/>
              <a:t>Объяснить слово:</a:t>
            </a:r>
          </a:p>
          <a:p>
            <a:pPr>
              <a:buNone/>
            </a:pPr>
            <a:r>
              <a:rPr lang="ru-RU" dirty="0" smtClean="0"/>
              <a:t>Обабок – белый гриб</a:t>
            </a:r>
          </a:p>
          <a:p>
            <a:pPr>
              <a:buNone/>
            </a:pPr>
            <a:r>
              <a:rPr lang="ru-RU" dirty="0" err="1" smtClean="0"/>
              <a:t>Оприкосить</a:t>
            </a:r>
            <a:r>
              <a:rPr lang="ru-RU" dirty="0" smtClean="0"/>
              <a:t> – сглазить</a:t>
            </a:r>
          </a:p>
          <a:p>
            <a:pPr>
              <a:buNone/>
            </a:pPr>
            <a:r>
              <a:rPr lang="ru-RU" dirty="0" smtClean="0"/>
              <a:t>Худой - плохой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 «Звукообразы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 anchor="ctr">
            <a:normAutofit fontScale="55000" lnSpcReduction="20000"/>
          </a:bodyPr>
          <a:lstStyle/>
          <a:p>
            <a:pPr fontAlgn="base">
              <a:buNone/>
            </a:pPr>
            <a:r>
              <a:rPr lang="ru-RU" dirty="0" smtClean="0"/>
              <a:t>Е. Замятин</a:t>
            </a:r>
          </a:p>
          <a:p>
            <a:pPr fontAlgn="base">
              <a:buNone/>
            </a:pPr>
            <a:r>
              <a:rPr lang="ru-RU" dirty="0" smtClean="0"/>
              <a:t>“Всякий звук человеческого голоса, всякая буква – сама по себе вызывает в человеке известные представления, создает звукообразы. Я далек от того, чтобы приписывать каждому звуку строго определенное смысловое или цветовое значение</a:t>
            </a:r>
          </a:p>
          <a:p>
            <a:pPr fontAlgn="base">
              <a:buNone/>
            </a:pPr>
            <a:r>
              <a:rPr lang="ru-RU" dirty="0" smtClean="0"/>
              <a:t> [</a:t>
            </a:r>
            <a:r>
              <a:rPr lang="ru-RU" dirty="0" err="1" smtClean="0"/>
              <a:t>р</a:t>
            </a:r>
            <a:r>
              <a:rPr lang="ru-RU" dirty="0" smtClean="0"/>
              <a:t>] – ясно говорит мне о чем-то громком, ярком, красном, горячем, быстром.</a:t>
            </a:r>
          </a:p>
          <a:p>
            <a:pPr fontAlgn="base"/>
            <a:r>
              <a:rPr lang="ru-RU" dirty="0" smtClean="0"/>
              <a:t>[л] – о чем-то бледном, голубом, холодном, плавном, легком.</a:t>
            </a:r>
          </a:p>
          <a:p>
            <a:pPr fontAlgn="base"/>
            <a:r>
              <a:rPr lang="ru-RU" dirty="0" smtClean="0"/>
              <a:t> [</a:t>
            </a:r>
            <a:r>
              <a:rPr lang="ru-RU" dirty="0" err="1" smtClean="0"/>
              <a:t>н</a:t>
            </a:r>
            <a:r>
              <a:rPr lang="ru-RU" dirty="0" smtClean="0"/>
              <a:t>] – о чем-то нежном, о снеге, небе, ночи:</a:t>
            </a:r>
          </a:p>
          <a:p>
            <a:pPr fontAlgn="base"/>
            <a:r>
              <a:rPr lang="ru-RU" dirty="0" smtClean="0"/>
              <a:t> [</a:t>
            </a:r>
            <a:r>
              <a:rPr lang="ru-RU" dirty="0" err="1" smtClean="0"/>
              <a:t>д</a:t>
            </a:r>
            <a:r>
              <a:rPr lang="ru-RU" dirty="0" smtClean="0"/>
              <a:t>] и [т] – о чем-то душном, тяжком, о тумане, о тьме, о затхлом.</a:t>
            </a:r>
          </a:p>
          <a:p>
            <a:pPr fontAlgn="base"/>
            <a:r>
              <a:rPr lang="ru-RU" dirty="0" smtClean="0"/>
              <a:t> [м]- о милом, мягком, о матери, о море.</a:t>
            </a:r>
          </a:p>
          <a:p>
            <a:pPr fontAlgn="base"/>
            <a:r>
              <a:rPr lang="ru-RU" dirty="0" smtClean="0"/>
              <a:t> [а]- связывается широта, даль, океан, марево, размах.</a:t>
            </a:r>
          </a:p>
          <a:p>
            <a:pPr fontAlgn="base"/>
            <a:r>
              <a:rPr lang="ru-RU" dirty="0" smtClean="0"/>
              <a:t> [о]- высокое, голубое, лоно:</a:t>
            </a:r>
          </a:p>
          <a:p>
            <a:pPr fontAlgn="base"/>
            <a:r>
              <a:rPr lang="ru-RU" dirty="0" smtClean="0"/>
              <a:t> [и] – близкое, низкое, стискивающее”.</a:t>
            </a:r>
          </a:p>
          <a:p>
            <a:pPr fontAlgn="base">
              <a:buNone/>
            </a:pPr>
            <a:r>
              <a:rPr lang="ru-RU" sz="4400" dirty="0" smtClean="0"/>
              <a:t>Задание: придумать слова на буквы РЛНДТМАОИ. Попросить учащихся озвучить свои звукообразы.</a:t>
            </a:r>
          </a:p>
        </p:txBody>
      </p:sp>
    </p:spTree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Поговорки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dirty="0" smtClean="0"/>
              <a:t>Не </a:t>
            </a:r>
            <a:r>
              <a:rPr lang="ru-RU" dirty="0" err="1" smtClean="0"/>
              <a:t>толкет</a:t>
            </a:r>
            <a:r>
              <a:rPr lang="ru-RU" dirty="0" smtClean="0"/>
              <a:t> </a:t>
            </a:r>
            <a:r>
              <a:rPr lang="ru-RU" dirty="0" err="1" smtClean="0"/>
              <a:t>дак</a:t>
            </a:r>
            <a:r>
              <a:rPr lang="ru-RU" dirty="0" smtClean="0"/>
              <a:t> мелет</a:t>
            </a:r>
          </a:p>
          <a:p>
            <a:r>
              <a:rPr lang="ru-RU" dirty="0" smtClean="0"/>
              <a:t>Мал мала меньше</a:t>
            </a:r>
          </a:p>
          <a:p>
            <a:r>
              <a:rPr lang="ru-RU" dirty="0" smtClean="0"/>
              <a:t>От огня ничего не воспрянет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dirty="0" err="1" smtClean="0"/>
              <a:t>Байна</a:t>
            </a:r>
            <a:r>
              <a:rPr lang="ru-RU" dirty="0" smtClean="0"/>
              <a:t> </a:t>
            </a:r>
            <a:r>
              <a:rPr lang="ru-RU" dirty="0" err="1" smtClean="0"/>
              <a:t>АбукОнь</a:t>
            </a:r>
            <a:r>
              <a:rPr lang="ru-RU" dirty="0" smtClean="0"/>
              <a:t> –большие банные камни</a:t>
            </a:r>
            <a:endParaRPr lang="ru-RU" dirty="0"/>
          </a:p>
        </p:txBody>
      </p:sp>
      <p:pic>
        <p:nvPicPr>
          <p:cNvPr id="1026" name="Picture 2" descr="C:\Users\Учитель\Documents\oven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352927" cy="51125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err="1" smtClean="0"/>
              <a:t>Арешник</a:t>
            </a:r>
            <a:endParaRPr lang="ru-RU" dirty="0"/>
          </a:p>
        </p:txBody>
      </p:sp>
      <p:pic>
        <p:nvPicPr>
          <p:cNvPr id="2050" name="Picture 2" descr="C:\Users\Учитель\Documents\Арешни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424936" cy="4968552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err="1" smtClean="0"/>
              <a:t>Выступки</a:t>
            </a:r>
            <a:endParaRPr lang="ru-RU" dirty="0"/>
          </a:p>
        </p:txBody>
      </p:sp>
      <p:pic>
        <p:nvPicPr>
          <p:cNvPr id="3074" name="Picture 2" descr="C:\Users\Учитель\Documents\Выступ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424936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err="1" smtClean="0"/>
              <a:t>Зытка</a:t>
            </a:r>
            <a:endParaRPr lang="ru-RU" dirty="0"/>
          </a:p>
        </p:txBody>
      </p:sp>
      <p:pic>
        <p:nvPicPr>
          <p:cNvPr id="4098" name="Picture 2" descr="C:\Users\Учитель\Documents\Зыт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8352928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err="1" smtClean="0"/>
              <a:t>Йозы</a:t>
            </a:r>
            <a:r>
              <a:rPr lang="ru-RU" dirty="0" smtClean="0"/>
              <a:t> – косые заборы</a:t>
            </a:r>
            <a:endParaRPr lang="ru-RU" dirty="0"/>
          </a:p>
        </p:txBody>
      </p:sp>
      <p:pic>
        <p:nvPicPr>
          <p:cNvPr id="5122" name="Picture 2" descr="C:\Users\Учитель\Documents\йозы - косые заборы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208912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err="1" smtClean="0"/>
              <a:t>Грабилка</a:t>
            </a:r>
            <a:endParaRPr lang="ru-RU" dirty="0"/>
          </a:p>
        </p:txBody>
      </p:sp>
      <p:pic>
        <p:nvPicPr>
          <p:cNvPr id="6146" name="Picture 2" descr="C:\Users\Учитель\Documents\грабил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280920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Прялка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Учитель\Documents\distaff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352928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Носовик</a:t>
            </a:r>
            <a:endParaRPr lang="ru-RU" dirty="0"/>
          </a:p>
        </p:txBody>
      </p:sp>
      <p:pic>
        <p:nvPicPr>
          <p:cNvPr id="3074" name="Picture 2" descr="C:\Users\Учитель\Documents\носови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280920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dirty="0" smtClean="0"/>
              <a:t>Найти в школьном краеведческом музее 6 предметов и составить итоговое слово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519</Words>
  <Application>Microsoft Office PowerPoint</Application>
  <PresentationFormat>Экран (4:3)</PresentationFormat>
  <Paragraphs>115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Лингвистическая игра «ПомОрьска говОря»</vt:lpstr>
      <vt:lpstr>Соль земли русской</vt:lpstr>
      <vt:lpstr>Разговорные диалекты России</vt:lpstr>
      <vt:lpstr>Северорусские диалекты</vt:lpstr>
      <vt:lpstr>ПомОрьска говОря – диалект поморов</vt:lpstr>
      <vt:lpstr>Слайд 6</vt:lpstr>
      <vt:lpstr>Слайд 7</vt:lpstr>
      <vt:lpstr>Словари поморского языка</vt:lpstr>
      <vt:lpstr>Перевести на русский язык</vt:lpstr>
      <vt:lpstr>Перевести фразу</vt:lpstr>
      <vt:lpstr>Существительные</vt:lpstr>
      <vt:lpstr>Прилагательные</vt:lpstr>
      <vt:lpstr>Глаголы</vt:lpstr>
      <vt:lpstr>Прочитать высказывания</vt:lpstr>
      <vt:lpstr>Лексическое значеие</vt:lpstr>
      <vt:lpstr>«Табу»</vt:lpstr>
      <vt:lpstr> «Звукообразы»</vt:lpstr>
      <vt:lpstr>Поговорки</vt:lpstr>
      <vt:lpstr>Байна АбукОнь –большие банные камни</vt:lpstr>
      <vt:lpstr>Арешник</vt:lpstr>
      <vt:lpstr>Выступки</vt:lpstr>
      <vt:lpstr>Зытка</vt:lpstr>
      <vt:lpstr>Йозы – косые заборы</vt:lpstr>
      <vt:lpstr>Грабилка</vt:lpstr>
      <vt:lpstr>Прялка</vt:lpstr>
      <vt:lpstr>Носовик</vt:lpstr>
      <vt:lpstr>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Лингвистическая игра «ПомОрьска говОря»</dc:title>
  <dc:creator>Вихарева</dc:creator>
  <cp:lastModifiedBy>Вихарева</cp:lastModifiedBy>
  <cp:revision>54</cp:revision>
  <dcterms:created xsi:type="dcterms:W3CDTF">2019-12-16T07:23:44Z</dcterms:created>
  <dcterms:modified xsi:type="dcterms:W3CDTF">2021-04-05T06:48:54Z</dcterms:modified>
</cp:coreProperties>
</file>