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D699C-F2EF-44D6-A95C-533269500CB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BB193-3809-4CFD-8AE0-C60437278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771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D699C-F2EF-44D6-A95C-533269500CB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BB193-3809-4CFD-8AE0-C60437278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6680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D699C-F2EF-44D6-A95C-533269500CB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BB193-3809-4CFD-8AE0-C60437278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501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D699C-F2EF-44D6-A95C-533269500CB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BB193-3809-4CFD-8AE0-C60437278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849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D699C-F2EF-44D6-A95C-533269500CB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BB193-3809-4CFD-8AE0-C60437278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774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D699C-F2EF-44D6-A95C-533269500CB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BB193-3809-4CFD-8AE0-C60437278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300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D699C-F2EF-44D6-A95C-533269500CB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BB193-3809-4CFD-8AE0-C60437278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281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D699C-F2EF-44D6-A95C-533269500CB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BB193-3809-4CFD-8AE0-C60437278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464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D699C-F2EF-44D6-A95C-533269500CB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BB193-3809-4CFD-8AE0-C60437278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2699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D699C-F2EF-44D6-A95C-533269500CB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BB193-3809-4CFD-8AE0-C60437278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837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D699C-F2EF-44D6-A95C-533269500CB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BB193-3809-4CFD-8AE0-C60437278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1277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7D699C-F2EF-44D6-A95C-533269500CB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2BB193-3809-4CFD-8AE0-C60437278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317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mg2.freepng.ru/20180428/trq/kisspng-extended-family-clip-art-5ae4ab5f04b384.657500151524935519019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08" y="384048"/>
            <a:ext cx="9811512" cy="56875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1806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.pinimg.com/736x/7c/e6/b4/7ce6b4a1749c4f14125d4fc4f04c8d57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288" y="-896112"/>
            <a:ext cx="7159752" cy="82971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778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2.infourok.ru/uploads/ex/0c6c/00010a53-0c54a263/img1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080" y="1133856"/>
            <a:ext cx="8668511" cy="48280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932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fs00.infourok.ru/images/doc/274/280002/img7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11480"/>
            <a:ext cx="9656064" cy="5870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7933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216" y="0"/>
            <a:ext cx="10707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50199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0</Words>
  <Application>Microsoft Office PowerPoint</Application>
  <PresentationFormat>Широкоэкранный</PresentationFormat>
  <Paragraphs>0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Валентина Данилова</dc:creator>
  <cp:lastModifiedBy>Валентина Данилова</cp:lastModifiedBy>
  <cp:revision>5</cp:revision>
  <dcterms:created xsi:type="dcterms:W3CDTF">2020-10-07T03:06:02Z</dcterms:created>
  <dcterms:modified xsi:type="dcterms:W3CDTF">2020-11-08T15:16:07Z</dcterms:modified>
</cp:coreProperties>
</file>