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sldIdLst>
    <p:sldId id="256" r:id="rId2"/>
    <p:sldId id="279" r:id="rId3"/>
    <p:sldId id="267" r:id="rId4"/>
    <p:sldId id="257" r:id="rId5"/>
    <p:sldId id="260" r:id="rId6"/>
    <p:sldId id="261" r:id="rId7"/>
    <p:sldId id="264" r:id="rId8"/>
    <p:sldId id="265" r:id="rId9"/>
    <p:sldId id="278" r:id="rId10"/>
    <p:sldId id="272" r:id="rId11"/>
    <p:sldId id="27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810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630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900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359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980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38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349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308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3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284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0612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704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151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827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456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2049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52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pPr/>
              <a:t>4/24/2025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86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5921" y="2129246"/>
            <a:ext cx="9718766" cy="147610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Проект </a:t>
            </a:r>
            <a:r>
              <a:rPr lang="ru-RU" sz="240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«НАПИШИ </a:t>
            </a: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ПИСЬМО СОЛДАТУ»</a:t>
            </a:r>
            <a:b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Муниципальное автономное дошкольное</a:t>
            </a:r>
            <a:b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 образовательное учреждение</a:t>
            </a:r>
            <a:b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детский сад № 210 «Ладушки»</a:t>
            </a:r>
            <a:b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effectLst/>
                <a:latin typeface="Times New Roman" pitchFamily="18" charset="0"/>
                <a:ea typeface="+mj-lt"/>
                <a:cs typeface="Times New Roman" pitchFamily="18" charset="0"/>
              </a:rPr>
              <a:t>городского округа Тольятти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5921" y="3429000"/>
            <a:ext cx="9320663" cy="2618697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endParaRPr lang="ru-RU" b="0" dirty="0">
              <a:latin typeface="Times New Roman" pitchFamily="18" charset="0"/>
              <a:ea typeface="Tahoma"/>
              <a:cs typeface="Times New Roman" pitchFamily="18" charset="0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Выполнила: воспитатель </a:t>
            </a:r>
            <a:r>
              <a:rPr lang="ru-RU" sz="2400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с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таршей группы</a:t>
            </a:r>
          </a:p>
          <a:p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Кудрева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 Ирина Юрьевна</a:t>
            </a: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A5ACDCA-4490-429E-8F18-552FD29421E9}"/>
              </a:ext>
            </a:extLst>
          </p:cNvPr>
          <p:cNvSpPr txBox="1"/>
          <p:nvPr/>
        </p:nvSpPr>
        <p:spPr>
          <a:xfrm>
            <a:off x="662609" y="2597426"/>
            <a:ext cx="10336695" cy="3349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Задачи проекта:</a:t>
            </a: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Приобщать воспитанников к истории, традициям и культуре Родины.</a:t>
            </a: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Дать детям доступное объяснение сути специальной военной операции.</a:t>
            </a: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нравственно-патриотическое сознание детей.</a:t>
            </a:r>
          </a:p>
          <a:p>
            <a:pPr marL="342900" indent="-3429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Вызвать у детей желание поддержать наших героев добрыми рисунками и словами.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A460CD-9069-435E-9366-73977895587E}"/>
              </a:ext>
            </a:extLst>
          </p:cNvPr>
          <p:cNvSpPr txBox="1"/>
          <p:nvPr/>
        </p:nvSpPr>
        <p:spPr>
          <a:xfrm>
            <a:off x="1205948" y="950374"/>
            <a:ext cx="9793357" cy="1687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детей нравственных ценностей и патриотических чувств, моральная поддержка военнослужащих РФ, участвующих в зоне СВО.</a:t>
            </a:r>
          </a:p>
        </p:txBody>
      </p:sp>
    </p:spTree>
    <p:extLst>
      <p:ext uri="{BB962C8B-B14F-4D97-AF65-F5344CB8AC3E}">
        <p14:creationId xmlns:p14="http://schemas.microsoft.com/office/powerpoint/2010/main" val="438269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770C6C-DC02-4676-A11E-6847BA14E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474" y="614272"/>
            <a:ext cx="10972800" cy="46994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0" dirty="0">
                <a:solidFill>
                  <a:schemeClr val="tx1"/>
                </a:solidFill>
                <a:effectLst/>
                <a:latin typeface="Times New Roman" pitchFamily="18" charset="0"/>
                <a:ea typeface="Tahoma"/>
                <a:cs typeface="Times New Roman" pitchFamily="18" charset="0"/>
              </a:rPr>
              <a:t>Актуальность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799DE1-7BA5-4D74-8048-8AE7A0279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50701"/>
            <a:ext cx="10341428" cy="429245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Патриотическое воспитание имеет важное значение в современном обществе. Патриотизм — это великое чувство любви, принадлежности к нашей Родине, её прошлому и настоящему. Формирование этого чувства у детей начинается уже в дошкольном возрасте. 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Суть проекта – в  письмах для российских солдат, которые в настоящее время выполняют свой нелёгкий долг, принимая участие в специальной военной операции. А как приятно получить добрую весточку из дома в виде открытки или письма! И совсем неважно, от кого она, если в ней – добрые и тёплые слова, написанные сердцем и душой.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778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AAA270D-D5B4-4B02-A7E2-A8AA87F84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104" y="927652"/>
            <a:ext cx="10853531" cy="50648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Солдаты ждут письма, хранят и перечитывают много раз, они согревают им душу. Для них неважно, что будет в тех письмах – просто добрые слова, стихи или рисунки. Главное – само письмо! От него веет добром, родным домом и мирной жизнью. Той самой мирной жизнью, которую они сейчас защищают. У детей недостаточный уровень знаний об истории, традициях и культуре родной страны, о российской армии. Недостаточно сформировано чувство гордости за принадлежность к своей культуре, за национальное достоинство, за деятельность во благо своей Родины.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Письмо солдату – рисунок каждого ребенка, нарисованный дома совместно со своими родителями. </a:t>
            </a:r>
          </a:p>
          <a:p>
            <a:pPr marL="0" indent="0" algn="just">
              <a:lnSpc>
                <a:spcPct val="90000"/>
              </a:lnSpc>
              <a:buNone/>
            </a:pPr>
            <a:endParaRPr lang="ru-RU" sz="3200" dirty="0">
              <a:latin typeface="Times New Roman" pitchFamily="18" charset="0"/>
              <a:ea typeface="+mn-lt"/>
              <a:cs typeface="Times New Roman" pitchFamily="18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ru-RU" dirty="0">
              <a:latin typeface="Times New Roman" pitchFamily="18" charset="0"/>
              <a:ea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91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6668A0A-0478-4012-A63E-3491F88DB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835" y="630697"/>
            <a:ext cx="10196044" cy="518227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ru-RU" sz="3200" b="1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Проект: информационный, творческий. </a:t>
            </a:r>
          </a:p>
          <a:p>
            <a:pPr marL="0" indent="0" algn="just">
              <a:buNone/>
            </a:pPr>
            <a:r>
              <a:rPr lang="ru-RU" sz="3200" b="1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Открытки и рисунки солдатам.</a:t>
            </a:r>
          </a:p>
          <a:p>
            <a:pPr marL="0" indent="0" algn="just">
              <a:buNone/>
            </a:pPr>
            <a:endParaRPr lang="ru-RU" sz="3200" b="1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Участники проекта: воспитатель, родители и дети старшей группы.</a:t>
            </a:r>
          </a:p>
          <a:p>
            <a:pPr marL="0" indent="0" algn="just">
              <a:buNone/>
            </a:pPr>
            <a:endParaRPr lang="ru-RU" sz="3200" b="1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b="1" dirty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Сроки проекта: 2 недели. </a:t>
            </a:r>
          </a:p>
        </p:txBody>
      </p:sp>
    </p:spTree>
    <p:extLst>
      <p:ext uri="{BB962C8B-B14F-4D97-AF65-F5344CB8AC3E}">
        <p14:creationId xmlns:p14="http://schemas.microsoft.com/office/powerpoint/2010/main" val="2262556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6A17F64-825B-420B-940F-B32042B91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892" y="613954"/>
            <a:ext cx="10998925" cy="432709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444500" algn="just">
              <a:buNone/>
            </a:pPr>
            <a:r>
              <a:rPr lang="ru-RU" sz="2600" b="1" dirty="0">
                <a:latin typeface="Times New Roman" pitchFamily="18" charset="0"/>
                <a:ea typeface="+mn-lt"/>
                <a:cs typeface="Times New Roman" pitchFamily="18" charset="0"/>
              </a:rPr>
              <a:t>Цель:</a:t>
            </a:r>
            <a:r>
              <a:rPr lang="ru-RU" sz="2600" dirty="0">
                <a:latin typeface="Times New Roman" pitchFamily="18" charset="0"/>
                <a:ea typeface="+mn-lt"/>
                <a:cs typeface="Times New Roman" pitchFamily="18" charset="0"/>
              </a:rPr>
              <a:t> формирование у детей нравственных ценностей и патриотических          чувств, моральная поддержка военнослужащих РФ, участвующих в зоне СВО.</a:t>
            </a:r>
          </a:p>
          <a:p>
            <a:pPr marL="0" indent="444500" algn="just">
              <a:buNone/>
            </a:pPr>
            <a:r>
              <a:rPr lang="ru-RU" sz="2600" b="1" dirty="0">
                <a:latin typeface="Times New Roman" pitchFamily="18" charset="0"/>
                <a:ea typeface="+mn-lt"/>
                <a:cs typeface="Times New Roman" pitchFamily="18" charset="0"/>
              </a:rPr>
              <a:t>Задачи:</a:t>
            </a:r>
          </a:p>
          <a:p>
            <a:pPr marL="0" indent="444500" algn="just">
              <a:buNone/>
            </a:pPr>
            <a:r>
              <a:rPr lang="ru-RU" sz="2600" dirty="0">
                <a:latin typeface="Times New Roman" pitchFamily="18" charset="0"/>
                <a:ea typeface="+mn-lt"/>
                <a:cs typeface="Times New Roman" pitchFamily="18" charset="0"/>
              </a:rPr>
              <a:t>Приобщать воспитанников к истории, традициям и культуре Родины.</a:t>
            </a:r>
          </a:p>
          <a:p>
            <a:pPr marL="0" indent="444500" algn="just">
              <a:buNone/>
            </a:pPr>
            <a:r>
              <a:rPr lang="ru-RU" sz="2600" dirty="0">
                <a:latin typeface="Times New Roman" pitchFamily="18" charset="0"/>
                <a:ea typeface="+mn-lt"/>
                <a:cs typeface="Times New Roman" pitchFamily="18" charset="0"/>
              </a:rPr>
              <a:t>Дать детям доступное объяснение сути специальной военной операции.</a:t>
            </a:r>
          </a:p>
          <a:p>
            <a:pPr marL="0" indent="444500" algn="just">
              <a:buNone/>
            </a:pPr>
            <a:r>
              <a:rPr lang="ru-RU" sz="2600" dirty="0">
                <a:latin typeface="Times New Roman" pitchFamily="18" charset="0"/>
                <a:ea typeface="+mn-lt"/>
                <a:cs typeface="Times New Roman" pitchFamily="18" charset="0"/>
              </a:rPr>
              <a:t>Формировать нравственно-патриотическое сознание детей.</a:t>
            </a:r>
          </a:p>
          <a:p>
            <a:pPr marL="0" indent="444500" algn="just">
              <a:buNone/>
            </a:pPr>
            <a:r>
              <a:rPr lang="ru-RU" sz="2600" dirty="0">
                <a:latin typeface="Times New Roman" pitchFamily="18" charset="0"/>
                <a:ea typeface="+mn-lt"/>
                <a:cs typeface="Times New Roman" pitchFamily="18" charset="0"/>
              </a:rPr>
              <a:t>Вызвать у детей желание поддержать наших героев добрыми рисунками   и словами.</a:t>
            </a:r>
          </a:p>
        </p:txBody>
      </p:sp>
    </p:spTree>
    <p:extLst>
      <p:ext uri="{BB962C8B-B14F-4D97-AF65-F5344CB8AC3E}">
        <p14:creationId xmlns:p14="http://schemas.microsoft.com/office/powerpoint/2010/main" val="986201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53143" y="766639"/>
            <a:ext cx="10646229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Практическая значимость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Участие в проекте «Отправь письмо солдату» приносит немало пользы: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дети узнают о сути и смысле военной операции, в которой участвуют наши военные; понимают ценности своей страны;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социально-значимая деятельность сплачивает и детей, и взрослых, формирует чувство причастности и уважения.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Важно то, что дети в данном случае воспитывают патриотами сами себя, без чьей-либо подсказки и понукания: незаметно, ненавязчиво.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ребёнок сам хочет нарисовать рисунок, и попросить маму написать добрые слова незнакомому бойцу, он становится добрее, у него формируется чувство сострадания и любви. В результате он обязательно вырастет добрым, отзывчивым человеком, готовым всегда прийти на помощь, сказать доброе слово, даже тому, кого он не знает.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98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73FEC3-B3CB-4E3D-833F-07C57C4B0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269" y="424110"/>
            <a:ext cx="10084525" cy="45445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endParaRPr lang="ru-RU" sz="2000" b="1" dirty="0">
              <a:latin typeface="Times New Roman" pitchFamily="18" charset="0"/>
              <a:ea typeface="+mn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ea typeface="+mn-lt"/>
                <a:cs typeface="Times New Roman" pitchFamily="18" charset="0"/>
              </a:rPr>
              <a:t>Этапы проектной деятельности:</a:t>
            </a: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ea typeface="+mn-lt"/>
                <a:cs typeface="Times New Roman" pitchFamily="18" charset="0"/>
              </a:rPr>
              <a:t>Подготовительный этап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Определение темы, проблемы и актуальности будущей акции, поставка целей и задач;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Подбор и разработка необходимых материалов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Подбор художественной литературы, музыкального сопровождения, материального оснащения, составление плана реализации проекта и т. д.);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подготовительная работа с родителями детей, фотографий военных лет, портретов героев войны.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Просмотр презентаций, документальных фильмов</a:t>
            </a:r>
          </a:p>
        </p:txBody>
      </p:sp>
    </p:spTree>
    <p:extLst>
      <p:ext uri="{BB962C8B-B14F-4D97-AF65-F5344CB8AC3E}">
        <p14:creationId xmlns:p14="http://schemas.microsoft.com/office/powerpoint/2010/main" val="3304453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A73FEC3-B3CB-4E3D-833F-07C57C4B0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269" y="424110"/>
            <a:ext cx="10084525" cy="454451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endParaRPr lang="ru-RU" sz="2000" b="1" dirty="0">
              <a:latin typeface="Times New Roman" pitchFamily="18" charset="0"/>
              <a:ea typeface="+mn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ea typeface="+mn-lt"/>
                <a:cs typeface="Times New Roman" pitchFamily="18" charset="0"/>
              </a:rPr>
              <a:t>Основной этап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Беседы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Чтение художественной литературы.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Образовательная деятельность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Дидактические и подвижные игры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Работа с родителями</a:t>
            </a:r>
          </a:p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ea typeface="+mn-lt"/>
                <a:cs typeface="Times New Roman" pitchFamily="18" charset="0"/>
              </a:rPr>
              <a:t>Заключительный этап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Нарисовать рисунки для солдат;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ea typeface="+mn-lt"/>
                <a:cs typeface="Times New Roman" pitchFamily="18" charset="0"/>
              </a:rPr>
              <a:t>Написать письмо солдату совместно с родителями и передать нашим защитникам в зону СВО через волонтеров</a:t>
            </a:r>
          </a:p>
          <a:p>
            <a:pPr marL="0" indent="0" algn="ctr">
              <a:buNone/>
            </a:pPr>
            <a:endParaRPr lang="ru-RU" dirty="0">
              <a:latin typeface="Times New Roman" pitchFamily="18" charset="0"/>
              <a:ea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233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87747" y="441581"/>
            <a:ext cx="1086829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Быть патриотом своей страны – значит принимать близко к сердцу её интересы, заботы, горести и радости, чувствовать себя ответственным за всё то, что в ней происходит.</a:t>
            </a:r>
          </a:p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были заинтересованы патриотической тематикой.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Значительно расширились знания об истории, традициях и культуре родной      страны, о российской армии.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Пополнился и активизировался словарный запас.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Хорошо сформировались нравственные качества патриота: чувство сострадания, любви к родине, доброта, отзывчивость.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Появилось чувство гордости за проделанную работу.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 откликнулись и активно присоединились к акции, личным примером показали важность общего дела.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Совместная деятельность сплотила взрослых и детей.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943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722E9-701E-4704-A62E-EAB92EA25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5992" y="1693554"/>
            <a:ext cx="4898110" cy="6055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0" dirty="0">
                <a:solidFill>
                  <a:schemeClr val="tx1"/>
                </a:solidFill>
                <a:effectLst/>
                <a:latin typeface="Times New Roman" pitchFamily="18" charset="0"/>
                <a:ea typeface="Tahoma"/>
                <a:cs typeface="Times New Roman" pitchFamily="18" charset="0"/>
              </a:rPr>
              <a:t>Спасибо за внимание!</a:t>
            </a:r>
            <a:endParaRPr lang="ru-RU" b="1" i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6359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1187</TotalTime>
  <Words>735</Words>
  <Application>Microsoft Office PowerPoint</Application>
  <PresentationFormat>Широкоэкранный</PresentationFormat>
  <Paragraphs>62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Courier New</vt:lpstr>
      <vt:lpstr>Garamond</vt:lpstr>
      <vt:lpstr>Times New Roman</vt:lpstr>
      <vt:lpstr>Wingdings</vt:lpstr>
      <vt:lpstr>Натуральные материалы</vt:lpstr>
      <vt:lpstr>Проект «НАПИШИ ПИСЬМО СОЛДАТУ» Муниципальное автономное дошкольное  образовательное учреждение детский сад № 210 «Ладушки» городского округа Тольятти</vt:lpstr>
      <vt:lpstr>Презентация PowerPoint</vt:lpstr>
      <vt:lpstr>Актуальность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 Кудрева</cp:lastModifiedBy>
  <cp:revision>614</cp:revision>
  <dcterms:created xsi:type="dcterms:W3CDTF">2012-07-30T23:42:41Z</dcterms:created>
  <dcterms:modified xsi:type="dcterms:W3CDTF">2025-04-24T09:33:07Z</dcterms:modified>
</cp:coreProperties>
</file>