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9"/>
  </p:notesMasterIdLst>
  <p:sldIdLst>
    <p:sldId id="257" r:id="rId2"/>
    <p:sldId id="27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12192000" cy="6858000"/>
  <p:notesSz cx="6858000" cy="9144000"/>
  <p:embeddedFontLst>
    <p:embeddedFont>
      <p:font typeface="Aharoni" pitchFamily="2" charset="-79"/>
      <p:bold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Franklin Gothic Demi Cond" pitchFamily="34" charset="0"/>
      <p:regular r:id="rId25"/>
    </p:embeddedFont>
    <p:embeddedFont>
      <p:font typeface="Franklin Gothic Medium Cond" pitchFamily="34" charset="0"/>
      <p:regular r:id="rId26"/>
    </p:embeddedFont>
    <p:embeddedFont>
      <p:font typeface="Calibri Light" charset="0"/>
      <p:regular r:id="rId27"/>
      <p:italic r:id="rId28"/>
    </p:embeddedFont>
    <p:embeddedFont>
      <p:font typeface="Chaparral Pro Light" charset="0"/>
      <p:italic r:id="rId29"/>
    </p:embeddedFont>
    <p:embeddedFont>
      <p:font typeface="Lobster 1.4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havesh Shaha" initials="BS" lastIdx="1" clrIdx="0">
    <p:extLst>
      <p:ext uri="{19B8F6BF-5375-455C-9EA6-DF929625EA0E}">
        <p15:presenceInfo xmlns:p15="http://schemas.microsoft.com/office/powerpoint/2012/main" xmlns="" userId="612ac48cbab8ea8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C534"/>
    <a:srgbClr val="FFE186"/>
    <a:srgbClr val="1BFF09"/>
    <a:srgbClr val="164280"/>
    <a:srgbClr val="110708"/>
    <a:srgbClr val="220F11"/>
    <a:srgbClr val="090340"/>
    <a:srgbClr val="FFFFFF"/>
    <a:srgbClr val="00335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5314" autoAdjust="0"/>
  </p:normalViewPr>
  <p:slideViewPr>
    <p:cSldViewPr snapToGrid="0">
      <p:cViewPr varScale="1">
        <p:scale>
          <a:sx n="88" d="100"/>
          <a:sy n="88" d="100"/>
        </p:scale>
        <p:origin x="-65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23FB3-9EF3-422A-B5C9-8E497D2C5192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4187A-E99D-4631-83F8-CC11C835AB2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85859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purchase add-ins for this game to shuffle the answer order and enable lifelines – </a:t>
            </a:r>
            <a:r>
              <a:rPr lang="en-US"/>
              <a:t>check www.pptvba.com</a:t>
            </a:r>
            <a:endParaRPr lang="en-US" dirty="0"/>
          </a:p>
          <a:p>
            <a:endParaRPr lang="en-US" dirty="0"/>
          </a:p>
          <a:p>
            <a:r>
              <a:rPr lang="en-US" dirty="0"/>
              <a:t>Contact me at bhavshaha@gmail.com</a:t>
            </a:r>
          </a:p>
          <a:p>
            <a:r>
              <a:rPr lang="en-US" dirty="0"/>
              <a:t>www.pptvba.com</a:t>
            </a:r>
          </a:p>
          <a:p>
            <a:r>
              <a:rPr lang="en-US" dirty="0"/>
              <a:t>I also do freelancing and make custom templates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A4187A-E99D-4631-83F8-CC11C835AB21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14011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A4187A-E99D-4631-83F8-CC11C835AB21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41986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4F54FE-ED0B-4B87-9338-73B2600ECF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88CDCC8-88F8-48CA-AA17-178353B689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BFB7F44-9059-4CA9-8AA0-034F9330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2435EEA-675D-442A-8684-720647114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3F3D1C6-1DB7-4EC1-9208-775ED8A9E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44211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CE8CDBF-A7DB-49A8-855F-1B042E86A145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AD4727B5-7CD5-4FDC-BEEE-BABA3002194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7EBCCA5D-F784-47F4-8072-8964A29080DC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277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CE8CDBF-A7DB-49A8-855F-1B042E86A145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D74BCFA7-B72B-4597-99EF-B2E96A778F1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DFF9D78-11F8-4C8E-93B9-D3F1D275E32C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997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CE8CDBF-A7DB-49A8-855F-1B042E86A145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EC5467B4-0FA5-42A3-9E4F-2BC7AF39C92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DF5E596-6E2C-4581-978C-8DE3C877B29E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715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CE8CDBF-A7DB-49A8-855F-1B042E86A145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C498CD26-867A-4E7C-AEAE-6EC44C8B831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2C224B2D-0FA8-4A24-B908-EDC601B5DCA5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252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CE8CDBF-A7DB-49A8-855F-1B042E86A145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4303AB25-C232-4FC7-A3B8-44214BFA230E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DAD14515-B245-4779-BDA0-A317A98F9AB7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362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5,000     $  </a:t>
            </a:r>
            <a:r>
              <a:rPr lang="en-IN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CE8CDBF-A7DB-49A8-855F-1B042E86A145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8783AB02-8990-47BE-BE5B-43AA5E2882D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6C859B77-EEB5-4418-BD5E-85683F4F068D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612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</a:t>
            </a:r>
            <a:r>
              <a:rPr lang="en-IN" dirty="0">
                <a:solidFill>
                  <a:schemeClr val="bg1"/>
                </a:solidFill>
              </a:rPr>
              <a:t>  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CE8CDBF-A7DB-49A8-855F-1B042E86A145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00EC7F0B-3C13-44E0-8771-41930EF4A6B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AD6D790-B2F5-440E-B5EE-AF1706BC92F5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40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</a:t>
            </a:r>
            <a:r>
              <a:rPr lang="en-IN" dirty="0">
                <a:solidFill>
                  <a:schemeClr val="bg1"/>
                </a:solidFill>
              </a:rPr>
              <a:t>  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CE8CDBF-A7DB-49A8-855F-1B042E86A145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F037E9F8-306F-418A-B19B-45B957C48E0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6B8A973F-6A3D-434F-998A-E2B4A4047A4B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62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</a:t>
            </a:r>
            <a:r>
              <a:rPr lang="en-IN" dirty="0">
                <a:solidFill>
                  <a:schemeClr val="bg1"/>
                </a:solidFill>
              </a:rPr>
              <a:t>  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CE8CDBF-A7DB-49A8-855F-1B042E86A145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42462459-7B75-4261-929B-812E55A579E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130C626-9A23-49BD-B614-30FA968EAAFD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295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</a:t>
            </a:r>
            <a:r>
              <a:rPr lang="en-IN" dirty="0">
                <a:solidFill>
                  <a:schemeClr val="bg1"/>
                </a:solidFill>
              </a:rPr>
              <a:t>  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FB5B050C-AA36-471B-AE71-6AD3E6BDE6E9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xmlns="" id="{D4010C40-26A7-4A36-A1F1-7442FAF04077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2" name="Immagine 32">
            <a:extLst>
              <a:ext uri="{FF2B5EF4-FFF2-40B4-BE49-F238E27FC236}">
                <a16:creationId xmlns:a16="http://schemas.microsoft.com/office/drawing/2014/main" xmlns="" id="{F929DDA0-65E1-4739-BF5E-E45AD6E2795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BCEA850F-0A53-4E10-889E-8BD371BBF5F5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134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</a:t>
            </a:r>
            <a:r>
              <a:rPr lang="en-IN" dirty="0">
                <a:solidFill>
                  <a:schemeClr val="bg1"/>
                </a:solidFill>
              </a:rPr>
              <a:t>  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ln>
            <a:noFill/>
          </a:ln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xmlns="" id="{55B5B5B0-36AE-4D4B-AE59-46142EC49AD3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xmlns="" id="{FF5B24B8-F9D5-486D-AEB8-EB05400744B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5EC59335-0D22-4D71-8DC4-39EA7EA5DF59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412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</a:t>
            </a:r>
            <a:r>
              <a:rPr lang="en-IN" dirty="0">
                <a:solidFill>
                  <a:schemeClr val="bg1"/>
                </a:solidFill>
              </a:rPr>
              <a:t>  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ln>
            <a:noFill/>
          </a:ln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xmlns="" id="{55B5B5B0-36AE-4D4B-AE59-46142EC49AD3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24" name="Immagine 32">
            <a:extLst>
              <a:ext uri="{FF2B5EF4-FFF2-40B4-BE49-F238E27FC236}">
                <a16:creationId xmlns:a16="http://schemas.microsoft.com/office/drawing/2014/main" xmlns="" id="{67A40916-05EC-40FA-B26D-A27A084946CC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8AABF9E0-C989-410B-8D90-11E90C510018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381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</a:t>
            </a:r>
            <a:r>
              <a:rPr lang="en-IN" dirty="0">
                <a:solidFill>
                  <a:schemeClr val="bg1"/>
                </a:solidFill>
              </a:rPr>
              <a:t>  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ln>
            <a:noFill/>
          </a:ln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xmlns="" id="{55B5B5B0-36AE-4D4B-AE59-46142EC49AD3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24" name="Immagine 32">
            <a:extLst>
              <a:ext uri="{FF2B5EF4-FFF2-40B4-BE49-F238E27FC236}">
                <a16:creationId xmlns:a16="http://schemas.microsoft.com/office/drawing/2014/main" xmlns="" id="{5FC1AC56-C296-4F36-A8A9-0B749DE427C9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0699AEF-5ED5-4005-B2A8-407B197EBE5E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8817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</a:t>
            </a:r>
            <a:r>
              <a:rPr lang="en-IN" dirty="0">
                <a:solidFill>
                  <a:schemeClr val="bg1"/>
                </a:solidFill>
              </a:rPr>
              <a:t>  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ln>
            <a:noFill/>
          </a:ln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600,000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xmlns="" id="{55B5B5B0-36AE-4D4B-AE59-46142EC49AD3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ABE81E48-A866-406B-A16B-A4C7966D9ECC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pic>
        <p:nvPicPr>
          <p:cNvPr id="30" name="Immagine 32">
            <a:extLst>
              <a:ext uri="{FF2B5EF4-FFF2-40B4-BE49-F238E27FC236}">
                <a16:creationId xmlns:a16="http://schemas.microsoft.com/office/drawing/2014/main" xmlns="" id="{4907513F-FB58-467A-9CCD-948DC91E5D8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44D23D76-04B0-48D7-9629-ED0B42E6E9B4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6744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A9124B4-E93A-4005-ABAA-6D85A31C364D}"/>
              </a:ext>
            </a:extLst>
          </p:cNvPr>
          <p:cNvSpPr/>
          <p:nvPr userDrawn="1"/>
        </p:nvSpPr>
        <p:spPr>
          <a:xfrm flipH="1">
            <a:off x="0" y="0"/>
            <a:ext cx="8555439" cy="6858000"/>
          </a:xfrm>
          <a:prstGeom prst="rect">
            <a:avLst/>
          </a:prstGeom>
          <a:solidFill>
            <a:srgbClr val="000000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5510AF3-C666-47D0-A577-1D013EFDEE7B}"/>
              </a:ext>
            </a:extLst>
          </p:cNvPr>
          <p:cNvSpPr/>
          <p:nvPr userDrawn="1"/>
        </p:nvSpPr>
        <p:spPr>
          <a:xfrm>
            <a:off x="585216" y="594360"/>
            <a:ext cx="7443216" cy="2523744"/>
          </a:xfrm>
          <a:custGeom>
            <a:avLst/>
            <a:gdLst>
              <a:gd name="connsiteX0" fmla="*/ 45720 w 7443216"/>
              <a:gd name="connsiteY0" fmla="*/ 749808 h 2523744"/>
              <a:gd name="connsiteX1" fmla="*/ 877824 w 7443216"/>
              <a:gd name="connsiteY1" fmla="*/ 73152 h 2523744"/>
              <a:gd name="connsiteX2" fmla="*/ 6510528 w 7443216"/>
              <a:gd name="connsiteY2" fmla="*/ 0 h 2523744"/>
              <a:gd name="connsiteX3" fmla="*/ 7196328 w 7443216"/>
              <a:gd name="connsiteY3" fmla="*/ 493776 h 2523744"/>
              <a:gd name="connsiteX4" fmla="*/ 7443216 w 7443216"/>
              <a:gd name="connsiteY4" fmla="*/ 1078992 h 2523744"/>
              <a:gd name="connsiteX5" fmla="*/ 7287768 w 7443216"/>
              <a:gd name="connsiteY5" fmla="*/ 1600200 h 2523744"/>
              <a:gd name="connsiteX6" fmla="*/ 7196328 w 7443216"/>
              <a:gd name="connsiteY6" fmla="*/ 2020824 h 2523744"/>
              <a:gd name="connsiteX7" fmla="*/ 6931152 w 7443216"/>
              <a:gd name="connsiteY7" fmla="*/ 2167128 h 2523744"/>
              <a:gd name="connsiteX8" fmla="*/ 6400800 w 7443216"/>
              <a:gd name="connsiteY8" fmla="*/ 2441448 h 2523744"/>
              <a:gd name="connsiteX9" fmla="*/ 832104 w 7443216"/>
              <a:gd name="connsiteY9" fmla="*/ 2523744 h 2523744"/>
              <a:gd name="connsiteX10" fmla="*/ 347472 w 7443216"/>
              <a:gd name="connsiteY10" fmla="*/ 2167128 h 2523744"/>
              <a:gd name="connsiteX11" fmla="*/ 0 w 7443216"/>
              <a:gd name="connsiteY11" fmla="*/ 1517904 h 2523744"/>
              <a:gd name="connsiteX12" fmla="*/ 18288 w 7443216"/>
              <a:gd name="connsiteY12" fmla="*/ 859536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43216" h="2523744">
                <a:moveTo>
                  <a:pt x="45720" y="749808"/>
                </a:moveTo>
                <a:lnTo>
                  <a:pt x="877824" y="73152"/>
                </a:lnTo>
                <a:lnTo>
                  <a:pt x="6510528" y="0"/>
                </a:lnTo>
                <a:lnTo>
                  <a:pt x="7196328" y="493776"/>
                </a:lnTo>
                <a:lnTo>
                  <a:pt x="7443216" y="1078992"/>
                </a:lnTo>
                <a:lnTo>
                  <a:pt x="7287768" y="1600200"/>
                </a:lnTo>
                <a:lnTo>
                  <a:pt x="7196328" y="2020824"/>
                </a:lnTo>
                <a:lnTo>
                  <a:pt x="6931152" y="2167128"/>
                </a:lnTo>
                <a:lnTo>
                  <a:pt x="6400800" y="2441448"/>
                </a:lnTo>
                <a:lnTo>
                  <a:pt x="832104" y="2523744"/>
                </a:lnTo>
                <a:lnTo>
                  <a:pt x="347472" y="2167128"/>
                </a:lnTo>
                <a:lnTo>
                  <a:pt x="0" y="1517904"/>
                </a:lnTo>
                <a:lnTo>
                  <a:pt x="18288" y="859536"/>
                </a:lnTo>
              </a:path>
            </a:pathLst>
          </a:cu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7482D7B-F202-4BA1-92A8-FA3C7246C5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0" y="-20384"/>
            <a:ext cx="8555439" cy="3678776"/>
          </a:xfrm>
          <a:prstGeom prst="rect">
            <a:avLst/>
          </a:prstGeom>
        </p:spPr>
      </p:pic>
      <p:pic>
        <p:nvPicPr>
          <p:cNvPr id="12" name="Immagine 31">
            <a:extLst>
              <a:ext uri="{FF2B5EF4-FFF2-40B4-BE49-F238E27FC236}">
                <a16:creationId xmlns:a16="http://schemas.microsoft.com/office/drawing/2014/main" xmlns="" id="{2331F9B6-EE84-46FB-9C63-B99AD3A5756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732" y="6268499"/>
            <a:ext cx="2847578" cy="45084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13" name="Immagine 32">
            <a:extLst>
              <a:ext uri="{FF2B5EF4-FFF2-40B4-BE49-F238E27FC236}">
                <a16:creationId xmlns:a16="http://schemas.microsoft.com/office/drawing/2014/main" xmlns="" id="{52F52693-F6A8-4205-9C32-C3181C4943F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404" y="97939"/>
            <a:ext cx="2982626" cy="464782"/>
          </a:xfrm>
          <a:prstGeom prst="rect">
            <a:avLst/>
          </a:prstGeom>
        </p:spPr>
      </p:pic>
      <p:sp>
        <p:nvSpPr>
          <p:cNvPr id="14" name="CasellaDiTesto 66">
            <a:extLst>
              <a:ext uri="{FF2B5EF4-FFF2-40B4-BE49-F238E27FC236}">
                <a16:creationId xmlns:a16="http://schemas.microsoft.com/office/drawing/2014/main" xmlns="" id="{31CE721D-EAC3-418A-9DDF-2C908D3A40A8}"/>
              </a:ext>
            </a:extLst>
          </p:cNvPr>
          <p:cNvSpPr txBox="1"/>
          <p:nvPr userDrawn="1"/>
        </p:nvSpPr>
        <p:spPr>
          <a:xfrm>
            <a:off x="9091688" y="6377204"/>
            <a:ext cx="2600761" cy="33855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Chaparral Pro Light" panose="02060403030505090203" pitchFamily="18" charset="0"/>
              </a:rPr>
              <a:t>Levels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6C4A67D-8DCB-4C09-A7CD-BF6896D3A433}"/>
              </a:ext>
            </a:extLst>
          </p:cNvPr>
          <p:cNvSpPr/>
          <p:nvPr userDrawn="1"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16495B2-504A-4F66-B921-0F2C0713F9A6}"/>
              </a:ext>
            </a:extLst>
          </p:cNvPr>
          <p:cNvSpPr/>
          <p:nvPr userDrawn="1"/>
        </p:nvSpPr>
        <p:spPr>
          <a:xfrm>
            <a:off x="8999566" y="504080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30959B1-4B1B-40E3-A5A3-22EB9EB8895A}"/>
              </a:ext>
            </a:extLst>
          </p:cNvPr>
          <p:cNvSpPr/>
          <p:nvPr userDrawn="1"/>
        </p:nvSpPr>
        <p:spPr>
          <a:xfrm>
            <a:off x="8999566" y="47009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F609C2C-FB54-4645-AE44-FBE12E3F0005}"/>
              </a:ext>
            </a:extLst>
          </p:cNvPr>
          <p:cNvSpPr/>
          <p:nvPr userDrawn="1"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AB69A8C-4D90-4A5F-A8AC-C3C75DD0A228}"/>
              </a:ext>
            </a:extLst>
          </p:cNvPr>
          <p:cNvSpPr/>
          <p:nvPr userDrawn="1"/>
        </p:nvSpPr>
        <p:spPr>
          <a:xfrm>
            <a:off x="8999566" y="4362237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7BFF6FE-1C8E-4249-A6C4-76182A2DC845}"/>
              </a:ext>
            </a:extLst>
          </p:cNvPr>
          <p:cNvSpPr/>
          <p:nvPr userDrawn="1"/>
        </p:nvSpPr>
        <p:spPr>
          <a:xfrm>
            <a:off x="8999676" y="395867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</a:t>
            </a:r>
            <a:r>
              <a:rPr lang="en-IN" dirty="0">
                <a:solidFill>
                  <a:schemeClr val="bg1"/>
                </a:solidFill>
              </a:rPr>
              <a:t>  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4E68EA4-08C4-4FBA-A8B2-BED66AAF09D3}"/>
              </a:ext>
            </a:extLst>
          </p:cNvPr>
          <p:cNvSpPr/>
          <p:nvPr userDrawn="1"/>
        </p:nvSpPr>
        <p:spPr>
          <a:xfrm>
            <a:off x="8999676" y="36187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1977381F-5477-43E1-A2B3-816F5D2F13D1}"/>
              </a:ext>
            </a:extLst>
          </p:cNvPr>
          <p:cNvSpPr/>
          <p:nvPr userDrawn="1"/>
        </p:nvSpPr>
        <p:spPr>
          <a:xfrm>
            <a:off x="9001925" y="3280723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462EB1E-2386-4DC6-8790-227AE74AF08C}"/>
              </a:ext>
            </a:extLst>
          </p:cNvPr>
          <p:cNvSpPr/>
          <p:nvPr userDrawn="1"/>
        </p:nvSpPr>
        <p:spPr>
          <a:xfrm>
            <a:off x="9003003" y="2532652"/>
            <a:ext cx="2779909" cy="339890"/>
          </a:xfrm>
          <a:prstGeom prst="roundRect">
            <a:avLst/>
          </a:prstGeom>
          <a:ln>
            <a:noFill/>
          </a:ln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16D5DB9-2B2A-4384-81EA-2E1E124D6B94}"/>
              </a:ext>
            </a:extLst>
          </p:cNvPr>
          <p:cNvSpPr/>
          <p:nvPr userDrawn="1"/>
        </p:nvSpPr>
        <p:spPr>
          <a:xfrm>
            <a:off x="9001814" y="1854697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BB5F2540-6207-485B-A8FB-8381A9BE204C}"/>
              </a:ext>
            </a:extLst>
          </p:cNvPr>
          <p:cNvSpPr/>
          <p:nvPr userDrawn="1"/>
        </p:nvSpPr>
        <p:spPr>
          <a:xfrm>
            <a:off x="9003003" y="2945226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E7A42813-2515-4B68-AE51-BCDC1F4E15F4}"/>
              </a:ext>
            </a:extLst>
          </p:cNvPr>
          <p:cNvSpPr/>
          <p:nvPr userDrawn="1"/>
        </p:nvSpPr>
        <p:spPr>
          <a:xfrm>
            <a:off x="9006288" y="1424478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600,000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DC954F2-0629-44D9-8799-35728BEB0B48}"/>
              </a:ext>
            </a:extLst>
          </p:cNvPr>
          <p:cNvSpPr/>
          <p:nvPr userDrawn="1"/>
        </p:nvSpPr>
        <p:spPr>
          <a:xfrm>
            <a:off x="9006288" y="1084588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750,000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8EE048C-8240-431B-8B99-B99E88F028A4}"/>
              </a:ext>
            </a:extLst>
          </p:cNvPr>
          <p:cNvSpPr/>
          <p:nvPr userDrawn="1"/>
        </p:nvSpPr>
        <p:spPr>
          <a:xfrm>
            <a:off x="9005099" y="7465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xmlns="" id="{55B5B5B0-36AE-4D4B-AE59-46142EC49AD3}"/>
              </a:ext>
            </a:extLst>
          </p:cNvPr>
          <p:cNvSpPr/>
          <p:nvPr userDrawn="1"/>
        </p:nvSpPr>
        <p:spPr>
          <a:xfrm>
            <a:off x="9003003" y="2192762"/>
            <a:ext cx="2779909" cy="33989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E4930AA-2846-4DCF-800B-D575DA14FF5A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7310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D6F848D2-FAAE-405D-B504-BBAF62F3991B}"/>
              </a:ext>
            </a:extLst>
          </p:cNvPr>
          <p:cNvGrpSpPr/>
          <p:nvPr userDrawn="1"/>
        </p:nvGrpSpPr>
        <p:grpSpPr>
          <a:xfrm>
            <a:off x="262264" y="142901"/>
            <a:ext cx="11667471" cy="5016927"/>
            <a:chOff x="990600" y="2657501"/>
            <a:chExt cx="8555439" cy="3678776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A5510AF3-C666-47D0-A577-1D013EFDEE7B}"/>
                </a:ext>
              </a:extLst>
            </p:cNvPr>
            <p:cNvSpPr/>
            <p:nvPr userDrawn="1"/>
          </p:nvSpPr>
          <p:spPr>
            <a:xfrm>
              <a:off x="1662901" y="3235017"/>
              <a:ext cx="7443216" cy="2523744"/>
            </a:xfrm>
            <a:custGeom>
              <a:avLst/>
              <a:gdLst>
                <a:gd name="connsiteX0" fmla="*/ 45720 w 7443216"/>
                <a:gd name="connsiteY0" fmla="*/ 749808 h 2523744"/>
                <a:gd name="connsiteX1" fmla="*/ 877824 w 7443216"/>
                <a:gd name="connsiteY1" fmla="*/ 73152 h 2523744"/>
                <a:gd name="connsiteX2" fmla="*/ 6510528 w 7443216"/>
                <a:gd name="connsiteY2" fmla="*/ 0 h 2523744"/>
                <a:gd name="connsiteX3" fmla="*/ 7196328 w 7443216"/>
                <a:gd name="connsiteY3" fmla="*/ 493776 h 2523744"/>
                <a:gd name="connsiteX4" fmla="*/ 7443216 w 7443216"/>
                <a:gd name="connsiteY4" fmla="*/ 1078992 h 2523744"/>
                <a:gd name="connsiteX5" fmla="*/ 7287768 w 7443216"/>
                <a:gd name="connsiteY5" fmla="*/ 1600200 h 2523744"/>
                <a:gd name="connsiteX6" fmla="*/ 7196328 w 7443216"/>
                <a:gd name="connsiteY6" fmla="*/ 2020824 h 2523744"/>
                <a:gd name="connsiteX7" fmla="*/ 6931152 w 7443216"/>
                <a:gd name="connsiteY7" fmla="*/ 2167128 h 2523744"/>
                <a:gd name="connsiteX8" fmla="*/ 6400800 w 7443216"/>
                <a:gd name="connsiteY8" fmla="*/ 2441448 h 2523744"/>
                <a:gd name="connsiteX9" fmla="*/ 832104 w 7443216"/>
                <a:gd name="connsiteY9" fmla="*/ 2523744 h 2523744"/>
                <a:gd name="connsiteX10" fmla="*/ 347472 w 7443216"/>
                <a:gd name="connsiteY10" fmla="*/ 2167128 h 2523744"/>
                <a:gd name="connsiteX11" fmla="*/ 0 w 7443216"/>
                <a:gd name="connsiteY11" fmla="*/ 1517904 h 2523744"/>
                <a:gd name="connsiteX12" fmla="*/ 18288 w 7443216"/>
                <a:gd name="connsiteY12" fmla="*/ 859536 h 2523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443216" h="2523744">
                  <a:moveTo>
                    <a:pt x="45720" y="749808"/>
                  </a:moveTo>
                  <a:lnTo>
                    <a:pt x="877824" y="73152"/>
                  </a:lnTo>
                  <a:lnTo>
                    <a:pt x="6510528" y="0"/>
                  </a:lnTo>
                  <a:lnTo>
                    <a:pt x="7196328" y="493776"/>
                  </a:lnTo>
                  <a:lnTo>
                    <a:pt x="7443216" y="1078992"/>
                  </a:lnTo>
                  <a:lnTo>
                    <a:pt x="7287768" y="1600200"/>
                  </a:lnTo>
                  <a:lnTo>
                    <a:pt x="7196328" y="2020824"/>
                  </a:lnTo>
                  <a:lnTo>
                    <a:pt x="6931152" y="2167128"/>
                  </a:lnTo>
                  <a:lnTo>
                    <a:pt x="6400800" y="2441448"/>
                  </a:lnTo>
                  <a:lnTo>
                    <a:pt x="832104" y="2523744"/>
                  </a:lnTo>
                  <a:lnTo>
                    <a:pt x="347472" y="2167128"/>
                  </a:lnTo>
                  <a:lnTo>
                    <a:pt x="0" y="1517904"/>
                  </a:lnTo>
                  <a:lnTo>
                    <a:pt x="18288" y="859536"/>
                  </a:lnTo>
                </a:path>
              </a:pathLst>
            </a:custGeom>
            <a:solidFill>
              <a:srgbClr val="000000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pic>
          <p:nvPicPr>
            <p:cNvPr id="10" name="Immagine 8">
              <a:extLst>
                <a:ext uri="{FF2B5EF4-FFF2-40B4-BE49-F238E27FC236}">
                  <a16:creationId xmlns:a16="http://schemas.microsoft.com/office/drawing/2014/main" xmlns="" id="{37482D7B-F202-4BA1-92A8-FA3C7246C51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705" b="4832"/>
            <a:stretch/>
          </p:blipFill>
          <p:spPr>
            <a:xfrm>
              <a:off x="990600" y="2657501"/>
              <a:ext cx="8555439" cy="3678776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07DA21-28A2-4026-9037-F738583A23A6}"/>
              </a:ext>
            </a:extLst>
          </p:cNvPr>
          <p:cNvSpPr txBox="1"/>
          <p:nvPr userDrawn="1"/>
        </p:nvSpPr>
        <p:spPr>
          <a:xfrm>
            <a:off x="3250508" y="1640696"/>
            <a:ext cx="5690982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11500" dirty="0">
                <a:solidFill>
                  <a:schemeClr val="bg1"/>
                </a:solidFill>
                <a:latin typeface="Lobster 1.4" panose="02000506000000020003" pitchFamily="50" charset="0"/>
                <a:ea typeface="STXingkai" panose="02010800040101010101" pitchFamily="2" charset="-122"/>
              </a:rPr>
              <a:t>WINNER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A4127A7-DB09-47DD-AFE7-A5305C34B99A}"/>
              </a:ext>
            </a:extLst>
          </p:cNvPr>
          <p:cNvSpPr txBox="1"/>
          <p:nvPr userDrawn="1"/>
        </p:nvSpPr>
        <p:spPr>
          <a:xfrm>
            <a:off x="4025086" y="3300490"/>
            <a:ext cx="29001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32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1,000,000 $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9C1DDEC-836E-44B4-AD30-353E699469B8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137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game show background">
            <a:extLst>
              <a:ext uri="{FF2B5EF4-FFF2-40B4-BE49-F238E27FC236}">
                <a16:creationId xmlns:a16="http://schemas.microsoft.com/office/drawing/2014/main" xmlns="" id="{3FFA03BB-D7B7-4F0C-AF03-3A5B987E11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D6F848D2-FAAE-405D-B504-BBAF62F3991B}"/>
              </a:ext>
            </a:extLst>
          </p:cNvPr>
          <p:cNvGrpSpPr/>
          <p:nvPr userDrawn="1"/>
        </p:nvGrpSpPr>
        <p:grpSpPr>
          <a:xfrm>
            <a:off x="262264" y="142901"/>
            <a:ext cx="11667471" cy="5016927"/>
            <a:chOff x="990600" y="2657501"/>
            <a:chExt cx="8555439" cy="3678776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A5510AF3-C666-47D0-A577-1D013EFDEE7B}"/>
                </a:ext>
              </a:extLst>
            </p:cNvPr>
            <p:cNvSpPr/>
            <p:nvPr userDrawn="1"/>
          </p:nvSpPr>
          <p:spPr>
            <a:xfrm>
              <a:off x="1662901" y="3235017"/>
              <a:ext cx="7443216" cy="2523744"/>
            </a:xfrm>
            <a:custGeom>
              <a:avLst/>
              <a:gdLst>
                <a:gd name="connsiteX0" fmla="*/ 45720 w 7443216"/>
                <a:gd name="connsiteY0" fmla="*/ 749808 h 2523744"/>
                <a:gd name="connsiteX1" fmla="*/ 877824 w 7443216"/>
                <a:gd name="connsiteY1" fmla="*/ 73152 h 2523744"/>
                <a:gd name="connsiteX2" fmla="*/ 6510528 w 7443216"/>
                <a:gd name="connsiteY2" fmla="*/ 0 h 2523744"/>
                <a:gd name="connsiteX3" fmla="*/ 7196328 w 7443216"/>
                <a:gd name="connsiteY3" fmla="*/ 493776 h 2523744"/>
                <a:gd name="connsiteX4" fmla="*/ 7443216 w 7443216"/>
                <a:gd name="connsiteY4" fmla="*/ 1078992 h 2523744"/>
                <a:gd name="connsiteX5" fmla="*/ 7287768 w 7443216"/>
                <a:gd name="connsiteY5" fmla="*/ 1600200 h 2523744"/>
                <a:gd name="connsiteX6" fmla="*/ 7196328 w 7443216"/>
                <a:gd name="connsiteY6" fmla="*/ 2020824 h 2523744"/>
                <a:gd name="connsiteX7" fmla="*/ 6931152 w 7443216"/>
                <a:gd name="connsiteY7" fmla="*/ 2167128 h 2523744"/>
                <a:gd name="connsiteX8" fmla="*/ 6400800 w 7443216"/>
                <a:gd name="connsiteY8" fmla="*/ 2441448 h 2523744"/>
                <a:gd name="connsiteX9" fmla="*/ 832104 w 7443216"/>
                <a:gd name="connsiteY9" fmla="*/ 2523744 h 2523744"/>
                <a:gd name="connsiteX10" fmla="*/ 347472 w 7443216"/>
                <a:gd name="connsiteY10" fmla="*/ 2167128 h 2523744"/>
                <a:gd name="connsiteX11" fmla="*/ 0 w 7443216"/>
                <a:gd name="connsiteY11" fmla="*/ 1517904 h 2523744"/>
                <a:gd name="connsiteX12" fmla="*/ 18288 w 7443216"/>
                <a:gd name="connsiteY12" fmla="*/ 859536 h 2523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443216" h="2523744">
                  <a:moveTo>
                    <a:pt x="45720" y="749808"/>
                  </a:moveTo>
                  <a:lnTo>
                    <a:pt x="877824" y="73152"/>
                  </a:lnTo>
                  <a:lnTo>
                    <a:pt x="6510528" y="0"/>
                  </a:lnTo>
                  <a:lnTo>
                    <a:pt x="7196328" y="493776"/>
                  </a:lnTo>
                  <a:lnTo>
                    <a:pt x="7443216" y="1078992"/>
                  </a:lnTo>
                  <a:lnTo>
                    <a:pt x="7287768" y="1600200"/>
                  </a:lnTo>
                  <a:lnTo>
                    <a:pt x="7196328" y="2020824"/>
                  </a:lnTo>
                  <a:lnTo>
                    <a:pt x="6931152" y="2167128"/>
                  </a:lnTo>
                  <a:lnTo>
                    <a:pt x="6400800" y="2441448"/>
                  </a:lnTo>
                  <a:lnTo>
                    <a:pt x="832104" y="2523744"/>
                  </a:lnTo>
                  <a:lnTo>
                    <a:pt x="347472" y="2167128"/>
                  </a:lnTo>
                  <a:lnTo>
                    <a:pt x="0" y="1517904"/>
                  </a:lnTo>
                  <a:lnTo>
                    <a:pt x="18288" y="859536"/>
                  </a:lnTo>
                </a:path>
              </a:pathLst>
            </a:custGeom>
            <a:solidFill>
              <a:srgbClr val="000000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pic>
          <p:nvPicPr>
            <p:cNvPr id="10" name="Immagine 8">
              <a:extLst>
                <a:ext uri="{FF2B5EF4-FFF2-40B4-BE49-F238E27FC236}">
                  <a16:creationId xmlns:a16="http://schemas.microsoft.com/office/drawing/2014/main" xmlns="" id="{37482D7B-F202-4BA1-92A8-FA3C7246C51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705" b="4832"/>
            <a:stretch/>
          </p:blipFill>
          <p:spPr>
            <a:xfrm>
              <a:off x="990600" y="2657501"/>
              <a:ext cx="8555439" cy="3678776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09A9F55-99E4-49B4-BA1C-E33F7A46A34C}"/>
              </a:ext>
            </a:extLst>
          </p:cNvPr>
          <p:cNvSpPr txBox="1"/>
          <p:nvPr userDrawn="1"/>
        </p:nvSpPr>
        <p:spPr>
          <a:xfrm>
            <a:off x="3954226" y="2051199"/>
            <a:ext cx="42835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7200" dirty="0">
                <a:solidFill>
                  <a:schemeClr val="bg1"/>
                </a:solidFill>
                <a:latin typeface="Lobster 1.4" panose="02000506000000020003" pitchFamily="50" charset="0"/>
              </a:rPr>
              <a:t>Thank you!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A517AF9-4DE5-47F9-AD9A-0AE4D703E6C8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26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B6A625-3FA2-4C57-AA9E-474229C2C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3AF37A-0DBB-46B5-AE0B-E5A875C28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27F8204-325B-4AF0-9441-008E38A12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1B942C-F5E2-4706-B5AB-1E3EF6C2B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5ED4C4E-D57D-4F52-B770-4F5D77397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255318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C50DDB-84AA-4DA8-9088-07E2CAFEA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0BFD68D-BF7E-4293-BB83-164D23538D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65402BD-11E6-4301-9966-156180525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AA366C-7F64-466F-9E4F-86FFD77C2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5E3288D-9D73-4D18-A3EE-5A96D4ED7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014773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C1D3DF-024F-4CE7-BAD5-A18193DFD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CCD2D87-C47D-4ACF-89C3-D77E172D7F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97DD487-752D-4435-A8C8-C9200C7E00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B4EB964-1FE0-4999-8BDB-C82E5DAE0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AAC533F-176F-4A39-A50C-21DFDF629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C431EF3-6170-4562-8461-7F3A3EC82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0369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F6197D-22E1-4367-942D-312CDD056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BA7B81C-E6BE-4A49-95FE-2EC9624A43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6465BD4-D36C-4D6C-94B5-D653488333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98BFE21-F993-4E97-8D56-419D46D5A8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051DF77-C6AF-4866-8587-923C1484D3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3958BB0-65B7-4A5D-9B07-D2A85CDED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CA4307A-5F6E-4FC1-895A-A2846CB04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C9EC077D-78E0-49CA-9DC9-4D3232C83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682513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385F1F-B3DF-45C8-9B20-68F58B6D5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8A2A87A-91F2-4314-9991-B48E6AD6B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982E5D3-0203-4AA7-BE68-41CF79FE3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8F1D994-595E-4A47-8EA7-29CE5C8FD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245694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81BD148-F7E1-4C67-8D53-1801184DD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4DD180E-BAC6-4C39-BC4D-5D4FA2F00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7ED0FFE-9E81-4C88-995B-FADB9BE75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860926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572DE-3A6E-42DB-A8E8-89EE37F93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DDF05B-A2B2-4E4A-AF1B-4D09E6790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B8AE16-1241-4DC6-B91A-8B4C40E296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75B169C-92F9-45FB-99BB-80C7BDA51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C7ECF68-E880-4C8E-BD88-162CA1E5A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4AC3679-A58E-48B5-8BE9-5EA589C97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325257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422FD3-F1E2-4608-BD58-8510F6B2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0A8A891-9CF4-4C44-86CC-0F0BF6BA1C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25B1336-0ECE-4899-B083-34E4E10AF6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339CB32-A756-4C9C-A340-34544CDE8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4297EF0-FAF5-4110-8D6B-31638ECC7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F15EC2D-63F2-4D0F-9F94-E8324DAC1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36594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69FB15-642E-453F-A557-3CF0A4DFE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C998396-319F-40D1-9EBE-ABCADF7A2C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E233DDB-A1BB-4B92-9470-CC193F130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F7D2598-D68F-4928-9C2C-680D62222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3DE813D-309F-4E9F-9254-60AD36298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11868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5154BD6-4A59-42D6-94E7-A873EEA59B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C8E06EF-8DC2-40AB-8289-F303E3E7A9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50B2882-42E3-40C2-8317-991E6143A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CB87600-84BA-44A1-87E0-FD2B140A6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A616E9-52CB-4F8E-8F21-E570651A0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17341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63F48759-BFC0-4063-9C51-CE54EC521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768DD8B-1B0A-40BC-B6C0-D26DD6362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7CCFFD-42A3-4F41-9898-84BC302EFC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355E8-D6FF-4BE4-9313-AEA8A236054F}" type="datetimeFigureOut">
              <a:rPr lang="en-IN" smtClean="0"/>
              <a:t>11-04-2025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B3F6D17-962E-43BA-9D58-BF97A98C43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37CA78C-9807-4B90-8D01-DFB97A657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04CDEA-9D44-4F71-9315-5D37B0A27CEF}" type="slidenum">
              <a:rPr lang="en-IN" smtClean="0"/>
              <a:t>‹#›</a:t>
            </a:fld>
            <a:endParaRPr lang="en-IN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C7F3033-E33B-4A2F-B6CE-E08E0519F491}"/>
              </a:ext>
            </a:extLst>
          </p:cNvPr>
          <p:cNvSpPr txBox="1"/>
          <p:nvPr userDrawn="1"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662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50" r:id="rId19"/>
    <p:sldLayoutId id="2147483651" r:id="rId20"/>
    <p:sldLayoutId id="2147483652" r:id="rId21"/>
    <p:sldLayoutId id="2147483653" r:id="rId22"/>
    <p:sldLayoutId id="2147483654" r:id="rId23"/>
    <p:sldLayoutId id="2147483655" r:id="rId24"/>
    <p:sldLayoutId id="2147483656" r:id="rId25"/>
    <p:sldLayoutId id="2147483657" r:id="rId26"/>
    <p:sldLayoutId id="2147483658" r:id="rId27"/>
    <p:sldLayoutId id="2147483659" r:id="rId2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3.xml"/><Relationship Id="rId4" Type="http://schemas.openxmlformats.org/officeDocument/2006/relationships/audio" Target="../media/media2.wav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2.wav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2.wav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7" Type="http://schemas.openxmlformats.org/officeDocument/2006/relationships/image" Target="../media/image8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wav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8.xml"/><Relationship Id="rId4" Type="http://schemas.openxmlformats.org/officeDocument/2006/relationships/audio" Target="../media/media2.wav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9.xml"/><Relationship Id="rId4" Type="http://schemas.openxmlformats.org/officeDocument/2006/relationships/audio" Target="../media/media2.wav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10.xml"/><Relationship Id="rId4" Type="http://schemas.openxmlformats.org/officeDocument/2006/relationships/audio" Target="../media/media2.wav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11.xml"/><Relationship Id="rId4" Type="http://schemas.openxmlformats.org/officeDocument/2006/relationships/audio" Target="../media/media2.wav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2.wav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13.xml"/><Relationship Id="rId4" Type="http://schemas.openxmlformats.org/officeDocument/2006/relationships/audio" Target="../media/media2.wav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14.xml"/><Relationship Id="rId4" Type="http://schemas.openxmlformats.org/officeDocument/2006/relationships/audio" Target="../media/media2.wav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15.xml"/><Relationship Id="rId4" Type="http://schemas.openxmlformats.org/officeDocument/2006/relationships/audio" Target="../media/media2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2.wav"/><Relationship Id="rId7" Type="http://schemas.openxmlformats.org/officeDocument/2006/relationships/image" Target="../media/image8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audio" Target="../media/audio1.wav"/><Relationship Id="rId5" Type="http://schemas.openxmlformats.org/officeDocument/2006/relationships/slideLayout" Target="../slideLayouts/slideLayout16.xml"/><Relationship Id="rId4" Type="http://schemas.openxmlformats.org/officeDocument/2006/relationships/audio" Target="../media/media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0F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Related image">
            <a:extLst>
              <a:ext uri="{FF2B5EF4-FFF2-40B4-BE49-F238E27FC236}">
                <a16:creationId xmlns:a16="http://schemas.microsoft.com/office/drawing/2014/main" xmlns="" id="{F01F4B07-843C-48DC-9C70-0224F89085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481"/>
          <a:stretch/>
        </p:blipFill>
        <p:spPr bwMode="auto">
          <a:xfrm>
            <a:off x="914398" y="0"/>
            <a:ext cx="10546773" cy="685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lated image">
            <a:extLst>
              <a:ext uri="{FF2B5EF4-FFF2-40B4-BE49-F238E27FC236}">
                <a16:creationId xmlns:a16="http://schemas.microsoft.com/office/drawing/2014/main" xmlns="" id="{3EFC7C05-6AB4-44FE-BE65-C11D625E0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939" y="749904"/>
            <a:ext cx="5879690" cy="5879690"/>
          </a:xfrm>
          <a:prstGeom prst="ellipse">
            <a:avLst/>
          </a:prstGeom>
          <a:ln>
            <a:noFill/>
          </a:ln>
          <a:effectLst>
            <a:glow rad="1905000">
              <a:schemeClr val="accent1">
                <a:alpha val="40000"/>
              </a:schemeClr>
            </a:glow>
            <a:reflection stA="45000" endPos="0" dist="508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rrow: Right 1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771CAE0B-B562-4DFE-8C15-83D7F4A97F6B}"/>
              </a:ext>
            </a:extLst>
          </p:cNvPr>
          <p:cNvSpPr/>
          <p:nvPr/>
        </p:nvSpPr>
        <p:spPr>
          <a:xfrm>
            <a:off x="11078914" y="6020172"/>
            <a:ext cx="905164" cy="69734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BF7A9A9-B568-41C1-B480-A44CE7392C14}"/>
              </a:ext>
            </a:extLst>
          </p:cNvPr>
          <p:cNvSpPr txBox="1"/>
          <p:nvPr/>
        </p:nvSpPr>
        <p:spPr>
          <a:xfrm>
            <a:off x="0" y="-13986"/>
            <a:ext cx="7441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pptvba.com</a:t>
            </a:r>
            <a:endParaRPr lang="en-IN" sz="9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94885" y="2936632"/>
            <a:ext cx="6137030" cy="132343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Космонавтом</a:t>
            </a:r>
            <a:endParaRPr lang="ru-RU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564019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3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Rot by="21600000">
                                      <p:cBhvr>
                                        <p:cTn id="2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7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7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07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lated image">
            <a:extLst>
              <a:ext uri="{FF2B5EF4-FFF2-40B4-BE49-F238E27FC236}">
                <a16:creationId xmlns:a16="http://schemas.microsoft.com/office/drawing/2014/main" xmlns="" id="{272CED3A-397A-4B1E-8BA7-0EAF8FADAC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481"/>
          <a:stretch/>
        </p:blipFill>
        <p:spPr bwMode="auto">
          <a:xfrm>
            <a:off x="914398" y="0"/>
            <a:ext cx="10546773" cy="685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: Rounded Corners 7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5461564" y="5417309"/>
            <a:ext cx="1426533" cy="33989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100  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36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5381482" y="5077419"/>
            <a:ext cx="1569186" cy="33989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200  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37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5294268" y="4660255"/>
            <a:ext cx="1726105" cy="33989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500     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38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5207962" y="4320365"/>
            <a:ext cx="1898715" cy="33989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1,000 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39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5113025" y="3980475"/>
            <a:ext cx="2088586" cy="33989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2,000  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40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5008595" y="3563311"/>
            <a:ext cx="2297445" cy="339890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5,000	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41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4893721" y="3223421"/>
            <a:ext cx="2527190" cy="339890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10,000	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42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4829264" y="2883531"/>
            <a:ext cx="2656103" cy="339890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25,000	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43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4716974" y="2543641"/>
            <a:ext cx="2880681" cy="339890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50,000	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45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4518072" y="2133850"/>
            <a:ext cx="3278484" cy="339890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100,000	      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46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4407179" y="1793960"/>
            <a:ext cx="3500269" cy="339890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250,000	      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47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4307283" y="1454070"/>
            <a:ext cx="3700059" cy="339890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tx1"/>
                </a:solidFill>
                <a:latin typeface="Calibri" panose="020F0502020204030204" pitchFamily="34" charset="0"/>
                <a:ea typeface="Adobe Gothic Std B" pitchFamily="34" charset="-128"/>
              </a:rPr>
              <a:t>500,000	      </a:t>
            </a:r>
            <a:endParaRPr lang="en-IN" sz="2000" dirty="0">
              <a:solidFill>
                <a:srgbClr val="C2F39E"/>
              </a:solidFill>
              <a:latin typeface="Calibri" panose="020F0502020204030204" pitchFamily="34" charset="0"/>
              <a:ea typeface="Adobe Gothic Std B" pitchFamily="34" charset="-128"/>
            </a:endParaRPr>
          </a:p>
        </p:txBody>
      </p:sp>
      <p:sp>
        <p:nvSpPr>
          <p:cNvPr id="48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3925763" y="1048916"/>
            <a:ext cx="4407296" cy="339890"/>
          </a:xfrm>
          <a:prstGeom prst="roundRect">
            <a:avLst>
              <a:gd name="adj" fmla="val 50000"/>
            </a:avLst>
          </a:prstGeom>
          <a:solidFill>
            <a:srgbClr val="003355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Calibri" panose="020F0502020204030204" pitchFamily="34" charset="0"/>
                <a:ea typeface="Adobe Gothic Std B" pitchFamily="34" charset="-128"/>
              </a:rPr>
              <a:t>                </a:t>
            </a:r>
            <a:r>
              <a:rPr lang="en-IN" sz="2000" dirty="0" smtClean="0">
                <a:solidFill>
                  <a:schemeClr val="bg1"/>
                </a:solidFill>
                <a:latin typeface="Calibri" panose="020F0502020204030204" pitchFamily="34" charset="0"/>
                <a:ea typeface="Adobe Gothic Std B" pitchFamily="34" charset="-128"/>
              </a:rPr>
              <a:t>600,000</a:t>
            </a:r>
            <a:r>
              <a:rPr lang="en-IN" sz="2000" dirty="0" smtClean="0">
                <a:solidFill>
                  <a:schemeClr val="bg1"/>
                </a:solidFill>
                <a:latin typeface="Calibri" panose="020F0502020204030204" pitchFamily="34" charset="0"/>
                <a:ea typeface="Adobe Gothic Std B" pitchFamily="34" charset="-128"/>
              </a:rPr>
              <a:t>	</a:t>
            </a:r>
            <a:r>
              <a:rPr lang="en-IN" sz="2000" dirty="0">
                <a:solidFill>
                  <a:schemeClr val="bg1"/>
                </a:solidFill>
                <a:latin typeface="Calibri" panose="020F0502020204030204" pitchFamily="34" charset="0"/>
                <a:ea typeface="Adobe Gothic Std B" pitchFamily="34" charset="-128"/>
              </a:rPr>
              <a:t>	</a:t>
            </a:r>
          </a:p>
        </p:txBody>
      </p:sp>
      <p:sp>
        <p:nvSpPr>
          <p:cNvPr id="49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3809728" y="709026"/>
            <a:ext cx="4639365" cy="339890"/>
          </a:xfrm>
          <a:prstGeom prst="roundRect">
            <a:avLst>
              <a:gd name="adj" fmla="val 50000"/>
            </a:avLst>
          </a:prstGeom>
          <a:solidFill>
            <a:srgbClr val="003355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solidFill>
                  <a:schemeClr val="bg1"/>
                </a:solidFill>
                <a:latin typeface="Calibri" panose="020F0502020204030204" pitchFamily="34" charset="0"/>
                <a:ea typeface="Adobe Gothic Std B" pitchFamily="34" charset="-128"/>
              </a:rPr>
              <a:t>750,000</a:t>
            </a:r>
            <a:r>
              <a:rPr lang="en-IN" sz="2000" dirty="0">
                <a:solidFill>
                  <a:schemeClr val="bg1"/>
                </a:solidFill>
                <a:latin typeface="Calibri" panose="020F0502020204030204" pitchFamily="34" charset="0"/>
                <a:ea typeface="Adobe Gothic Std B" pitchFamily="34" charset="-128"/>
              </a:rPr>
              <a:t>	</a:t>
            </a:r>
          </a:p>
        </p:txBody>
      </p:sp>
      <p:sp>
        <p:nvSpPr>
          <p:cNvPr id="50" name="Rectangle: Rounded Corners 7">
            <a:hlinkClick r:id="" action="ppaction://macro?name=SlideLayout32.p0"/>
            <a:extLst>
              <a:ext uri="{FF2B5EF4-FFF2-40B4-BE49-F238E27FC236}">
                <a16:creationId xmlns:a16="http://schemas.microsoft.com/office/drawing/2014/main" xmlns="" id="{F45CF904-2A7A-4466-9AC0-4B158C6461E2}"/>
              </a:ext>
            </a:extLst>
          </p:cNvPr>
          <p:cNvSpPr/>
          <p:nvPr/>
        </p:nvSpPr>
        <p:spPr>
          <a:xfrm>
            <a:off x="3667020" y="369136"/>
            <a:ext cx="4924779" cy="339890"/>
          </a:xfrm>
          <a:prstGeom prst="roundRect">
            <a:avLst>
              <a:gd name="adj" fmla="val 50000"/>
            </a:avLst>
          </a:prstGeom>
          <a:solidFill>
            <a:srgbClr val="003355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fla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chemeClr val="bg1"/>
                </a:solidFill>
                <a:latin typeface="Calibri" panose="020F0502020204030204" pitchFamily="34" charset="0"/>
                <a:ea typeface="Adobe Gothic Std B" pitchFamily="34" charset="-128"/>
              </a:rPr>
              <a:t>100,000,000 </a:t>
            </a:r>
          </a:p>
        </p:txBody>
      </p:sp>
      <p:sp>
        <p:nvSpPr>
          <p:cNvPr id="26" name="CasellaDiTesto 9">
            <a:extLst>
              <a:ext uri="{FF2B5EF4-FFF2-40B4-BE49-F238E27FC236}">
                <a16:creationId xmlns:a16="http://schemas.microsoft.com/office/drawing/2014/main" xmlns="" id="{FB9C0937-0DC1-47C6-97AF-40389727AD6C}"/>
              </a:ext>
            </a:extLst>
          </p:cNvPr>
          <p:cNvSpPr txBox="1"/>
          <p:nvPr/>
        </p:nvSpPr>
        <p:spPr>
          <a:xfrm>
            <a:off x="5369964" y="5967148"/>
            <a:ext cx="1609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Начало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pic>
        <p:nvPicPr>
          <p:cNvPr id="27" name="Immagine 8">
            <a:extLst>
              <a:ext uri="{FF2B5EF4-FFF2-40B4-BE49-F238E27FC236}">
                <a16:creationId xmlns:a16="http://schemas.microsoft.com/office/drawing/2014/main" xmlns="" id="{2DE8DB10-840E-4E6E-8ADD-0C658BDD261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05" b="4832"/>
          <a:stretch/>
        </p:blipFill>
        <p:spPr>
          <a:xfrm>
            <a:off x="4279379" y="5841297"/>
            <a:ext cx="3700059" cy="96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87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100000" fill="hold" grpId="0" nodeType="withEffect" p14:presetBounceEnd="57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7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8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100000" fill="hold" grpId="0" nodeType="withEffect" p14:presetBounceEnd="57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11" dur="2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12" dur="2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100000" fill="hold" grpId="0" nodeType="withEffect" p14:presetBounceEnd="57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15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16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100000" fill="hold" grpId="0" nodeType="withEffect" p14:presetBounceEnd="57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19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20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accel="100000" fill="hold" grpId="0" nodeType="withEffect" p14:presetBounceEnd="57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23" dur="2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24" dur="2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accel="100000" fill="hold" grpId="0" nodeType="withEffect" p14:presetBounceEnd="57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2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2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accel="100000" fill="hold" grpId="0" nodeType="withEffect" p14:presetBounceEnd="57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31" dur="2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32" dur="2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accel="100000" fill="hold" grpId="0" nodeType="withEffect" p14:presetBounceEnd="57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35" dur="2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36" dur="2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accel="100000" fill="hold" grpId="0" nodeType="withEffect" p14:presetBounceEnd="57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3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40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accel="100000" fill="hold" grpId="0" nodeType="withEffect" p14:presetBounceEnd="57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43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44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1" accel="100000" fill="hold" grpId="0" nodeType="withEffect" p14:presetBounceEnd="57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47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48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1" accel="100000" fill="hold" grpId="0" nodeType="withEffect" p14:presetBounceEnd="57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5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52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1" accel="100000" fill="hold" grpId="0" nodeType="withEffect" p14:presetBounceEnd="57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55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56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" accel="100000" fill="hold" grpId="0" nodeType="withEffect" p14:presetBounceEnd="57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5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6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accel="100000" fill="hold" grpId="0" nodeType="withEffect" p14:presetBounceEnd="57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000">
                                          <p:cBhvr additive="base">
                                            <p:cTn id="63" dur="2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000">
                                          <p:cBhvr additive="base">
                                            <p:cTn id="64" dur="2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6" presetClass="emph" presetSubtype="0" repeatCount="indefinite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6" dur="1250" tmFilter="0, 0; .2, .5; .8, .5; 1, 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7" dur="625" autoRev="1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1" grpId="1" animBg="1"/>
          <p:bldP spid="36" grpId="0" animBg="1"/>
          <p:bldP spid="37" grpId="0" animBg="1"/>
          <p:bldP spid="38" grpId="0" animBg="1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10000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10000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100000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10000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accel="10000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accel="10000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accel="10000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ac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accel="10000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accel="10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1" accel="10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1" accel="10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1" ac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" accel="10000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accel="10000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6" presetClass="emph" presetSubtype="0" repeatCount="indefinite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6" dur="1250" tmFilter="0, 0; .2, .5; .8, .5; 1, 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7" dur="625" autoRev="1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1" grpId="1" animBg="1"/>
          <p:bldP spid="36" grpId="0" animBg="1"/>
          <p:bldP spid="37" grpId="0" animBg="1"/>
          <p:bldP spid="38" grpId="0" animBg="1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019909" y="962093"/>
            <a:ext cx="68404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 </a:t>
            </a:r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Как звали человека, который впервые полетел в космос и </a:t>
            </a:r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благополучно вернулся?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Юрий Гагарин</a:t>
            </a:r>
            <a:endParaRPr lang="en-IN" dirty="0"/>
          </a:p>
          <a:p>
            <a:pPr algn="ctr"/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Александр Попов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Сергей Королев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Юрий Никулин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499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A6F053BF-5D4C-4E61-8992-461747DF5473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4779BC08-C974-4B36-A600-53A23E2D97C4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578658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544669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AC3F200-206C-4837-99F2-812A20905382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4" name="Arrow: Chevron 3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6D49EDA8-F21A-447E-BF39-EC9691EB54A9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pic>
        <p:nvPicPr>
          <p:cNvPr id="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6904171B-0738-4546-98F4-4B7E260B3D9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1ADBB032-7A62-4975-85CC-5E47104F2CC1}"/>
              </a:ext>
            </a:extLst>
          </p:cNvPr>
          <p:cNvSpPr/>
          <p:nvPr/>
        </p:nvSpPr>
        <p:spPr>
          <a:xfrm>
            <a:off x="449283" y="3644539"/>
            <a:ext cx="7578435" cy="457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854578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0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30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9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4" grpId="0" animBg="1"/>
      <p:bldP spid="4" grpId="1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365830" y="1172673"/>
            <a:ext cx="58237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4C534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Луна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Солнце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Марс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Черная </a:t>
            </a:r>
            <a:r>
              <a:rPr lang="ru-RU" dirty="0" smtClean="0"/>
              <a:t>дыра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500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5443685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5041449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DDBBF48-D59D-4C2C-914F-90375B5C6491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28" name="Arrow: Chevron 27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7CC2D2A0-0A19-4139-B9F1-0204A786C98C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C4FAEB3B-6C94-4F45-8C50-0D6CE29C9348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D540B1A8-2F11-421D-9FB7-C38F28B887FA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pic>
        <p:nvPicPr>
          <p:cNvPr id="2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A7EAF5E5-440C-4A9A-B252-C26EAE5AF76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19DD249C-18EE-4185-B9A5-02DA7BD61EDB}"/>
              </a:ext>
            </a:extLst>
          </p:cNvPr>
          <p:cNvSpPr/>
          <p:nvPr/>
        </p:nvSpPr>
        <p:spPr>
          <a:xfrm>
            <a:off x="449283" y="3644539"/>
            <a:ext cx="7578435" cy="457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" name="Прямоугольник 1"/>
          <p:cNvSpPr/>
          <p:nvPr/>
        </p:nvSpPr>
        <p:spPr>
          <a:xfrm>
            <a:off x="1593001" y="1503641"/>
            <a:ext cx="559660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it-IT" sz="3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Franklin Gothic Medium Cond" panose="020B0606030402020204" pitchFamily="34" charset="0"/>
              </a:rPr>
              <a:t> 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4C534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Franklin Gothic Medium Cond" panose="020B06060304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63600" y="1259197"/>
            <a:ext cx="692329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Спутник </a:t>
            </a:r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Земли? </a:t>
            </a:r>
          </a:p>
        </p:txBody>
      </p:sp>
    </p:spTree>
    <p:extLst>
      <p:ext uri="{BB962C8B-B14F-4D97-AF65-F5344CB8AC3E}">
        <p14:creationId xmlns:p14="http://schemas.microsoft.com/office/powerpoint/2010/main" val="30059142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2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9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28" grpId="0" animBg="1"/>
      <p:bldP spid="28" grpId="1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608675" y="1026543"/>
            <a:ext cx="58237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 Место, откуда взлетают ракеты</a:t>
            </a:r>
            <a:r>
              <a:rPr lang="ru-RU" sz="4000" dirty="0"/>
              <a:t> </a:t>
            </a:r>
            <a:endParaRPr lang="it-IT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Космодром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Поле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Космостарт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373917" y="521692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Орбитальная станция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3917" y="6286500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5038436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470592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DDBBF48-D59D-4C2C-914F-90375B5C6491}"/>
              </a:ext>
            </a:extLst>
          </p:cNvPr>
          <p:cNvSpPr txBox="1"/>
          <p:nvPr/>
        </p:nvSpPr>
        <p:spPr>
          <a:xfrm>
            <a:off x="858827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22" name="Arrow: Chevron 21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C6B632EA-BE3E-4229-A892-515B65CC0C6C}"/>
              </a:ext>
            </a:extLst>
          </p:cNvPr>
          <p:cNvSpPr/>
          <p:nvPr/>
        </p:nvSpPr>
        <p:spPr>
          <a:xfrm>
            <a:off x="2769734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234BFC8-FFB7-41FB-9CEB-C5F9E6F1A320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192DD553-5F0B-4A75-9B3C-8314CE2C0330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pic>
        <p:nvPicPr>
          <p:cNvPr id="25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52F98C75-5B1B-4331-B5BB-890C1222660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8FEA433C-BBD9-4CA3-BD0A-FF939D14ABB4}"/>
              </a:ext>
            </a:extLst>
          </p:cNvPr>
          <p:cNvSpPr/>
          <p:nvPr/>
        </p:nvSpPr>
        <p:spPr>
          <a:xfrm>
            <a:off x="449283" y="3644539"/>
            <a:ext cx="7578435" cy="457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461520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2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9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22" grpId="0" animBg="1"/>
      <p:bldP spid="22" grpId="1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470765" y="1324663"/>
            <a:ext cx="58237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 </a:t>
            </a:r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Назовите дату первого полёта человека в </a:t>
            </a:r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космос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12 </a:t>
            </a:r>
            <a:r>
              <a:rPr lang="ru-RU" dirty="0"/>
              <a:t>апреля 1961 года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 </a:t>
            </a:r>
            <a:r>
              <a:rPr lang="ru-RU" dirty="0"/>
              <a:t>апреля 1961 года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 </a:t>
            </a:r>
            <a:r>
              <a:rPr lang="ru-RU" dirty="0"/>
              <a:t>апреля 1961 года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373917" y="521692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21 </a:t>
            </a:r>
            <a:r>
              <a:rPr lang="ru-RU" dirty="0"/>
              <a:t>апреля 1961 года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3917" y="6286500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4695533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4363024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DDBBF48-D59D-4C2C-914F-90375B5C6491}"/>
              </a:ext>
            </a:extLst>
          </p:cNvPr>
          <p:cNvSpPr txBox="1"/>
          <p:nvPr/>
        </p:nvSpPr>
        <p:spPr>
          <a:xfrm>
            <a:off x="858827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22" name="Arrow: Chevron 21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C6B632EA-BE3E-4229-A892-515B65CC0C6C}"/>
              </a:ext>
            </a:extLst>
          </p:cNvPr>
          <p:cNvSpPr/>
          <p:nvPr/>
        </p:nvSpPr>
        <p:spPr>
          <a:xfrm>
            <a:off x="2769734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234BFC8-FFB7-41FB-9CEB-C5F9E6F1A320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192DD553-5F0B-4A75-9B3C-8314CE2C0330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pic>
        <p:nvPicPr>
          <p:cNvPr id="25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7191C579-F108-4B58-9D61-FEB4288BE8F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26353EAE-1CEF-4AA2-B2E8-8C283C2F584B}"/>
              </a:ext>
            </a:extLst>
          </p:cNvPr>
          <p:cNvSpPr/>
          <p:nvPr/>
        </p:nvSpPr>
        <p:spPr>
          <a:xfrm>
            <a:off x="449283" y="3644539"/>
            <a:ext cx="7578435" cy="457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863197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2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9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22" grpId="0" animBg="1"/>
      <p:bldP spid="22" grpId="1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470765" y="1190693"/>
            <a:ext cx="58237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 </a:t>
            </a:r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Как звали первую собаку, побывавшую в космосе</a:t>
            </a:r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?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Лайка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Белка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Стрелка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Звездочка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499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A6F053BF-5D4C-4E61-8992-461747DF5473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4779BC08-C974-4B36-A600-53A23E2D97C4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43718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836245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395178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AC3F200-206C-4837-99F2-812A20905382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4" name="Arrow: Chevron 3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6D49EDA8-F21A-447E-BF39-EC9691EB54A9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pic>
        <p:nvPicPr>
          <p:cNvPr id="2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E727CFA0-C606-4825-8336-682C909120C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608C0429-06C1-4FE3-A3EA-91CB47760928}"/>
              </a:ext>
            </a:extLst>
          </p:cNvPr>
          <p:cNvSpPr/>
          <p:nvPr/>
        </p:nvSpPr>
        <p:spPr>
          <a:xfrm>
            <a:off x="449283" y="3644539"/>
            <a:ext cx="7578435" cy="457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425222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9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9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4" grpId="0" animBg="1"/>
      <p:bldP spid="4" grpId="1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365830" y="1172673"/>
            <a:ext cx="5823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Первая в мире </a:t>
            </a:r>
            <a:r>
              <a:rPr lang="ru-RU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женщина-космонавт</a:t>
            </a:r>
            <a:endParaRPr lang="it-IT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Валентина Терешкова 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Алла Пугачева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Полина Гагарина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Валентина </a:t>
            </a:r>
            <a:r>
              <a:rPr lang="ru-RU" dirty="0" err="1" smtClean="0"/>
              <a:t>Толкунова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499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A6F053BF-5D4C-4E61-8992-461747DF5473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4779BC08-C974-4B36-A600-53A23E2D97C4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394974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360985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AC3F200-206C-4837-99F2-812A20905382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4" name="Arrow: Chevron 3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6D49EDA8-F21A-447E-BF39-EC9691EB54A9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pic>
        <p:nvPicPr>
          <p:cNvPr id="2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9D2E8D8F-78C4-4C8C-9417-F1BB5797D60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AD9C050E-C695-4277-964D-CE67BA1571B2}"/>
              </a:ext>
            </a:extLst>
          </p:cNvPr>
          <p:cNvSpPr/>
          <p:nvPr/>
        </p:nvSpPr>
        <p:spPr>
          <a:xfrm>
            <a:off x="449283" y="3644539"/>
            <a:ext cx="7578435" cy="457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72744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9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9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4" grpId="0" animBg="1"/>
      <p:bldP spid="4" grpId="1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326611" y="1360491"/>
            <a:ext cx="5823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Изобретатель первых советских космических кораблей.</a:t>
            </a:r>
            <a:r>
              <a:rPr lang="ru-RU" sz="2800" b="1" dirty="0"/>
              <a:t> </a:t>
            </a:r>
            <a:endParaRPr lang="it-IT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Сергей Королев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Юрий Гагарин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Алексей Павлов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373917" y="521692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Фиксик</a:t>
            </a:r>
            <a:r>
              <a:rPr lang="ru-RU" dirty="0" smtClean="0"/>
              <a:t> Нолик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3917" y="6286500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3620139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328419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DDBBF48-D59D-4C2C-914F-90375B5C6491}"/>
              </a:ext>
            </a:extLst>
          </p:cNvPr>
          <p:cNvSpPr txBox="1"/>
          <p:nvPr/>
        </p:nvSpPr>
        <p:spPr>
          <a:xfrm>
            <a:off x="858827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22" name="Arrow: Chevron 21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C6B632EA-BE3E-4229-A892-515B65CC0C6C}"/>
              </a:ext>
            </a:extLst>
          </p:cNvPr>
          <p:cNvSpPr/>
          <p:nvPr/>
        </p:nvSpPr>
        <p:spPr>
          <a:xfrm>
            <a:off x="2769734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234BFC8-FFB7-41FB-9CEB-C5F9E6F1A320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192DD553-5F0B-4A75-9B3C-8314CE2C0330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pic>
        <p:nvPicPr>
          <p:cNvPr id="25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E011C3BF-21A9-448B-A9E4-23F31E8BAB0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2789106-F160-4D76-93D4-B45D76EEC265}"/>
              </a:ext>
            </a:extLst>
          </p:cNvPr>
          <p:cNvSpPr/>
          <p:nvPr/>
        </p:nvSpPr>
        <p:spPr>
          <a:xfrm>
            <a:off x="449283" y="3644539"/>
            <a:ext cx="7578435" cy="457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868227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9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9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22" grpId="0" animBg="1"/>
      <p:bldP spid="22" grpId="1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189980" y="926483"/>
            <a:ext cx="65296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 </a:t>
            </a:r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Как назывался самоходный аппарат, совершивший путешествие по поверхности Луны</a:t>
            </a:r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?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Луноход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dirty="0" err="1" smtClean="0"/>
              <a:t>Лунобег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dirty="0" err="1" smtClean="0"/>
              <a:t>Лунтик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Луношаг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499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A6F053BF-5D4C-4E61-8992-461747DF5473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4779BC08-C974-4B36-A600-53A23E2D97C4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3269941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2951823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AC3F200-206C-4837-99F2-812A20905382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4" name="Arrow: Chevron 3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6D49EDA8-F21A-447E-BF39-EC9691EB54A9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pic>
        <p:nvPicPr>
          <p:cNvPr id="2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2F6F49E7-300E-4EEA-AE4E-F6BC178DB0F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F6A09A54-EB1B-4931-B3A0-A29A3FE4F576}"/>
              </a:ext>
            </a:extLst>
          </p:cNvPr>
          <p:cNvSpPr/>
          <p:nvPr/>
        </p:nvSpPr>
        <p:spPr>
          <a:xfrm>
            <a:off x="449283" y="3644539"/>
            <a:ext cx="7578435" cy="457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293260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9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9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4" grpId="0" animBg="1"/>
      <p:bldP spid="4" grpId="1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298476" y="1190829"/>
            <a:ext cx="58237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Единственной звездой </a:t>
            </a:r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солнечной </a:t>
            </a:r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системы</a:t>
            </a:r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 является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Солнце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Альтаир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Медведица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Луна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499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A6F053BF-5D4C-4E61-8992-461747DF5473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4779BC08-C974-4B36-A600-53A23E2D97C4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2954255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2538166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AC3F200-206C-4837-99F2-812A20905382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4" name="Arrow: Chevron 3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6D49EDA8-F21A-447E-BF39-EC9691EB54A9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pic>
        <p:nvPicPr>
          <p:cNvPr id="2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8B8469E1-A975-4316-B001-1C7C7EE1061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614DD0EC-41FB-49D8-8256-748EAB948465}"/>
              </a:ext>
            </a:extLst>
          </p:cNvPr>
          <p:cNvSpPr/>
          <p:nvPr/>
        </p:nvSpPr>
        <p:spPr>
          <a:xfrm>
            <a:off x="449283" y="3644539"/>
            <a:ext cx="7578435" cy="457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251550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9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9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4" grpId="0" animBg="1"/>
      <p:bldP spid="4" grpId="1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350840" y="1041580"/>
            <a:ext cx="58237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 </a:t>
            </a:r>
            <a:r>
              <a:rPr lang="ru-RU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Сколько планет в солнечной системе? </a:t>
            </a:r>
            <a:endParaRPr lang="it-IT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9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10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499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A6F053BF-5D4C-4E61-8992-461747DF5473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4779BC08-C974-4B36-A600-53A23E2D97C4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2543010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218829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250,000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AC3F200-206C-4837-99F2-812A20905382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4" name="Arrow: Chevron 3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6D49EDA8-F21A-447E-BF39-EC9691EB54A9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pic>
        <p:nvPicPr>
          <p:cNvPr id="2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77BB4872-3B64-4943-A48A-E469540A1C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4628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85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470765" y="1251497"/>
            <a:ext cx="58237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 </a:t>
            </a:r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Как космонавты принимают </a:t>
            </a:r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пищу?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 </a:t>
            </a:r>
            <a:r>
              <a:rPr lang="ru-RU" dirty="0" smtClean="0"/>
              <a:t>тюбиках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Ложкой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Руками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   </a:t>
            </a:r>
            <a:r>
              <a:rPr lang="ru-RU" dirty="0" smtClean="0"/>
              <a:t>Только вилкой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499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A6F053BF-5D4C-4E61-8992-461747DF5473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4779BC08-C974-4B36-A600-53A23E2D97C4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2206374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250,000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1851662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500,000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AC3F200-206C-4837-99F2-812A20905382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4" name="Arrow: Chevron 3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6D49EDA8-F21A-447E-BF39-EC9691EB54A9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pic>
        <p:nvPicPr>
          <p:cNvPr id="2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CC3472E2-4E95-47A0-889A-3B75810EF06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524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85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384787" y="1101518"/>
            <a:ext cx="77083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 </a:t>
            </a:r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Планета, на которой мы живём? 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Земля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Марс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Венера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Луна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500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9003838" y="185489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500,000     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8999566" y="1424684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600,000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DDBBF48-D59D-4C2C-914F-90375B5C6491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28" name="Arrow: Chevron 27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7CC2D2A0-0A19-4139-B9F1-0204A786C98C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C4FAEB3B-6C94-4F45-8C50-0D6CE29C9348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D540B1A8-2F11-421D-9FB7-C38F28B887FA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pic>
        <p:nvPicPr>
          <p:cNvPr id="2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E2CC73BE-DADB-4EA6-94C1-AFAF08530F7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4716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85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28" grpId="0" animBg="1"/>
      <p:bldP spid="2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562494" y="968213"/>
            <a:ext cx="53607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Небесное тело небольших (по космическим меркам) размеров, состоящая изо льда, пыли и вкраплений </a:t>
            </a:r>
            <a:r>
              <a:rPr lang="ru-RU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металла?</a:t>
            </a:r>
            <a:endParaRPr lang="it-IT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Комета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Астероид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Ракета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Метеор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499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A6F053BF-5D4C-4E61-8992-461747DF5473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4779BC08-C974-4B36-A600-53A23E2D97C4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142315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600,000     </a:t>
            </a:r>
            <a:r>
              <a:rPr lang="en-IN" dirty="0" smtClean="0">
                <a:solidFill>
                  <a:schemeClr val="tx1"/>
                </a:solidFill>
              </a:rPr>
              <a:t>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9003839" y="1083268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 smtClean="0">
                <a:solidFill>
                  <a:schemeClr val="bg1"/>
                </a:solidFill>
              </a:rPr>
              <a:t>750,000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AC3F200-206C-4837-99F2-812A20905382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4" name="Arrow: Chevron 3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6D49EDA8-F21A-447E-BF39-EC9691EB54A9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pic>
        <p:nvPicPr>
          <p:cNvPr id="22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00EF5D3F-4FFE-4051-8EE4-D215E952006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30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30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85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055077" y="966227"/>
            <a:ext cx="65942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Как назывался корабль, на котором Юрий Гагарин совершил первый полёт в </a:t>
            </a:r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космос?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Восток -1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Север -2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Юг - 5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373917" y="521692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Запад -8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3917" y="6286500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9009398" y="1085868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750,000     </a:t>
            </a:r>
            <a:r>
              <a:rPr lang="en-IN" dirty="0" smtClean="0">
                <a:solidFill>
                  <a:schemeClr val="tx1"/>
                </a:solidFill>
              </a:rPr>
              <a:t>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1" name="Rectangle: Rounded Corners 2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1D0ECAB-1A49-4604-8FA5-41032DBEDD9F}"/>
              </a:ext>
            </a:extLst>
          </p:cNvPr>
          <p:cNvSpPr/>
          <p:nvPr/>
        </p:nvSpPr>
        <p:spPr>
          <a:xfrm>
            <a:off x="9009398" y="743527"/>
            <a:ext cx="2779909" cy="339890"/>
          </a:xfrm>
          <a:prstGeom prst="roundRect">
            <a:avLst/>
          </a:prstGeom>
          <a:solidFill>
            <a:srgbClr val="000000">
              <a:alpha val="36863"/>
            </a:srgbClr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1,000,000     $  </a:t>
            </a:r>
            <a:r>
              <a:rPr lang="en-IN" dirty="0">
                <a:solidFill>
                  <a:srgbClr val="163A7A"/>
                </a:solidFill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DDBBF48-D59D-4C2C-914F-90375B5C6491}"/>
              </a:ext>
            </a:extLst>
          </p:cNvPr>
          <p:cNvSpPr txBox="1"/>
          <p:nvPr/>
        </p:nvSpPr>
        <p:spPr>
          <a:xfrm>
            <a:off x="858827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22" name="Arrow: Chevron 21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C6B632EA-BE3E-4229-A892-515B65CC0C6C}"/>
              </a:ext>
            </a:extLst>
          </p:cNvPr>
          <p:cNvSpPr/>
          <p:nvPr/>
        </p:nvSpPr>
        <p:spPr>
          <a:xfrm>
            <a:off x="2769734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234BFC8-FFB7-41FB-9CEB-C5F9E6F1A320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192DD553-5F0B-4A75-9B3C-8314CE2C0330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pic>
        <p:nvPicPr>
          <p:cNvPr id="25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1B4E9B4D-673B-4271-AFA5-B3D7B314327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2147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6" presetClass="emph" presetSubtype="0" repeatCount="indefinite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300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85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21" grpId="0" animBg="1"/>
      <p:bldP spid="21" grpId="1" animBg="1"/>
      <p:bldP spid="22" grpId="0" animBg="1"/>
      <p:bldP spid="2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9">
            <a:extLst>
              <a:ext uri="{FF2B5EF4-FFF2-40B4-BE49-F238E27FC236}">
                <a16:creationId xmlns:a16="http://schemas.microsoft.com/office/drawing/2014/main" xmlns="" id="{5760350B-2B72-44E0-B8E8-33E71D8562B9}"/>
              </a:ext>
            </a:extLst>
          </p:cNvPr>
          <p:cNvSpPr txBox="1"/>
          <p:nvPr/>
        </p:nvSpPr>
        <p:spPr>
          <a:xfrm>
            <a:off x="1470765" y="588379"/>
            <a:ext cx="58237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/>
            </a:r>
            <a:b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</a:br>
            <a:r>
              <a:rPr lang="ru-RU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Сегодня космонавтике </a:t>
            </a:r>
            <a:r>
              <a:rPr lang="ru-RU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ranklin Gothic Medium Cond" panose="020B0606030402020204" pitchFamily="34" charset="0"/>
              </a:rPr>
              <a:t>исполняется</a:t>
            </a:r>
            <a:endParaRPr lang="it-IT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8643686-79DD-4619-83B5-5F98D1ED5093}"/>
              </a:ext>
            </a:extLst>
          </p:cNvPr>
          <p:cNvSpPr/>
          <p:nvPr/>
        </p:nvSpPr>
        <p:spPr>
          <a:xfrm>
            <a:off x="378690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64 года</a:t>
            </a:r>
            <a:endParaRPr lang="en-IN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BE7B9C4-1F2A-4722-A35F-9276FB832AC3}"/>
              </a:ext>
            </a:extLst>
          </p:cNvPr>
          <p:cNvSpPr/>
          <p:nvPr/>
        </p:nvSpPr>
        <p:spPr>
          <a:xfrm>
            <a:off x="4382654" y="4001703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100 лет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852F94F-56CA-4DD4-A706-01A3F8E9E137}"/>
              </a:ext>
            </a:extLst>
          </p:cNvPr>
          <p:cNvSpPr/>
          <p:nvPr/>
        </p:nvSpPr>
        <p:spPr>
          <a:xfrm>
            <a:off x="378690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10 лет</a:t>
            </a:r>
            <a:endParaRPr lang="en-IN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20E29345-76E9-480F-A0E1-1D2E47045AB3}"/>
              </a:ext>
            </a:extLst>
          </p:cNvPr>
          <p:cNvSpPr/>
          <p:nvPr/>
        </p:nvSpPr>
        <p:spPr>
          <a:xfrm>
            <a:off x="4382654" y="5216284"/>
            <a:ext cx="3666836" cy="745788"/>
          </a:xfrm>
          <a:prstGeom prst="roundRect">
            <a:avLst/>
          </a:prstGeom>
          <a:gradFill flip="none" rotWithShape="1">
            <a:gsLst>
              <a:gs pos="0">
                <a:srgbClr val="070787">
                  <a:shade val="30000"/>
                  <a:satMod val="115000"/>
                </a:srgbClr>
              </a:gs>
              <a:gs pos="50000">
                <a:srgbClr val="070787">
                  <a:shade val="67500"/>
                  <a:satMod val="115000"/>
                </a:srgbClr>
              </a:gs>
              <a:gs pos="100000">
                <a:srgbClr val="07078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>
            <a:solidFill>
              <a:srgbClr val="F9E9B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 лет</a:t>
            </a:r>
            <a:endParaRPr lang="en-IN" dirty="0"/>
          </a:p>
        </p:txBody>
      </p:sp>
      <p:sp>
        <p:nvSpPr>
          <p:cNvPr id="8" name="Action Button: Get Information 7">
            <a:hlinkClick r:id="" action="ppaction://noaction" highlightClick="1"/>
            <a:extLst>
              <a:ext uri="{FF2B5EF4-FFF2-40B4-BE49-F238E27FC236}">
                <a16:creationId xmlns:a16="http://schemas.microsoft.com/office/drawing/2014/main" xmlns="" id="{85B51664-B9A5-4877-872E-7F9939E43486}"/>
              </a:ext>
            </a:extLst>
          </p:cNvPr>
          <p:cNvSpPr/>
          <p:nvPr/>
        </p:nvSpPr>
        <p:spPr>
          <a:xfrm>
            <a:off x="378690" y="6286499"/>
            <a:ext cx="415636" cy="446809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A6F053BF-5D4C-4E61-8992-461747DF5473}"/>
              </a:ext>
            </a:extLst>
          </p:cNvPr>
          <p:cNvSpPr/>
          <p:nvPr/>
        </p:nvSpPr>
        <p:spPr>
          <a:xfrm>
            <a:off x="471055" y="4100945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xmlns="" id="{7D5ECCB5-0770-4E0D-8B35-D30996F8EAC7}"/>
              </a:ext>
            </a:extLst>
          </p:cNvPr>
          <p:cNvSpPr/>
          <p:nvPr/>
        </p:nvSpPr>
        <p:spPr>
          <a:xfrm>
            <a:off x="4474383" y="4103617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B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4779BC08-C974-4B36-A600-53A23E2D97C4}"/>
              </a:ext>
            </a:extLst>
          </p:cNvPr>
          <p:cNvSpPr/>
          <p:nvPr/>
        </p:nvSpPr>
        <p:spPr>
          <a:xfrm>
            <a:off x="471056" y="5336932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C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7A7DB969-D7E3-4D1F-A371-43AC00940C0E}"/>
              </a:ext>
            </a:extLst>
          </p:cNvPr>
          <p:cNvSpPr/>
          <p:nvPr/>
        </p:nvSpPr>
        <p:spPr>
          <a:xfrm>
            <a:off x="4474384" y="5339604"/>
            <a:ext cx="369454" cy="508000"/>
          </a:xfrm>
          <a:prstGeom prst="roundRect">
            <a:avLst>
              <a:gd name="adj" fmla="val 26667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D</a:t>
            </a:r>
          </a:p>
        </p:txBody>
      </p:sp>
      <p:sp>
        <p:nvSpPr>
          <p:cNvPr id="33" name="Rectangle: Rounded Corners 32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FCD24A16-C14B-4A8C-950D-F72A90ED117E}"/>
              </a:ext>
            </a:extLst>
          </p:cNvPr>
          <p:cNvSpPr/>
          <p:nvPr/>
        </p:nvSpPr>
        <p:spPr>
          <a:xfrm>
            <a:off x="8999566" y="752883"/>
            <a:ext cx="2779909" cy="339890"/>
          </a:xfrm>
          <a:prstGeom prst="round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N" dirty="0">
                <a:solidFill>
                  <a:schemeClr val="tx1"/>
                </a:solidFill>
              </a:rPr>
              <a:t>1.000,000     </a:t>
            </a:r>
            <a:r>
              <a:rPr lang="en-IN" dirty="0" smtClean="0">
                <a:solidFill>
                  <a:schemeClr val="tx1"/>
                </a:solidFill>
              </a:rPr>
              <a:t>$  </a:t>
            </a:r>
            <a:r>
              <a:rPr lang="en-IN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7" name="Correct Answer #3 Sound Effect">
            <a:hlinkClick r:id="" action="ppaction://media"/>
            <a:extLst>
              <a:ext uri="{FF2B5EF4-FFF2-40B4-BE49-F238E27FC236}">
                <a16:creationId xmlns:a16="http://schemas.microsoft.com/office/drawing/2014/main" xmlns="" id="{715A23DB-FF9E-4A43-910C-8AFCA71361B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82400" y="-653682"/>
            <a:ext cx="609600" cy="6096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AC3F200-206C-4837-99F2-812A20905382}"/>
              </a:ext>
            </a:extLst>
          </p:cNvPr>
          <p:cNvSpPr txBox="1"/>
          <p:nvPr/>
        </p:nvSpPr>
        <p:spPr>
          <a:xfrm>
            <a:off x="863600" y="6325237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</a:rPr>
              <a:t>Reveal all Answers</a:t>
            </a:r>
          </a:p>
        </p:txBody>
      </p:sp>
      <p:sp>
        <p:nvSpPr>
          <p:cNvPr id="4" name="Arrow: Chevron 3">
            <a:hlinkClick r:id="" action="ppaction://hlinkshowjump?jump=lastslide"/>
            <a:extLst>
              <a:ext uri="{FF2B5EF4-FFF2-40B4-BE49-F238E27FC236}">
                <a16:creationId xmlns:a16="http://schemas.microsoft.com/office/drawing/2014/main" xmlns="" id="{6D49EDA8-F21A-447E-BF39-EC9691EB54A9}"/>
              </a:ext>
            </a:extLst>
          </p:cNvPr>
          <p:cNvSpPr/>
          <p:nvPr/>
        </p:nvSpPr>
        <p:spPr>
          <a:xfrm>
            <a:off x="2774507" y="6304454"/>
            <a:ext cx="1221529" cy="44680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End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E0872B47-A920-4302-9CB2-14C1ED8F40E7}"/>
              </a:ext>
            </a:extLst>
          </p:cNvPr>
          <p:cNvGrpSpPr/>
          <p:nvPr/>
        </p:nvGrpSpPr>
        <p:grpSpPr>
          <a:xfrm>
            <a:off x="8926404" y="30760"/>
            <a:ext cx="2982626" cy="531961"/>
            <a:chOff x="8926404" y="30760"/>
            <a:chExt cx="2982626" cy="531961"/>
          </a:xfrm>
        </p:grpSpPr>
        <p:pic>
          <p:nvPicPr>
            <p:cNvPr id="22" name="Immagine 32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A5B9E1D3-13EA-41E1-9DCB-497701A9DD7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6404" y="97939"/>
              <a:ext cx="2982626" cy="464782"/>
            </a:xfrm>
            <a:prstGeom prst="rect">
              <a:avLst/>
            </a:prstGeom>
          </p:spPr>
        </p:pic>
        <p:sp>
          <p:nvSpPr>
            <p:cNvPr id="2" name="TextBox 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4E43AF82-6D49-4735-8741-5D4D3C3C9096}"/>
                </a:ext>
              </a:extLst>
            </p:cNvPr>
            <p:cNvSpPr txBox="1"/>
            <p:nvPr/>
          </p:nvSpPr>
          <p:spPr>
            <a:xfrm>
              <a:off x="9633945" y="30760"/>
              <a:ext cx="15675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800" dirty="0">
                  <a:effectLst>
                    <a:glow rad="635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Franklin Gothic Demi Cond" panose="020B0706030402020204" pitchFamily="34" charset="0"/>
                </a:rPr>
                <a:t>WINNER</a:t>
              </a:r>
            </a:p>
          </p:txBody>
        </p:sp>
      </p:grpSp>
      <p:pic>
        <p:nvPicPr>
          <p:cNvPr id="24" name="415764__thebuilder15__wrong">
            <a:hlinkClick r:id="" action="ppaction://media"/>
            <a:extLst>
              <a:ext uri="{FF2B5EF4-FFF2-40B4-BE49-F238E27FC236}">
                <a16:creationId xmlns:a16="http://schemas.microsoft.com/office/drawing/2014/main" xmlns="" id="{E114B55A-EFDF-426E-938C-8CD361D5A82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435930" y="-836245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50413"/>
      </p:ext>
    </p:extLst>
  </p:cSld>
  <p:clrMapOvr>
    <a:masterClrMapping/>
  </p:clrMapOvr>
  <p:transition spd="slow">
    <p:fade/>
    <p:sndAc>
      <p:stSnd>
        <p:snd r:embed="rId6" name="check point sound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5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00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mph" presetSubtype="0" repeatCount="5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300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6" presetClass="emph" presetSubtype="0" repeatCount="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300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6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82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8" grpId="2" animBg="1"/>
      <p:bldP spid="33" grpId="0" animBg="1"/>
      <p:bldP spid="4" grpId="0" animBg="1"/>
      <p:bldP spid="4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831</TotalTime>
  <Words>483</Words>
  <Application>Microsoft Office PowerPoint</Application>
  <PresentationFormat>Произвольный</PresentationFormat>
  <Paragraphs>221</Paragraphs>
  <Slides>17</Slides>
  <Notes>2</Notes>
  <HiddenSlides>0</HiddenSlides>
  <MMClips>30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9" baseType="lpstr">
      <vt:lpstr>Arial</vt:lpstr>
      <vt:lpstr>Aharoni</vt:lpstr>
      <vt:lpstr>Calibri</vt:lpstr>
      <vt:lpstr>Franklin Gothic Demi Cond</vt:lpstr>
      <vt:lpstr>Franklin Gothic Medium Cond</vt:lpstr>
      <vt:lpstr>Adobe Gothic Std B</vt:lpstr>
      <vt:lpstr>Courier New</vt:lpstr>
      <vt:lpstr>Calibri Light</vt:lpstr>
      <vt:lpstr>Chaparral Pro Light</vt:lpstr>
      <vt:lpstr>STXingkai</vt:lpstr>
      <vt:lpstr>Lobster 1.4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Bhavesh Shaha</dc:creator>
  <cp:lastModifiedBy>CVR</cp:lastModifiedBy>
  <cp:revision>88</cp:revision>
  <dcterms:created xsi:type="dcterms:W3CDTF">2018-10-31T16:41:45Z</dcterms:created>
  <dcterms:modified xsi:type="dcterms:W3CDTF">2025-04-11T06:33:51Z</dcterms:modified>
</cp:coreProperties>
</file>