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71" r:id="rId9"/>
    <p:sldId id="272" r:id="rId10"/>
    <p:sldId id="265" r:id="rId11"/>
    <p:sldId id="266" r:id="rId12"/>
    <p:sldId id="267" r:id="rId13"/>
    <p:sldId id="268" r:id="rId14"/>
    <p:sldId id="269" r:id="rId15"/>
    <p:sldId id="263" r:id="rId16"/>
    <p:sldId id="264" r:id="rId17"/>
    <p:sldId id="270" r:id="rId18"/>
  </p:sldIdLst>
  <p:sldSz cx="12192000" cy="6858000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44545A-5161-4831-A5A4-7718EC827B3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9363127B-844A-4911-A032-56BB8D76415B}" type="pres">
      <dgm:prSet presAssocID="{CD44545A-5161-4831-A5A4-7718EC827B3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E8960A4A-022E-47DF-981D-246A215C34E0}" type="presOf" srcId="{CD44545A-5161-4831-A5A4-7718EC827B34}" destId="{9363127B-844A-4911-A032-56BB8D76415B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8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952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04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471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753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948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72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123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942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82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226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35FCE-F773-4C14-B1F4-B4BDB260E199}" type="datetimeFigureOut">
              <a:rPr lang="ru-RU" smtClean="0"/>
              <a:t>24.05.2024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C053C-D0C9-4B3A-A04D-082CD2D7DE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264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loud.mail.ru/public/C8GC/YZzkKUJAF" TargetMode="External"/><Relationship Id="rId2" Type="http://schemas.openxmlformats.org/officeDocument/2006/relationships/hyperlink" Target="https://cloud.mail.ru/public/ftkw/G7kXhghA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loud.mail.ru/public/T6BK/fJ8iFNpcA" TargetMode="External"/><Relationship Id="rId2" Type="http://schemas.openxmlformats.org/officeDocument/2006/relationships/hyperlink" Target="https://cloud.mail.ru/public/aS3g/mhrwjuB3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loud.mail.ru/public/MsbY/enMHDKNHK" TargetMode="External"/><Relationship Id="rId4" Type="http://schemas.openxmlformats.org/officeDocument/2006/relationships/hyperlink" Target="https://cloud.mail.ru/public/azoH/UA14dbMC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8725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95346" y="189571"/>
            <a:ext cx="8872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младшего дошкольного возраста №21 «Росинка»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51288" y="6031735"/>
            <a:ext cx="5140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и провела воспитатель: Кульмухаметова Мугульшин Сандгалеевна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90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603" y="1846684"/>
            <a:ext cx="10782782" cy="4357346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творческий, познавательно-игровой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реализации: краткосрочный (недельный, 20.05.24-24.05.24)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младшей группы (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3-4 года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родители,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воспитатель.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работы: групповая, фронтальная.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44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9223" y="601884"/>
            <a:ext cx="8398398" cy="5139159"/>
          </a:xfrm>
        </p:spPr>
        <p:txBody>
          <a:bodyPr>
            <a:normAutofit fontScale="92500" lnSpcReduction="10000"/>
          </a:bodyPr>
          <a:lstStyle/>
          <a:p>
            <a:pPr marL="0" indent="45085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 — это отдельный неповторимый мир со своими уникальными традициями. Именно традиции создают неповторимую атмосферу в каждой семье. Они хранят и защищают нас на протяжении всей жизни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085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уверяют, что детям семейные традиции необычайно важны: сохраняется связь между поколениями и теплые, нежные отношения между родителями и повзрослевшими детьми; с регулярно повторяющимися событиями к детям приходит ощущение стабильности мира. В утере семейных традиций некоторые психологи даже видят причину проблемного подросткового возраста. В конце концов, семья – это не только общий быт, бюджет и отношения между супругами. Это еще и особый дух, неповторимый уют и атмосфера, характерная только для одной семьи.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90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2372" y="1111170"/>
            <a:ext cx="10515600" cy="972273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детей о семье, семейных традициях. 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dirty="0"/>
              <a:t/>
            </a:r>
            <a:br>
              <a:rPr lang="ru-RU" dirty="0"/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0327" y="1790901"/>
            <a:ext cx="8618316" cy="48529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 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Способствовать развитию тесных взаимоотношений между родителями и педагогами, повысить заинтересованность родителей во взаимодействии с ДОУ, путем совместной творческой работы.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Закрепить названия членов семьи, их имена, профессии.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Вызвать у детей желание рассказывать о своей семье; обогащение словарного запаса ( семья, семейные традиции), развитие грамматически правильной речи.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Способствовать формированию интереса детей к традициям своей семьи.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16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4970" y="1165868"/>
            <a:ext cx="10515600" cy="5292806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стремятся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о своей семье, традициях. Проявляют больше уважения, заботы к членам своей семьи. Дети и родители проводят больше времени вместе, совместная деятельность способствует укреплению отношений между родителями и детьми, педагогами и родителями. 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Подготовительный;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Основной;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Заключительный;</a:t>
            </a:r>
          </a:p>
        </p:txBody>
      </p:sp>
    </p:spTree>
    <p:extLst>
      <p:ext uri="{BB962C8B-B14F-4D97-AF65-F5344CB8AC3E}">
        <p14:creationId xmlns:p14="http://schemas.microsoft.com/office/powerpoint/2010/main" val="39827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930" y="104172"/>
            <a:ext cx="5956139" cy="1203767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1349" y="1076446"/>
            <a:ext cx="10458692" cy="43405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целей и задач проекта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беседы, консультации с родителями по выявлению их заинтересованности в участии данном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папки-передвижки «Во все века Русь семьёй крепка!»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 «Семейные традиции»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cloud.mail.ru/public/ftkw/G7kXhghAS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«Как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семейные традиции для счастливой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cloud.mail.ru/public/C8GC/YZzkKUJAF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59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5479" y="365125"/>
            <a:ext cx="4081041" cy="583999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49125"/>
            <a:ext cx="9903106" cy="524333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фотоколлажа «Моя родословная» (Родители и дети)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стенгазеты «Профессии родителей» (слайд 8)</a:t>
            </a:r>
          </a:p>
          <a:p>
            <a:pPr marL="0" lv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Фотоколлаж «Традиции моей семьи»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(слайд 8)</a:t>
            </a:r>
          </a:p>
          <a:p>
            <a:pPr marL="0" lv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«Мама-солнышко моё! Очень я люблю ее!»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(слайд 8)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Видеоролик, семья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Арпишкиных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</a:t>
            </a:r>
            <a:r>
              <a:rPr lang="ru-RU" sz="2000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https://cloud.mail.ru/public/aS3g/mhrwjuB3K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«Моя армянская семья» семья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Аветисян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Моники                      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https://cloud.mail.ru/public/T6BK/fJ8iFNpcA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«Казахское блюдо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баурсак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семья Кужахметова Акима                                                          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https://cloud.mail.ru/public/azoH/UA14dbMCP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Презентация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«Традиции нашей семьи»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семья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Аблямитова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Шамиля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https://cloud.mail.ru/public/MsbY/enMHDKNHK</a:t>
            </a:r>
            <a:endParaRPr lang="ru-RU" sz="2000" u="sng" dirty="0" smtClean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Стихотворение «Традиции нашей семьи» семейное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сочинение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семьи Никитенко Эвелины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ru-RU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17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7" t="2201" r="5821"/>
          <a:stretch/>
        </p:blipFill>
        <p:spPr>
          <a:xfrm>
            <a:off x="545910" y="1198805"/>
            <a:ext cx="3467155" cy="2181089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" t="1088" r="2517"/>
          <a:stretch/>
        </p:blipFill>
        <p:spPr>
          <a:xfrm>
            <a:off x="8414795" y="1961996"/>
            <a:ext cx="3344629" cy="283579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9485" y="2307964"/>
            <a:ext cx="3900667" cy="283579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117" y="3910529"/>
            <a:ext cx="3136740" cy="252542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72273" y="485259"/>
            <a:ext cx="30407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«Мама-солнышко моё! Очень я люблю ее!»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54850" y="3541197"/>
            <a:ext cx="2627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Раскраски моя семья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414795" y="891273"/>
            <a:ext cx="303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Фотоколлаж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«Традиции моей семьи»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215992" y="1690172"/>
            <a:ext cx="39441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Фотоколлаж «Традиции моей семьи»</a:t>
            </a:r>
          </a:p>
        </p:txBody>
      </p:sp>
    </p:spTree>
    <p:extLst>
      <p:ext uri="{BB962C8B-B14F-4D97-AF65-F5344CB8AC3E}">
        <p14:creationId xmlns:p14="http://schemas.microsoft.com/office/powerpoint/2010/main" val="234180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16428">
            <a:off x="928303" y="1625005"/>
            <a:ext cx="2958993" cy="345945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20653472">
            <a:off x="486471" y="1029947"/>
            <a:ext cx="2958598" cy="504825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Аветисян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Моника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idx="1"/>
          </p:nvPr>
        </p:nvSpPr>
        <p:spPr>
          <a:xfrm>
            <a:off x="4328932" y="457202"/>
            <a:ext cx="3565002" cy="461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Кужахметов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Аким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 rot="784362">
            <a:off x="8178959" y="991581"/>
            <a:ext cx="3262062" cy="493532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Аблямитов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Шамиль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494657898"/>
              </p:ext>
            </p:extLst>
          </p:nvPr>
        </p:nvGraphicFramePr>
        <p:xfrm>
          <a:off x="9215438" y="919163"/>
          <a:ext cx="2841853" cy="504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8994" y="1002383"/>
            <a:ext cx="2896206" cy="35117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830655">
            <a:off x="7778676" y="1453141"/>
            <a:ext cx="3188506" cy="352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867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4275" y="239108"/>
            <a:ext cx="4213186" cy="1100379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3068" y="1339487"/>
            <a:ext cx="10515600" cy="485296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и инсценировка произведения о семье «Сказка об умном мышонке» С. Маршак.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«Назови как тебя дома ласково называют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зовут папу, маму?»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«Закончи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предложение»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«Кто старше?»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«Кто младше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семья»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Чтение.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Социокультурные истоки «Семейные традиции»,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«Дружная семья»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68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3070" y="425088"/>
            <a:ext cx="10515600" cy="6120396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Беседы: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«Выходной день в моей семье»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я помогаю дома»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«Кем работают твои родители» (с использованием альбома)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мы отдыхаем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«Семья»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«Вкусное варенье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 игры: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«Дом»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семья»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 нам пришли гости»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215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16281" y="1134321"/>
            <a:ext cx="4896091" cy="48182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громкое слово!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– это звонкое слово!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– это слово важное,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 этом вам скажет каждый.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– это солнце светит,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– это звезды на небе,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– это всё любовь.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Любовь сыновей и отцов,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Любовь дочерей и мам.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Любовь свою дарим вам!…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Сидорова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09144" y="2257063"/>
            <a:ext cx="43520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детям на земле нужна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Семьи волшебная страна,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Чтобы любить и жалеть,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Чтобы они могли взлететь.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09012" y="317392"/>
            <a:ext cx="3727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Стихотворения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98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6579" y="480872"/>
            <a:ext cx="2217517" cy="56085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2760" y="1432629"/>
            <a:ext cx="3923819" cy="571134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 трудилась, ты устала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совсем не отдыхала,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 солнышко просить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Утром в окна не светить: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Не вставай так рано,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буди ты…           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маму)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 трудную работу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делать по субботам? —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топором, пилой, лопатой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Строит, трудится наш…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папа)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23658" y="1273216"/>
            <a:ext cx="4659775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любить не устает,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Пироги для нас печет,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Вкусные оладушки?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наша…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(бабушка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всю жизнь работал,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Окружал заботой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Внуков, бабушку, детей,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Уважал простых людей?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пенсии уж много лет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Нестареющий наш… 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59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9864" y="353551"/>
            <a:ext cx="2976141" cy="688171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Пословицы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7795" y="1747777"/>
            <a:ext cx="9000281" cy="36633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где помогают друг другу, беды не страшны.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Семьей дорожить — счастливым быть.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крепка ладом.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сильна, когда над ней крыша одна.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Сердце матери греет лучше солнца.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кого есть бабушка и дед, тот не ведает бед.  </a:t>
            </a:r>
            <a:r>
              <a:rPr lang="ru-RU" dirty="0"/>
              <a:t>        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563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5763" y="341975"/>
            <a:ext cx="5620473" cy="1325563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1188" y="1941371"/>
            <a:ext cx="8710914" cy="190142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 «Традиции моей семьи»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коллажа «Моя семья-мои традиции»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58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4499" y="1073271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Зверева О.Х., Кротова Т.В., «Общение педагога с родителями в ДОУ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»: -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М.: Т.Ц. Сфера, 2005.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Свирская Л., «Р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семьей: необязательные инструкции»: -М.: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Пресс, 2007.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Козлова А.В.,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Дешулина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Р.П. «Работа с семьей»: -М.: Т.У. Сфера, 2004.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Колентьева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Калемуллина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С., «Праздники в детском саду»: -М.: Просвещение, 2001.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Шорыгина «Беседы об основах безопасности с детьми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Шорыгина «Беседы об этикете с детьми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3-5лет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484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5959" y="2633763"/>
            <a:ext cx="7014259" cy="989113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11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794</Words>
  <Application>Microsoft Office PowerPoint</Application>
  <PresentationFormat>Широкоэкранный</PresentationFormat>
  <Paragraphs>124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Тип проекта: творческий, познавательно-игровой Сроки реализации: краткосрочный (недельный, 20.05.24-24.05.24) Участники проекта: дети младшей группы ( 3-4 года), родители, воспитатель. Форма работы: групповая, фронтальная.   </vt:lpstr>
      <vt:lpstr>Презентация PowerPoint</vt:lpstr>
      <vt:lpstr>Цель проекта: формировать представление детей о семье, семейных традициях.   </vt:lpstr>
      <vt:lpstr>Презентация PowerPoint</vt:lpstr>
      <vt:lpstr>Подготовительный этап</vt:lpstr>
      <vt:lpstr>Основной этап:</vt:lpstr>
      <vt:lpstr>Презентация PowerPoint</vt:lpstr>
      <vt:lpstr>Аветисян Моника</vt:lpstr>
      <vt:lpstr>Работа с детьми</vt:lpstr>
      <vt:lpstr>Презентация PowerPoint</vt:lpstr>
      <vt:lpstr>Презентация PowerPoint</vt:lpstr>
      <vt:lpstr>Загадки</vt:lpstr>
      <vt:lpstr>Пословицы</vt:lpstr>
      <vt:lpstr>Заключительный этап: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on</dc:creator>
  <cp:lastModifiedBy>on</cp:lastModifiedBy>
  <cp:revision>37</cp:revision>
  <cp:lastPrinted>2024-05-16T13:02:26Z</cp:lastPrinted>
  <dcterms:created xsi:type="dcterms:W3CDTF">2024-05-14T09:32:48Z</dcterms:created>
  <dcterms:modified xsi:type="dcterms:W3CDTF">2024-05-24T02:36:13Z</dcterms:modified>
</cp:coreProperties>
</file>