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3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A8-625B-4FF3-AEBC-CC841D22765D}" type="datetimeFigureOut">
              <a:rPr lang="ru-RU" smtClean="0"/>
              <a:t>22.06.2025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B61B7-06D9-4711-A3FA-BA5804AAF5D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A8-625B-4FF3-AEBC-CC841D22765D}" type="datetimeFigureOut">
              <a:rPr lang="ru-RU" smtClean="0"/>
              <a:t>22.06.2025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B61B7-06D9-4711-A3FA-BA5804AAF5D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A8-625B-4FF3-AEBC-CC841D22765D}" type="datetimeFigureOut">
              <a:rPr lang="ru-RU" smtClean="0"/>
              <a:t>22.06.2025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B61B7-06D9-4711-A3FA-BA5804AAF5D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A8-625B-4FF3-AEBC-CC841D22765D}" type="datetimeFigureOut">
              <a:rPr lang="ru-RU" smtClean="0"/>
              <a:t>22.06.2025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B61B7-06D9-4711-A3FA-BA5804AAF5D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A8-625B-4FF3-AEBC-CC841D22765D}" type="datetimeFigureOut">
              <a:rPr lang="ru-RU" smtClean="0"/>
              <a:t>22.06.2025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B61B7-06D9-4711-A3FA-BA5804AAF5D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A8-625B-4FF3-AEBC-CC841D22765D}" type="datetimeFigureOut">
              <a:rPr lang="ru-RU" smtClean="0"/>
              <a:t>22.06.2025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B61B7-06D9-4711-A3FA-BA5804AAF5D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A8-625B-4FF3-AEBC-CC841D22765D}" type="datetimeFigureOut">
              <a:rPr lang="ru-RU" smtClean="0"/>
              <a:t>22.06.2025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B61B7-06D9-4711-A3FA-BA5804AAF5D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A8-625B-4FF3-AEBC-CC841D22765D}" type="datetimeFigureOut">
              <a:rPr lang="ru-RU" smtClean="0"/>
              <a:t>22.06.2025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B61B7-06D9-4711-A3FA-BA5804AAF5D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A8-625B-4FF3-AEBC-CC841D22765D}" type="datetimeFigureOut">
              <a:rPr lang="ru-RU" smtClean="0"/>
              <a:t>22.06.2025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B61B7-06D9-4711-A3FA-BA5804AAF5D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A8-625B-4FF3-AEBC-CC841D22765D}" type="datetimeFigureOut">
              <a:rPr lang="ru-RU" smtClean="0"/>
              <a:t>22.06.2025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B61B7-06D9-4711-A3FA-BA5804AAF5D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D2AA8-625B-4FF3-AEBC-CC841D22765D}" type="datetimeFigureOut">
              <a:rPr lang="ru-RU" smtClean="0"/>
              <a:t>22.06.2025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B61B7-06D9-4711-A3FA-BA5804AAF5D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D2AA8-625B-4FF3-AEBC-CC841D22765D}" type="datetimeFigureOut">
              <a:rPr lang="ru-RU" smtClean="0"/>
              <a:t>22.06.2025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B61B7-06D9-4711-A3FA-BA5804AAF5D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" Type="http://schemas.openxmlformats.org/officeDocument/2006/relationships/image" Target="../media/image1.jpe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d8038094f359ad87fed9234d9f06bc9a285f0734-5252675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42852"/>
            <a:ext cx="6629424" cy="6357982"/>
          </a:xfrm>
        </p:spPr>
        <p:txBody>
          <a:bodyPr>
            <a:normAutofit/>
          </a:bodyPr>
          <a:lstStyle/>
          <a:p>
            <a:r>
              <a:rPr lang="ru-RU" dirty="0" smtClean="0"/>
              <a:t>«</a:t>
            </a:r>
            <a:r>
              <a:rPr lang="ru-RU" b="1" dirty="0" err="1" smtClean="0">
                <a:solidFill>
                  <a:schemeClr val="tx1"/>
                </a:solidFill>
              </a:rPr>
              <a:t>Эколята</a:t>
            </a:r>
            <a:r>
              <a:rPr lang="ru-RU" b="1" dirty="0" smtClean="0">
                <a:solidFill>
                  <a:schemeClr val="tx1"/>
                </a:solidFill>
              </a:rPr>
              <a:t>» защитники природы в МБДОУ «Детский сад комбинированного вида №25 «</a:t>
            </a:r>
            <a:r>
              <a:rPr lang="ru-RU" b="1" dirty="0" err="1" smtClean="0">
                <a:solidFill>
                  <a:schemeClr val="tx1"/>
                </a:solidFill>
              </a:rPr>
              <a:t>Рябинушка</a:t>
            </a:r>
            <a:r>
              <a:rPr lang="ru-RU" b="1" dirty="0" smtClean="0">
                <a:solidFill>
                  <a:schemeClr val="tx1"/>
                </a:solidFill>
              </a:rPr>
              <a:t>»</a:t>
            </a:r>
          </a:p>
          <a:p>
            <a:r>
              <a:rPr lang="ru-RU" sz="2400" b="1" dirty="0" smtClean="0">
                <a:solidFill>
                  <a:schemeClr val="tx1"/>
                </a:solidFill>
              </a:rPr>
              <a:t>Подготовила: Мартынова А.В.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d8038094f359ad87fed9234d9f06bc9a285f0734-5252675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Знакомство с экологией у нас  в детском саду начинается со среднего звена, детей </a:t>
            </a:r>
            <a:r>
              <a:rPr lang="ru-RU" sz="3200" dirty="0" err="1" smtClean="0"/>
              <a:t>посвещают</a:t>
            </a:r>
            <a:r>
              <a:rPr lang="ru-RU" sz="3200" dirty="0" smtClean="0"/>
              <a:t> в «</a:t>
            </a:r>
            <a:r>
              <a:rPr lang="ru-RU" sz="3200" dirty="0" err="1" smtClean="0"/>
              <a:t>Эколята</a:t>
            </a:r>
            <a:r>
              <a:rPr lang="ru-RU" sz="3200" dirty="0" smtClean="0"/>
              <a:t>»</a:t>
            </a:r>
            <a:endParaRPr lang="ru-RU" sz="3200" dirty="0"/>
          </a:p>
        </p:txBody>
      </p:sp>
      <p:pic>
        <p:nvPicPr>
          <p:cNvPr id="1026" name="Picture 2" descr="C:\Users\user\Desktop\etoe1HuQ97OMw8oZDcRj6dIID0rE5iMLxIxX2RbJ7Z0_5y7IMfQV2sG64P0OZTs0CIL-KcRaEmAaoYsXAjolTLzh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143380"/>
            <a:ext cx="3675088" cy="2067237"/>
          </a:xfrm>
          <a:prstGeom prst="rect">
            <a:avLst/>
          </a:prstGeom>
          <a:noFill/>
        </p:spPr>
      </p:pic>
      <p:pic>
        <p:nvPicPr>
          <p:cNvPr id="1027" name="Picture 3" descr="C:\Users\user\Desktop\hO4l4ZbOPsG9-nocmee_v4VoPcqYPyph1nsibP-opct6KCiIfhwwdRFnjv0Dw_evwWw3Y5O3oPrkTZPcbgf8fQ6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428736"/>
            <a:ext cx="3167053" cy="17814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avatars.mds.yandex.net/i?id=d8038094f359ad87fed9234d9f06bc9a285f0734-5252675-images-thumbs&amp;n=1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В рамках сетевого взаимодействия с «Центром развития современных компетенций детей» в группе проходили занятия по экологическому воспитанию</a:t>
            </a:r>
            <a:endParaRPr lang="ru-RU" sz="3200" dirty="0"/>
          </a:p>
        </p:txBody>
      </p:sp>
      <p:pic>
        <p:nvPicPr>
          <p:cNvPr id="2050" name="Picture 2" descr="C:\Users\user\Desktop\VhMvSIpcruSvtpP_td0-fWbvO6_gIxwCY4WsyHhmljyrpoRfL-g8k5v-MjhD-gkJCTYl-1HEZpoHRzIIbqXA_-h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2485"/>
            <a:ext cx="1571636" cy="2095515"/>
          </a:xfrm>
          <a:prstGeom prst="rect">
            <a:avLst/>
          </a:prstGeom>
          <a:noFill/>
        </p:spPr>
      </p:pic>
      <p:pic>
        <p:nvPicPr>
          <p:cNvPr id="2051" name="Picture 3" descr="C:\Users\user\Desktop\zcIQr0iqEb4D_OyDuuQwlj8pmGgU_Zsh1-uvp8aSydAQ2l8kCncGz5ty-JT3WRzRA301xm01zrBvX3Lx_q_eHqU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1928802"/>
            <a:ext cx="2500330" cy="1990932"/>
          </a:xfrm>
          <a:prstGeom prst="rect">
            <a:avLst/>
          </a:prstGeom>
          <a:noFill/>
        </p:spPr>
      </p:pic>
      <p:pic>
        <p:nvPicPr>
          <p:cNvPr id="2052" name="Picture 4" descr="C:\Users\user\Desktop\sQ75tBEnGkfXv3Sd8ArgxsMeotAo_5aIhlucDFqvDTrwy_ljnbjrlAlwMHK0KYQF1htKuYATUdkLoVC_BKrlig1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1500174"/>
            <a:ext cx="2571736" cy="1928802"/>
          </a:xfrm>
          <a:prstGeom prst="rect">
            <a:avLst/>
          </a:prstGeom>
          <a:noFill/>
        </p:spPr>
      </p:pic>
      <p:pic>
        <p:nvPicPr>
          <p:cNvPr id="2053" name="Picture 5" descr="C:\Users\user\Desktop\HUssPXN2WqnQ3LadgeLYo74vkYf7Z7yTMQ3ULcddTcaBfpB_cYgE22oDzSOxnmIqLpDlwRO45ruRkSy4a9ZLux3P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786" y="2928934"/>
            <a:ext cx="2714612" cy="2035959"/>
          </a:xfrm>
          <a:prstGeom prst="rect">
            <a:avLst/>
          </a:prstGeom>
          <a:noFill/>
        </p:spPr>
      </p:pic>
      <p:pic>
        <p:nvPicPr>
          <p:cNvPr id="2054" name="Picture 6" descr="C:\Users\user\Desktop\ka68JQI1-YbAKhovn9gszldCgzWRfaG0p_1ng7fGBgyrv0R7RZVOVVHFHK80Na2dLbEnDtak-aTry7E-_GVcxKmC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15240" y="4714884"/>
            <a:ext cx="1428760" cy="1905013"/>
          </a:xfrm>
          <a:prstGeom prst="rect">
            <a:avLst/>
          </a:prstGeom>
          <a:noFill/>
        </p:spPr>
      </p:pic>
      <p:pic>
        <p:nvPicPr>
          <p:cNvPr id="2055" name="Picture 7" descr="C:\Users\user\Desktop\kolSg3Y7j0CuZh4R42jU1335_N--gjPaTsrAhOrJr1p7JMENa9JyBHj6Xn-bpO3kiaqABYyhKSo8HwPVJJVjfbs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9058" y="3929066"/>
            <a:ext cx="2139904" cy="1604928"/>
          </a:xfrm>
          <a:prstGeom prst="rect">
            <a:avLst/>
          </a:prstGeom>
          <a:noFill/>
        </p:spPr>
      </p:pic>
      <p:pic>
        <p:nvPicPr>
          <p:cNvPr id="2056" name="Picture 8" descr="C:\Users\user\Desktop\ONrAimeDo24dPmeoreKXNDqrPunaQ0cwKUh9P75iUCAETFRvhTwpgEWuZuqjOrs3ZsJd2jesm4SjOFWlcXwzjWoA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4283" y="1609698"/>
            <a:ext cx="2143140" cy="1607356"/>
          </a:xfrm>
          <a:prstGeom prst="rect">
            <a:avLst/>
          </a:prstGeom>
          <a:noFill/>
        </p:spPr>
      </p:pic>
      <p:pic>
        <p:nvPicPr>
          <p:cNvPr id="2057" name="Picture 9" descr="C:\Users\user\Desktop\Z_6YppxPhGUV01vgZNPPVXZpEBKe9dhAUmbUIsjKNdQnxfhPLFoZvfKsTmaoFwCg548Op9H5U2h4JSRMTWIAuK-Y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286512" y="3857628"/>
            <a:ext cx="1339463" cy="1785950"/>
          </a:xfrm>
          <a:prstGeom prst="rect">
            <a:avLst/>
          </a:prstGeom>
          <a:noFill/>
        </p:spPr>
      </p:pic>
      <p:pic>
        <p:nvPicPr>
          <p:cNvPr id="2058" name="Picture 10" descr="C:\Users\user\Desktop\347b3vO_YHLKb4bMjTZ5gjyzotJRSL76hYQNql94cw_6G5KZFwTEgcmoFybfFTUlppbi4oaYCIzLtK8ozmyVwC_Y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3071810"/>
            <a:ext cx="1500198" cy="2000264"/>
          </a:xfrm>
          <a:prstGeom prst="rect">
            <a:avLst/>
          </a:prstGeom>
          <a:noFill/>
        </p:spPr>
      </p:pic>
      <p:pic>
        <p:nvPicPr>
          <p:cNvPr id="2059" name="Picture 11" descr="C:\Users\user\Desktop\nr3jIzkYUoWMZku5KY170u71B6KYrSZqxU9wxbB6wetHCznEmMznaZhy_-7RrExIAk_-m5nEJezdCyP1HbqA0KGF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786050" y="5429264"/>
            <a:ext cx="2159016" cy="1214446"/>
          </a:xfrm>
          <a:prstGeom prst="rect">
            <a:avLst/>
          </a:prstGeom>
          <a:noFill/>
        </p:spPr>
      </p:pic>
      <p:pic>
        <p:nvPicPr>
          <p:cNvPr id="2060" name="Picture 12" descr="C:\Users\user\Desktop\rN328CAlHpti7i-7UuDMqZ0pmNylc6qE3UFrp3LA2UxoNz8f6jJSsKJ1Wct8qws0QBDGgOw0NDtvBpv5_WPmptjH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428860" y="1833551"/>
            <a:ext cx="1143008" cy="1524010"/>
          </a:xfrm>
          <a:prstGeom prst="rect">
            <a:avLst/>
          </a:prstGeom>
          <a:noFill/>
        </p:spPr>
      </p:pic>
      <p:pic>
        <p:nvPicPr>
          <p:cNvPr id="2061" name="Picture 13" descr="C:\Users\user\Desktop\MWo4bUY6jWLSBqdpil5IZoylqgke3hJCKYqFNCUnwqEFTlRwlB_Yb6Zs-eULT1w-E93AmPllkCC5bk5YTtn-nIU3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857884" y="2428868"/>
            <a:ext cx="2469617" cy="1389159"/>
          </a:xfrm>
          <a:prstGeom prst="rect">
            <a:avLst/>
          </a:prstGeom>
          <a:noFill/>
        </p:spPr>
      </p:pic>
      <p:pic>
        <p:nvPicPr>
          <p:cNvPr id="2062" name="Picture 14" descr="C:\Users\user\Desktop\_b1taBJtnnqH5QaiARgZZOCBlAFWO7KK5w5u5Kz259r6cdVCxXlBQRmNDL3EfL62G-48IESY8MhfF2muMhhWlO98.jp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143636" y="5714992"/>
            <a:ext cx="1524011" cy="1143008"/>
          </a:xfrm>
          <a:prstGeom prst="rect">
            <a:avLst/>
          </a:prstGeom>
          <a:noFill/>
        </p:spPr>
      </p:pic>
      <p:pic>
        <p:nvPicPr>
          <p:cNvPr id="2063" name="Picture 15" descr="C:\Users\user\Desktop\MEmQ0sfRfzViQAO8paxIwE1icu8b5KG22kdpVo85EiVuOrJCJvDELuAoeZGm-aOeusumpC8TX17K2hQbUlM_OY72.jp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643834" y="3000372"/>
            <a:ext cx="1285884" cy="1714513"/>
          </a:xfrm>
          <a:prstGeom prst="rect">
            <a:avLst/>
          </a:prstGeom>
          <a:noFill/>
        </p:spPr>
      </p:pic>
      <p:pic>
        <p:nvPicPr>
          <p:cNvPr id="2064" name="Picture 16" descr="C:\Users\user\Desktop\rKZuwv7cCiOHxM25VVxBAM-iN8DEQ0Fs5xJE36B0Gm3CZDoFAUQUnBEgQLQbQZOp_mYo4i0lXT7noj9nTDMS6SU_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643042" y="5072074"/>
            <a:ext cx="1232306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d8038094f359ad87fed9234d9f06bc9a285f0734-5252675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По завершению курса обучения с детьми проводилась викторина экологическому воспитанию </a:t>
            </a:r>
            <a:endParaRPr lang="ru-RU" sz="3200" dirty="0"/>
          </a:p>
        </p:txBody>
      </p:sp>
      <p:pic>
        <p:nvPicPr>
          <p:cNvPr id="5123" name="Picture 3" descr="C:\Users\user\Desktop\tzHsL6oW4dsEnyOev4PAQwTbEPf9M9z8I2CA3NiCgUFM7b0JgQS-9-eYXhAlyr_z3EnurKnMvumKvWcIudKzUy0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4143380"/>
            <a:ext cx="3333741" cy="2500306"/>
          </a:xfrm>
          <a:prstGeom prst="rect">
            <a:avLst/>
          </a:prstGeom>
          <a:noFill/>
        </p:spPr>
      </p:pic>
      <p:pic>
        <p:nvPicPr>
          <p:cNvPr id="5124" name="Picture 4" descr="C:\Users\user\Desktop\PN0WsPdYesU3utKUhjPU2KmnjuXBY8ToDbxcQE-DBvfAZI-g-gHsPylToogZDsVWJ959vrI97skwYrBRhWTI8Hk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4143387"/>
            <a:ext cx="2714612" cy="2714613"/>
          </a:xfrm>
          <a:prstGeom prst="rect">
            <a:avLst/>
          </a:prstGeom>
          <a:noFill/>
        </p:spPr>
      </p:pic>
      <p:pic>
        <p:nvPicPr>
          <p:cNvPr id="5125" name="Picture 5" descr="C:\Users\user\Desktop\-HxOZNd4yQkOVLjx-hbibjlNAI45nLLWivJz2VPGy7TepRL6E5kvRPD5NbTaDaY0A6iRRS5iJwCevY5oO7HU2_3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1500174"/>
            <a:ext cx="2674905" cy="15046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s://avatars.mds.yandex.net/i?id=d8038094f359ad87fed9234d9f06bc9a285f0734-5252675-images-thumbs&amp;n=1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Дети вместе с воспитателем убирали территорию внутри детского сада</a:t>
            </a:r>
            <a:endParaRPr lang="ru-RU" dirty="0"/>
          </a:p>
        </p:txBody>
      </p:sp>
      <p:pic>
        <p:nvPicPr>
          <p:cNvPr id="3074" name="Picture 2" descr="C:\Users\user\Desktop\hSyWpoxPv1m0RL2j6RdPLVRKAjAJ5QGKhZ6Rc1t_uWoUa9Ibmwek-4fqxISDex0M4JHecmBMYIZgBLvnKwirfbY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1571588"/>
            <a:ext cx="5857916" cy="5286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d8038094f359ad87fed9234d9f06bc9a285f0734-5252675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Вместе с родителями </a:t>
            </a:r>
            <a:r>
              <a:rPr lang="ru-RU" dirty="0" err="1" smtClean="0"/>
              <a:t>зготавливали</a:t>
            </a:r>
            <a:r>
              <a:rPr lang="ru-RU" dirty="0" smtClean="0"/>
              <a:t> скворечники</a:t>
            </a:r>
            <a:endParaRPr lang="ru-RU" dirty="0"/>
          </a:p>
        </p:txBody>
      </p:sp>
      <p:pic>
        <p:nvPicPr>
          <p:cNvPr id="4098" name="Picture 2" descr="C:\Users\user\Desktop\0dnU7R1sftUMa_q-pd_8iYfbZO3N9t-7bll0JqlO1U2gs0fff2uzqHiy4lVRkWIMSPpC879lQGywsF4ESIk_l-G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428736"/>
            <a:ext cx="7643866" cy="52720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d8038094f359ad87fed9234d9f06bc9a285f0734-5252675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 группе были проведены беседы про Чернобыльскую АЭС</a:t>
            </a:r>
            <a:endParaRPr lang="ru-RU" dirty="0"/>
          </a:p>
        </p:txBody>
      </p:sp>
      <p:pic>
        <p:nvPicPr>
          <p:cNvPr id="6146" name="Picture 2" descr="C:\Users\user\Desktop\fjryy6GuPQuSayaqTv-fVhKGgp7orZmR6jTKTfuyeyece5GZgdrvAIGYMV-oIppZIund_5Rog_4lJRAT4uvLujk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714488"/>
            <a:ext cx="8378838" cy="47130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d8038094f359ad87fed9234d9f06bc9a285f0734-5252675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Был посажен огород на окне</a:t>
            </a:r>
            <a:endParaRPr lang="ru-RU" dirty="0"/>
          </a:p>
        </p:txBody>
      </p:sp>
      <p:pic>
        <p:nvPicPr>
          <p:cNvPr id="7170" name="Picture 2" descr="C:\Users\user\Desktop\P5VZ_mt80Sw_ZAX1lh-W-IYiHjUNChUOtiBLRSUx60P_j1ioAdn0Pu5Naf03LfnwW4uC5_iENaBGy8SZRk5J9Uh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1071546"/>
            <a:ext cx="2143140" cy="1785951"/>
          </a:xfrm>
          <a:prstGeom prst="rect">
            <a:avLst/>
          </a:prstGeom>
          <a:noFill/>
        </p:spPr>
      </p:pic>
      <p:pic>
        <p:nvPicPr>
          <p:cNvPr id="7171" name="Picture 3" descr="C:\Users\user\Desktop\00fpzkhBsNtHUXPL4PN-9df-Jp1aDkDSUlvNZdy9BEIs55aoeZ7BifHRN6HUVfNii25YNz_kahD4PCS0kk6Sd8n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4857760"/>
            <a:ext cx="2428860" cy="1815952"/>
          </a:xfrm>
          <a:prstGeom prst="rect">
            <a:avLst/>
          </a:prstGeom>
          <a:noFill/>
        </p:spPr>
      </p:pic>
      <p:pic>
        <p:nvPicPr>
          <p:cNvPr id="7172" name="Picture 4" descr="C:\Users\user\Desktop\QBy66Ose4DvAWV5ICQuLJ-GoI2JiONGTAiILkhXdvSiNT65rEAF_F4DgzMCLwGUxze4dSxtKvlS58gphBlvK4RXU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4786322"/>
            <a:ext cx="2428892" cy="1815976"/>
          </a:xfrm>
          <a:prstGeom prst="rect">
            <a:avLst/>
          </a:prstGeom>
          <a:noFill/>
        </p:spPr>
      </p:pic>
      <p:pic>
        <p:nvPicPr>
          <p:cNvPr id="7173" name="Picture 5" descr="C:\Users\user\Desktop\vkPVLpeLqFP7mK6_uECgkZImrJVS6UtU5vD2rIJyfXhW94MR9T4cZnUNJNmcBR2UEWHqiDtfDdcdvcXX_R5I_R0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08" y="1071546"/>
            <a:ext cx="2357454" cy="1762566"/>
          </a:xfrm>
          <a:prstGeom prst="rect">
            <a:avLst/>
          </a:prstGeom>
          <a:noFill/>
        </p:spPr>
      </p:pic>
      <p:pic>
        <p:nvPicPr>
          <p:cNvPr id="7174" name="Picture 6" descr="C:\Users\user\Desktop\OQO8OVDu-USOmZtF8Mb2CJ3EPSZPcZyjgsBodz6rMeEAW2U6Gsww9qxtl_EvnYSPL8w5xJ4Amnzd8RD66TTErDHl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68" y="4357694"/>
            <a:ext cx="2000264" cy="14955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d8038094f359ad87fed9234d9f06bc9a285f0734-5252675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То, что выросло на окне, пересадили в огород - в грунт, ухаживали все лето и собирали урожай  </a:t>
            </a:r>
            <a:endParaRPr lang="ru-RU" sz="3200" dirty="0"/>
          </a:p>
        </p:txBody>
      </p:sp>
      <p:pic>
        <p:nvPicPr>
          <p:cNvPr id="9218" name="Picture 2" descr="C:\Users\user\Desktop\h9IJHbNTcT_WhWiSBlQ9IYHLrt6We7_FygkkRhO-MDHVCyo8S5LyHfR34h8wbUN0FExGXVG8iibs4ohGEsUkvEU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99078" y="1142985"/>
            <a:ext cx="3217502" cy="3429024"/>
          </a:xfrm>
          <a:prstGeom prst="rect">
            <a:avLst/>
          </a:prstGeom>
          <a:noFill/>
        </p:spPr>
      </p:pic>
      <p:pic>
        <p:nvPicPr>
          <p:cNvPr id="9219" name="Picture 3" descr="C:\Users\user\Desktop\_GUyUUm_DMecCM7Lv-pyS3bU6XJQloCCjllHV82ewETbDL3PQS4N2h1dkZIUSKYGDNn2H0T6IosJLajC03NTg-U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1214422"/>
            <a:ext cx="3352831" cy="2305322"/>
          </a:xfrm>
          <a:prstGeom prst="rect">
            <a:avLst/>
          </a:prstGeom>
          <a:noFill/>
        </p:spPr>
      </p:pic>
      <p:pic>
        <p:nvPicPr>
          <p:cNvPr id="9221" name="Picture 5" descr="C:\Users\user\Desktop\5UiUr5GyTRLGFe3CJgxfABUWgrtVKGl1zaGgd_EhOGtxehwkyvPCx-kG2hF4gMYp2ShvvR9qw1_WTDk1hJ_Cc_6I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480" y="3429000"/>
            <a:ext cx="4627505" cy="28361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d8038094f359ad87fed9234d9f06bc9a285f0734-5252675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Дети изготавливали экологическое угощение для пернатых</a:t>
            </a:r>
            <a:endParaRPr lang="ru-RU" dirty="0"/>
          </a:p>
        </p:txBody>
      </p:sp>
      <p:pic>
        <p:nvPicPr>
          <p:cNvPr id="8194" name="Picture 2" descr="C:\Users\user\Desktop\ofrrNHspo2TBNlz3ddEnCzFAgd1fieO3L0Ly4TlbQ0lJyzwAj9d8y8SYU9bPWpyb33bUaha_mQyC9kT7uznihls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2357430"/>
            <a:ext cx="4809280" cy="3857652"/>
          </a:xfrm>
          <a:prstGeom prst="rect">
            <a:avLst/>
          </a:prstGeom>
          <a:noFill/>
        </p:spPr>
      </p:pic>
      <p:pic>
        <p:nvPicPr>
          <p:cNvPr id="8195" name="Picture 3" descr="C:\Users\user\Desktop\K4y-jWQsNcnbe9Nm1a24pepGuPPikjTp1cvAifHy9SZQ9GLxXkI1UNEfmips2g4DBk72-hsy5L5UnhnFUH8aSCzp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1500174"/>
            <a:ext cx="1927345" cy="2643206"/>
          </a:xfrm>
          <a:prstGeom prst="rect">
            <a:avLst/>
          </a:prstGeom>
          <a:noFill/>
        </p:spPr>
      </p:pic>
      <p:pic>
        <p:nvPicPr>
          <p:cNvPr id="8196" name="Picture 4" descr="C:\Users\user\Desktop\szHc9ufINqJFWLX06D-RMjG2R7SG31LvIL0gpDo6E5zp3KuVT92Pjpt1guoJBLAzz2hr3H8464EEIAdoRbu6oQLJ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1500174"/>
            <a:ext cx="2000264" cy="26670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avatars.mds.yandex.net/i?id=d8038094f359ad87fed9234d9f06bc9a285f0734-5252675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Участвовали в конкурсах по экологии</a:t>
            </a:r>
            <a:endParaRPr lang="ru-RU" dirty="0"/>
          </a:p>
        </p:txBody>
      </p:sp>
      <p:pic>
        <p:nvPicPr>
          <p:cNvPr id="10243" name="Picture 3" descr="C:\Users\user\Desktop\DL5oqFeAjh4EM62aR9V_UdSIcbQm52lXAmXM1smBo8HL8goZVT89yiS5aK0eYaQ-uXSSIxJqOg86DJpm1xzXcx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428736"/>
            <a:ext cx="3071802" cy="4345113"/>
          </a:xfrm>
          <a:prstGeom prst="rect">
            <a:avLst/>
          </a:prstGeom>
          <a:noFill/>
        </p:spPr>
      </p:pic>
      <p:pic>
        <p:nvPicPr>
          <p:cNvPr id="10244" name="Picture 4" descr="C:\Users\user\Desktop\Hl9KDL25Vg5bwrGs13tv5dfidNznxK7PhX8B92HbaoWH3FNCywCA_wQqpZmUgQeeiVHd-bStBcqfW0bjOkaih2i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1285860"/>
            <a:ext cx="3357554" cy="4789484"/>
          </a:xfrm>
          <a:prstGeom prst="rect">
            <a:avLst/>
          </a:prstGeom>
          <a:noFill/>
        </p:spPr>
      </p:pic>
      <p:pic>
        <p:nvPicPr>
          <p:cNvPr id="10242" name="Picture 2" descr="C:\Users\user\Desktop\cDnZVc2yc1I6qUMYbfg0gAsmZDLIkAHWNofFBonmqkQ3HBJD0JRBn5ZIGV7bcu_wgqzhpAwMVFwqqbe3vpgQaW_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3857628"/>
            <a:ext cx="3619493" cy="27146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avatars.mds.yandex.net/i?id=d8038094f359ad87fed9234d9f06bc9a285f0734-5252675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 smtClean="0"/>
              <a:t>Были созданы памятки и буклеты, распространяли информацию между родителями</a:t>
            </a:r>
            <a:endParaRPr lang="ru-RU" sz="3200" dirty="0"/>
          </a:p>
        </p:txBody>
      </p:sp>
      <p:pic>
        <p:nvPicPr>
          <p:cNvPr id="11266" name="Picture 2" descr="C:\Users\user\Desktop\Za7ArTo2kBSFNJOqZQRnXnIzxxRs3l8WDR5WSf4jyU4Q5gkSMl_gzmrmQfZgq2VhXxpIyPiwVnpov9uCnf24Fks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72330" y="3214686"/>
            <a:ext cx="1658379" cy="2945805"/>
          </a:xfrm>
          <a:prstGeom prst="rect">
            <a:avLst/>
          </a:prstGeom>
          <a:noFill/>
        </p:spPr>
      </p:pic>
      <p:pic>
        <p:nvPicPr>
          <p:cNvPr id="11267" name="Picture 3" descr="C:\Users\user\Desktop\itH3vZnMssJEA_G-vTQbijUL7d5oxJitx2CVm_OktXGF6qNObkLpPTk2vZd2lsd3JbN6-uLaP0bBH1gS7VClATy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3643314"/>
            <a:ext cx="1928826" cy="2571768"/>
          </a:xfrm>
          <a:prstGeom prst="rect">
            <a:avLst/>
          </a:prstGeom>
          <a:noFill/>
        </p:spPr>
      </p:pic>
      <p:pic>
        <p:nvPicPr>
          <p:cNvPr id="11268" name="Picture 4" descr="C:\Users\user\Desktop\M28SHaI_r9BkeOHmfT5gBNJBJ68zmkAb0kzpbBa2bex_SoGniZU-yrdbUwmnKkrbT89CCAsJHsq4cXDpZktekk9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06" y="1500174"/>
            <a:ext cx="2639994" cy="1714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avatars.mds.yandex.net/i?id=d8038094f359ad87fed9234d9f06bc9a285f0734-5252675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Принимали в </a:t>
            </a:r>
            <a:r>
              <a:rPr lang="ru-RU" dirty="0" err="1"/>
              <a:t>Э</a:t>
            </a:r>
            <a:r>
              <a:rPr lang="ru-RU" dirty="0" err="1" smtClean="0"/>
              <a:t>колята</a:t>
            </a:r>
            <a:r>
              <a:rPr lang="ru-RU" dirty="0" smtClean="0"/>
              <a:t> детей помладше</a:t>
            </a:r>
            <a:endParaRPr lang="ru-RU" dirty="0"/>
          </a:p>
        </p:txBody>
      </p:sp>
      <p:pic>
        <p:nvPicPr>
          <p:cNvPr id="12290" name="Picture 2" descr="C:\Users\user\Desktop\21Hz_qnCnKPiHuYE0N2KlmfqCguWR-Xyzvn_thiKdSGljl4ERXQDYAVSB1CChSU8YJtvbfbVM3PrWgosi1OH1rg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547842"/>
            <a:ext cx="7858180" cy="53101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avatars.mds.yandex.net/i?id=d8038094f359ad87fed9234d9f06bc9a285f0734-5252675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Участвовали в озеленении участка вокруг детского сада</a:t>
            </a:r>
            <a:endParaRPr lang="ru-RU" dirty="0"/>
          </a:p>
        </p:txBody>
      </p:sp>
      <p:pic>
        <p:nvPicPr>
          <p:cNvPr id="13314" name="Picture 2" descr="C:\Users\user\Desktop\AeNj1hTkl809BbYOg-z97q6MZKkGKQiRI7aJ8-XUbDwfF-HvLrHCURxP_gR6Fn-fdBPlxrDPijoW7bIK6uKdn8b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22133" y="1857364"/>
            <a:ext cx="3321867" cy="4429156"/>
          </a:xfrm>
          <a:prstGeom prst="rect">
            <a:avLst/>
          </a:prstGeom>
          <a:noFill/>
        </p:spPr>
      </p:pic>
      <p:pic>
        <p:nvPicPr>
          <p:cNvPr id="13315" name="Picture 3" descr="C:\Users\user\Desktop\uCnDMeY11lvq28LIQXBmdN0ksTFNkDaGy7eA1KOtu1efxGak2YUiRmlZVOr-AheLnOJvHedkFY7LH3TcfQ5XZyY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3936996"/>
            <a:ext cx="2921004" cy="2921004"/>
          </a:xfrm>
          <a:prstGeom prst="rect">
            <a:avLst/>
          </a:prstGeom>
          <a:noFill/>
        </p:spPr>
      </p:pic>
      <p:pic>
        <p:nvPicPr>
          <p:cNvPr id="13316" name="Picture 4" descr="C:\Users\user\Desktop\fznaLXjH3RzaxzBxyaxxBRCtbMXUCT79EoM645ultNL1AjBZOKlXxXhrAz92sR20bNLDMMghACV-vvh5qHepJBC-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1857364"/>
            <a:ext cx="3071834" cy="4095778"/>
          </a:xfrm>
          <a:prstGeom prst="rect">
            <a:avLst/>
          </a:prstGeom>
          <a:noFill/>
        </p:spPr>
      </p:pic>
      <p:pic>
        <p:nvPicPr>
          <p:cNvPr id="13317" name="Picture 5" descr="C:\Users\user\Desktop\r4znXtK30tvOpYhIs5W4n0NBuJ70UughwE4BlNam4X2f4hWMkCbCNKh6hYpjXQIzJQUxerypTZcitRABXX7rIu-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64" y="1571612"/>
            <a:ext cx="3286148" cy="24646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s://avatars.mds.yandex.net/i?id=d8038094f359ad87fed9234d9f06bc9a285f0734-5252675-images-thumbs&amp;n=1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131</Words>
  <Application>Microsoft Office PowerPoint</Application>
  <PresentationFormat>Экран (4:3)</PresentationFormat>
  <Paragraphs>16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Знакомство с экологией у нас  в детском саду начинается со среднего звена, детей посвещают в «Эколята»</vt:lpstr>
      <vt:lpstr> В рамках сетевого взаимодействия с «Центром развития современных компетенций детей» в группе проходили занятия по экологическому воспитанию</vt:lpstr>
      <vt:lpstr>По завершению курса обучения с детьми проводилась викторина экологическому воспитанию </vt:lpstr>
      <vt:lpstr>Дети вместе с воспитателем убирали территорию внутри детского сада</vt:lpstr>
      <vt:lpstr>Вместе с родителями зготавливали скворечники</vt:lpstr>
      <vt:lpstr>В группе были проведены беседы про Чернобыльскую АЭС</vt:lpstr>
      <vt:lpstr>Был посажен огород на окне</vt:lpstr>
      <vt:lpstr>То, что выросло на окне, пересадили в огород - в грунт, ухаживали все лето и собирали урожай  </vt:lpstr>
      <vt:lpstr>Дети изготавливали экологическое угощение для пернатых</vt:lpstr>
      <vt:lpstr>Участвовали в конкурсах по экологии</vt:lpstr>
      <vt:lpstr>Были созданы памятки и буклеты, распространяли информацию между родителями</vt:lpstr>
      <vt:lpstr>Принимали в Эколята детей помладше</vt:lpstr>
      <vt:lpstr>Участвовали в озеленении участка вокруг детского сада</vt:lpstr>
      <vt:lpstr>   Спасибо за внимание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10</cp:revision>
  <dcterms:created xsi:type="dcterms:W3CDTF">2025-06-22T10:24:25Z</dcterms:created>
  <dcterms:modified xsi:type="dcterms:W3CDTF">2025-06-22T12:04:24Z</dcterms:modified>
</cp:coreProperties>
</file>