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8" r:id="rId1"/>
  </p:sldMasterIdLst>
  <p:notesMasterIdLst>
    <p:notesMasterId r:id="rId15"/>
  </p:notesMasterIdLst>
  <p:sldIdLst>
    <p:sldId id="256" r:id="rId2"/>
    <p:sldId id="262" r:id="rId3"/>
    <p:sldId id="273" r:id="rId4"/>
    <p:sldId id="264" r:id="rId5"/>
    <p:sldId id="271" r:id="rId6"/>
    <p:sldId id="276" r:id="rId7"/>
    <p:sldId id="277" r:id="rId8"/>
    <p:sldId id="274" r:id="rId9"/>
    <p:sldId id="275" r:id="rId10"/>
    <p:sldId id="279" r:id="rId11"/>
    <p:sldId id="281" r:id="rId12"/>
    <p:sldId id="280" r:id="rId13"/>
    <p:sldId id="272" r:id="rId14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51" d="100"/>
          <a:sy n="51" d="100"/>
        </p:scale>
        <p:origin x="-105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32FDB415-ED7F-4C56-B4DE-C42054360828}" type="datetimeFigureOut">
              <a:rPr lang="ru-RU"/>
              <a:pPr>
                <a:defRPr/>
              </a:pPr>
              <a:t>05.07.2020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2781026E-C07B-4A11-A27B-7D600AE8CEB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smtClean="0"/>
          </a:p>
        </p:txBody>
      </p:sp>
      <p:sp>
        <p:nvSpPr>
          <p:cNvPr id="15363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395B843D-50B6-4733-B45D-77623A4F5700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2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smtClean="0"/>
          </a:p>
        </p:txBody>
      </p:sp>
      <p:sp>
        <p:nvSpPr>
          <p:cNvPr id="20483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134A383C-44C8-49BB-9265-3F47A84E5908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0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smtClean="0"/>
          </a:p>
        </p:txBody>
      </p:sp>
      <p:sp>
        <p:nvSpPr>
          <p:cNvPr id="22531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D44B4EFA-DB67-4B90-8F34-A47AA42CA6D4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446F82-0847-4F4E-8CA9-BD24778F367D}" type="datetimeFigureOut">
              <a:rPr lang="ru-RU"/>
              <a:pPr>
                <a:defRPr/>
              </a:pPr>
              <a:t>05.07.2020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C88D09-D4FF-48CD-9B8F-609B1F2588C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2DEF87-049A-4AC8-9A6B-471335B0F471}" type="datetimeFigureOut">
              <a:rPr lang="ru-RU"/>
              <a:pPr>
                <a:defRPr/>
              </a:pPr>
              <a:t>05.07.2020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F061E9-8888-4C9C-9077-02E186C8D58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8F9283-6248-4893-A2E4-6695D450F3E5}" type="datetimeFigureOut">
              <a:rPr lang="ru-RU"/>
              <a:pPr>
                <a:defRPr/>
              </a:pPr>
              <a:t>05.07.2020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4E169B-859D-43FE-9598-4950688C49B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80D841-046A-40E6-A63B-48212B26EE68}" type="datetimeFigureOut">
              <a:rPr lang="ru-RU"/>
              <a:pPr>
                <a:defRPr/>
              </a:pPr>
              <a:t>05.07.2020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4989BE-5FE3-44F6-89AD-271A9F82212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A39E73-BCC2-427F-8977-DE356CDDAB2F}" type="datetimeFigureOut">
              <a:rPr lang="ru-RU"/>
              <a:pPr>
                <a:defRPr/>
              </a:pPr>
              <a:t>05.07.2020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4FA422-724D-4E64-B70D-19090979A83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20566F-AC83-4855-BC2F-2A28927DC787}" type="datetimeFigureOut">
              <a:rPr lang="ru-RU"/>
              <a:pPr>
                <a:defRPr/>
              </a:pPr>
              <a:t>05.07.2020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903C05-AD7E-40AB-8805-0F17AF1F5DA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EF68B8-CA86-4045-8871-3FE744884DDE}" type="datetimeFigureOut">
              <a:rPr lang="ru-RU"/>
              <a:pPr>
                <a:defRPr/>
              </a:pPr>
              <a:t>05.07.2020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643AB7-D5C3-4ED3-B458-06B5FC524A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B64FE1-82E8-4899-B187-E27A7FE22298}" type="datetimeFigureOut">
              <a:rPr lang="ru-RU"/>
              <a:pPr>
                <a:defRPr/>
              </a:pPr>
              <a:t>05.07.2020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193187-AF47-4FFC-BAD8-5F8984F9725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24330B-FD07-4B57-8999-9319B4E24265}" type="datetimeFigureOut">
              <a:rPr lang="ru-RU"/>
              <a:pPr>
                <a:defRPr/>
              </a:pPr>
              <a:t>05.07.2020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DA57E3-3833-44E5-ADBA-E3D6132C618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302327-CC11-47A7-A4A3-6424F2DD5551}" type="datetimeFigureOut">
              <a:rPr lang="ru-RU"/>
              <a:pPr>
                <a:defRPr/>
              </a:pPr>
              <a:t>05.07.2020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4F0C04-BD4A-439F-8ECE-1B19AFC413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ED05CD-535D-4CBC-9660-EE071FEC96F0}" type="datetimeFigureOut">
              <a:rPr lang="ru-RU"/>
              <a:pPr>
                <a:defRPr/>
              </a:pPr>
              <a:t>05.07.2020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706273-087F-450C-BB3A-0571EC1717A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E9479DE-A018-4B2A-A71F-7443DBBC3094}" type="datetimeFigureOut">
              <a:rPr lang="ru-RU"/>
              <a:pPr>
                <a:defRPr/>
              </a:pPr>
              <a:t>05.07.2020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2D9E534-DB28-4001-A302-D78FC0887A9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39" r:id="rId1"/>
    <p:sldLayoutId id="2147483838" r:id="rId2"/>
    <p:sldLayoutId id="2147483837" r:id="rId3"/>
    <p:sldLayoutId id="2147483836" r:id="rId4"/>
    <p:sldLayoutId id="2147483835" r:id="rId5"/>
    <p:sldLayoutId id="2147483834" r:id="rId6"/>
    <p:sldLayoutId id="2147483833" r:id="rId7"/>
    <p:sldLayoutId id="2147483832" r:id="rId8"/>
    <p:sldLayoutId id="2147483831" r:id="rId9"/>
    <p:sldLayoutId id="2147483830" r:id="rId10"/>
    <p:sldLayoutId id="214748382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7" Type="http://schemas.openxmlformats.org/officeDocument/2006/relationships/image" Target="../media/image17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Прямоугольник 4"/>
          <p:cNvSpPr>
            <a:spLocks noChangeArrowheads="1"/>
          </p:cNvSpPr>
          <p:nvPr/>
        </p:nvSpPr>
        <p:spPr bwMode="auto">
          <a:xfrm>
            <a:off x="5580063" y="5805488"/>
            <a:ext cx="301942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/>
            <a:r>
              <a:rPr lang="ru-RU" b="1">
                <a:latin typeface="Times New Roman" pitchFamily="18" charset="0"/>
                <a:cs typeface="Times New Roman" pitchFamily="18" charset="0"/>
              </a:rPr>
              <a:t>Подготовила воспитатель: </a:t>
            </a:r>
          </a:p>
          <a:p>
            <a:pPr algn="r"/>
            <a:r>
              <a:rPr lang="ru-RU" b="1">
                <a:latin typeface="Times New Roman" pitchFamily="18" charset="0"/>
                <a:cs typeface="Times New Roman" pitchFamily="18" charset="0"/>
              </a:rPr>
              <a:t>Барбакадзе Т. В.</a:t>
            </a:r>
            <a:endParaRPr lang="ru-RU">
              <a:latin typeface="Calibri" pitchFamily="34" charset="0"/>
            </a:endParaRPr>
          </a:p>
        </p:txBody>
      </p:sp>
      <p:sp>
        <p:nvSpPr>
          <p:cNvPr id="14338" name="Rectangle 1"/>
          <p:cNvSpPr>
            <a:spLocks noChangeArrowheads="1"/>
          </p:cNvSpPr>
          <p:nvPr/>
        </p:nvSpPr>
        <p:spPr bwMode="auto">
          <a:xfrm>
            <a:off x="1042988" y="3290888"/>
            <a:ext cx="6804025" cy="1373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ru-RU" sz="28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Мастер – класс </a:t>
            </a:r>
          </a:p>
          <a:p>
            <a:pPr algn="ctr"/>
            <a:r>
              <a:rPr lang="ru-RU" sz="28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«Изготовление театра – трансформера</a:t>
            </a:r>
          </a:p>
          <a:p>
            <a:pPr algn="ctr"/>
            <a:r>
              <a:rPr lang="ru-RU" sz="28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своими руками»</a:t>
            </a:r>
            <a:endParaRPr lang="ru-RU" sz="280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339" name="Заголовок 1"/>
          <p:cNvSpPr>
            <a:spLocks noGrp="1"/>
          </p:cNvSpPr>
          <p:nvPr>
            <p:ph type="ctrTitle"/>
          </p:nvPr>
        </p:nvSpPr>
        <p:spPr>
          <a:xfrm>
            <a:off x="755650" y="476250"/>
            <a:ext cx="7772400" cy="720725"/>
          </a:xfrm>
        </p:spPr>
        <p:txBody>
          <a:bodyPr/>
          <a:lstStyle/>
          <a:p>
            <a:r>
              <a:rPr lang="ru-RU" sz="1800" b="1" smtClean="0">
                <a:latin typeface="Times New Roman" pitchFamily="18" charset="0"/>
                <a:cs typeface="Times New Roman" pitchFamily="18" charset="0"/>
              </a:rPr>
              <a:t>Муниципальное бюджетное дошкольное образовательное </a:t>
            </a:r>
            <a:br>
              <a:rPr lang="ru-RU" sz="1800" b="1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smtClean="0">
                <a:latin typeface="Times New Roman" pitchFamily="18" charset="0"/>
                <a:cs typeface="Times New Roman" pitchFamily="18" charset="0"/>
              </a:rPr>
              <a:t>учреждение  детский сад № 9 г. Кизел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1"/>
          <p:cNvSpPr>
            <a:spLocks noChangeArrowheads="1"/>
          </p:cNvSpPr>
          <p:nvPr/>
        </p:nvSpPr>
        <p:spPr bwMode="auto">
          <a:xfrm>
            <a:off x="900113" y="1628775"/>
            <a:ext cx="6865937" cy="483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indent="449263" algn="ctr"/>
            <a:r>
              <a:rPr lang="ru-RU" sz="28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Цель </a:t>
            </a:r>
          </a:p>
          <a:p>
            <a:pPr indent="449263" algn="ctr"/>
            <a:r>
              <a:rPr lang="ru-RU" sz="28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мастер класса:</a:t>
            </a:r>
          </a:p>
          <a:p>
            <a:pPr indent="449263" algn="ctr"/>
            <a:r>
              <a:rPr lang="ru-RU" sz="2800" b="1">
                <a:latin typeface="Times New Roman" pitchFamily="18" charset="0"/>
                <a:cs typeface="Times New Roman" pitchFamily="18" charset="0"/>
              </a:rPr>
              <a:t>Формирование </a:t>
            </a:r>
          </a:p>
          <a:p>
            <a:pPr indent="449263" algn="ctr"/>
            <a:r>
              <a:rPr lang="ru-RU" sz="2800" b="1">
                <a:latin typeface="Times New Roman" pitchFamily="18" charset="0"/>
                <a:cs typeface="Times New Roman" pitchFamily="18" charset="0"/>
              </a:rPr>
              <a:t>представлений родителей </a:t>
            </a:r>
          </a:p>
          <a:p>
            <a:pPr indent="449263" algn="ctr"/>
            <a:r>
              <a:rPr lang="ru-RU" sz="2800" b="1">
                <a:latin typeface="Times New Roman" pitchFamily="18" charset="0"/>
                <a:cs typeface="Times New Roman" pitchFamily="18" charset="0"/>
              </a:rPr>
              <a:t>о разнообразии кукольного театра. </a:t>
            </a:r>
          </a:p>
          <a:p>
            <a:pPr indent="449263" algn="ctr"/>
            <a:r>
              <a:rPr lang="ru-RU" sz="2800" b="1">
                <a:latin typeface="Times New Roman" pitchFamily="18" charset="0"/>
                <a:cs typeface="Times New Roman" pitchFamily="18" charset="0"/>
              </a:rPr>
              <a:t>Заинтересовать и побудить родителей </a:t>
            </a:r>
          </a:p>
          <a:p>
            <a:pPr indent="449263" algn="ctr"/>
            <a:r>
              <a:rPr lang="ru-RU" sz="2800" b="1">
                <a:latin typeface="Times New Roman" pitchFamily="18" charset="0"/>
                <a:cs typeface="Times New Roman" pitchFamily="18" charset="0"/>
              </a:rPr>
              <a:t>к изготовлению куклы из подручного </a:t>
            </a:r>
          </a:p>
          <a:p>
            <a:pPr indent="449263" algn="ctr"/>
            <a:r>
              <a:rPr lang="ru-RU" sz="2800" b="1">
                <a:latin typeface="Times New Roman" pitchFamily="18" charset="0"/>
                <a:cs typeface="Times New Roman" pitchFamily="18" charset="0"/>
              </a:rPr>
              <a:t>материала своими руками </a:t>
            </a:r>
            <a:r>
              <a:rPr lang="ru-RU" sz="2800" b="1" i="1">
                <a:latin typeface="Times New Roman" pitchFamily="18" charset="0"/>
                <a:cs typeface="Times New Roman" pitchFamily="18" charset="0"/>
              </a:rPr>
              <a:t>(платковая</a:t>
            </a:r>
          </a:p>
          <a:p>
            <a:pPr indent="449263" algn="ctr"/>
            <a:r>
              <a:rPr lang="ru-RU" sz="2800" b="1" i="1">
                <a:latin typeface="Times New Roman" pitchFamily="18" charset="0"/>
                <a:cs typeface="Times New Roman" pitchFamily="18" charset="0"/>
              </a:rPr>
              <a:t>кукла)</a:t>
            </a:r>
            <a:r>
              <a:rPr lang="ru-RU" sz="2800" b="1">
                <a:latin typeface="Times New Roman" pitchFamily="18" charset="0"/>
                <a:cs typeface="Times New Roman" pitchFamily="18" charset="0"/>
              </a:rPr>
              <a:t> для театра, с последующим </a:t>
            </a:r>
          </a:p>
          <a:p>
            <a:pPr indent="449263" algn="ctr"/>
            <a:r>
              <a:rPr lang="ru-RU" sz="2800" b="1">
                <a:latin typeface="Times New Roman" pitchFamily="18" charset="0"/>
                <a:cs typeface="Times New Roman" pitchFamily="18" charset="0"/>
              </a:rPr>
              <a:t>использованием в театрализованной </a:t>
            </a:r>
          </a:p>
          <a:p>
            <a:pPr indent="449263" algn="ctr"/>
            <a:r>
              <a:rPr lang="ru-RU" sz="2800" b="1">
                <a:latin typeface="Times New Roman" pitchFamily="18" charset="0"/>
                <a:cs typeface="Times New Roman" pitchFamily="18" charset="0"/>
              </a:rPr>
              <a:t>деятельности с детьми.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55650" y="2349500"/>
            <a:ext cx="7416800" cy="353853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2800" b="1">
                <a:latin typeface="Times New Roman" pitchFamily="18" charset="0"/>
                <a:cs typeface="Times New Roman" pitchFamily="18" charset="0"/>
              </a:rPr>
              <a:t>Игра является </a:t>
            </a:r>
          </a:p>
          <a:p>
            <a:pPr algn="ctr"/>
            <a:r>
              <a:rPr lang="ru-RU" sz="2800" b="1">
                <a:latin typeface="Times New Roman" pitchFamily="18" charset="0"/>
                <a:cs typeface="Times New Roman" pitchFamily="18" charset="0"/>
              </a:rPr>
              <a:t>ведущим видом деятельности. </a:t>
            </a:r>
          </a:p>
          <a:p>
            <a:pPr algn="ctr"/>
            <a:r>
              <a:rPr lang="ru-RU" sz="2800" b="1">
                <a:latin typeface="Times New Roman" pitchFamily="18" charset="0"/>
                <a:cs typeface="Times New Roman" pitchFamily="18" charset="0"/>
              </a:rPr>
              <a:t>Научить ребенка играть, брать </a:t>
            </a:r>
          </a:p>
          <a:p>
            <a:pPr algn="ctr"/>
            <a:r>
              <a:rPr lang="ru-RU" sz="2800" b="1">
                <a:latin typeface="Times New Roman" pitchFamily="18" charset="0"/>
                <a:cs typeface="Times New Roman" pitchFamily="18" charset="0"/>
              </a:rPr>
              <a:t>на себя роль и действовать, вместе с тем</a:t>
            </a:r>
          </a:p>
          <a:p>
            <a:pPr algn="ctr"/>
            <a:r>
              <a:rPr lang="ru-RU" sz="2800" b="1">
                <a:latin typeface="Times New Roman" pitchFamily="18" charset="0"/>
                <a:cs typeface="Times New Roman" pitchFamily="18" charset="0"/>
              </a:rPr>
              <a:t> помогая ему приобретать жизненный опыт, – все это помогает осуществить театр. Театр – это игра, это праздник, а детская игра всегда напоминает театр.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2"/>
          <p:cNvSpPr>
            <a:spLocks noChangeArrowheads="1"/>
          </p:cNvSpPr>
          <p:nvPr/>
        </p:nvSpPr>
        <p:spPr bwMode="auto">
          <a:xfrm>
            <a:off x="611188" y="2636838"/>
            <a:ext cx="7539037" cy="310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indent="449263" algn="ctr"/>
            <a:r>
              <a:rPr lang="ru-RU" sz="2800" b="1">
                <a:latin typeface="Times New Roman" pitchFamily="18" charset="0"/>
                <a:cs typeface="Times New Roman" pitchFamily="18" charset="0"/>
              </a:rPr>
              <a:t>Театры бывают разные:</a:t>
            </a:r>
          </a:p>
          <a:p>
            <a:pPr indent="449263" algn="ctr"/>
            <a:r>
              <a:rPr lang="ru-RU" sz="2800" b="1">
                <a:latin typeface="Times New Roman" pitchFamily="18" charset="0"/>
                <a:cs typeface="Times New Roman" pitchFamily="18" charset="0"/>
              </a:rPr>
              <a:t>(кинотеатр, драмтеатр, кукольный </a:t>
            </a:r>
          </a:p>
          <a:p>
            <a:pPr indent="449263" algn="ctr"/>
            <a:r>
              <a:rPr lang="ru-RU" sz="2800" b="1">
                <a:latin typeface="Times New Roman" pitchFamily="18" charset="0"/>
                <a:cs typeface="Times New Roman" pitchFamily="18" charset="0"/>
              </a:rPr>
              <a:t>театр, театр оперы и балета, оперетта, </a:t>
            </a:r>
          </a:p>
          <a:p>
            <a:pPr indent="449263" algn="ctr"/>
            <a:r>
              <a:rPr lang="ru-RU" sz="2800" b="1">
                <a:latin typeface="Times New Roman" pitchFamily="18" charset="0"/>
                <a:cs typeface="Times New Roman" pitchFamily="18" charset="0"/>
              </a:rPr>
              <a:t>театр пантомимы…). А теперь вспомним, </a:t>
            </a:r>
          </a:p>
          <a:p>
            <a:pPr indent="449263" algn="ctr"/>
            <a:r>
              <a:rPr lang="ru-RU" sz="2800" b="1">
                <a:latin typeface="Times New Roman" pitchFamily="18" charset="0"/>
                <a:cs typeface="Times New Roman" pitchFamily="18" charset="0"/>
              </a:rPr>
              <a:t>какие театры в детском саду </a:t>
            </a:r>
          </a:p>
          <a:p>
            <a:pPr indent="449263" algn="ctr"/>
            <a:r>
              <a:rPr lang="ru-RU" sz="2800" b="1">
                <a:latin typeface="Times New Roman" pitchFamily="18" charset="0"/>
                <a:cs typeface="Times New Roman" pitchFamily="18" charset="0"/>
              </a:rPr>
              <a:t>(бибабо, теневой, настольный, </a:t>
            </a:r>
          </a:p>
          <a:p>
            <a:pPr indent="449263" algn="ctr"/>
            <a:r>
              <a:rPr lang="ru-RU" sz="2800" b="1">
                <a:latin typeface="Times New Roman" pitchFamily="18" charset="0"/>
                <a:cs typeface="Times New Roman" pitchFamily="18" charset="0"/>
              </a:rPr>
              <a:t>фланелеграф, пальчиковый…).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1"/>
          <p:cNvSpPr>
            <a:spLocks noChangeArrowheads="1"/>
          </p:cNvSpPr>
          <p:nvPr/>
        </p:nvSpPr>
        <p:spPr bwMode="auto">
          <a:xfrm>
            <a:off x="0" y="1989138"/>
            <a:ext cx="8686800" cy="3970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indent="449263" algn="ctr"/>
            <a:r>
              <a:rPr lang="ru-RU" sz="2800" b="1">
                <a:latin typeface="Times New Roman" pitchFamily="18" charset="0"/>
                <a:cs typeface="Times New Roman" pitchFamily="18" charset="0"/>
              </a:rPr>
              <a:t>Сегодня мы вам предлагаем </a:t>
            </a:r>
          </a:p>
          <a:p>
            <a:pPr indent="449263" algn="ctr"/>
            <a:r>
              <a:rPr lang="ru-RU" sz="2800" b="1">
                <a:latin typeface="Times New Roman" pitchFamily="18" charset="0"/>
                <a:cs typeface="Times New Roman" pitchFamily="18" charset="0"/>
              </a:rPr>
              <a:t>окунуться в сказочный мир, </a:t>
            </a:r>
          </a:p>
          <a:p>
            <a:pPr indent="449263" algn="ctr"/>
            <a:r>
              <a:rPr lang="ru-RU" sz="2800" b="1">
                <a:latin typeface="Times New Roman" pitchFamily="18" charset="0"/>
                <a:cs typeface="Times New Roman" pitchFamily="18" charset="0"/>
              </a:rPr>
              <a:t>и попробовать себя в роли </a:t>
            </a:r>
          </a:p>
          <a:p>
            <a:pPr indent="449263" algn="ctr"/>
            <a:r>
              <a:rPr lang="ru-RU" sz="2800" b="1">
                <a:latin typeface="Times New Roman" pitchFamily="18" charset="0"/>
                <a:cs typeface="Times New Roman" pitchFamily="18" charset="0"/>
              </a:rPr>
              <a:t>мастеров, в изготовлении театра,</a:t>
            </a:r>
          </a:p>
          <a:p>
            <a:pPr indent="449263" algn="ctr"/>
            <a:r>
              <a:rPr lang="ru-RU" sz="2800" b="1">
                <a:latin typeface="Times New Roman" pitchFamily="18" charset="0"/>
                <a:cs typeface="Times New Roman" pitchFamily="18" charset="0"/>
              </a:rPr>
              <a:t> который можно использовать </a:t>
            </a:r>
          </a:p>
          <a:p>
            <a:pPr indent="449263" algn="ctr"/>
            <a:r>
              <a:rPr lang="ru-RU" sz="2800" b="1">
                <a:latin typeface="Times New Roman" pitchFamily="18" charset="0"/>
                <a:cs typeface="Times New Roman" pitchFamily="18" charset="0"/>
              </a:rPr>
              <a:t>как в детском саду, так и дома.</a:t>
            </a:r>
          </a:p>
          <a:p>
            <a:pPr indent="449263" algn="ctr" eaLnBrk="0" hangingPunct="0"/>
            <a:r>
              <a:rPr lang="ru-RU" sz="2800" b="1">
                <a:latin typeface="Times New Roman" pitchFamily="18" charset="0"/>
                <a:cs typeface="Times New Roman" pitchFamily="18" charset="0"/>
              </a:rPr>
              <a:t>Чтобы изготовить такой театр не требуется </a:t>
            </a:r>
          </a:p>
          <a:p>
            <a:pPr indent="449263" algn="ctr" eaLnBrk="0" hangingPunct="0"/>
            <a:r>
              <a:rPr lang="ru-RU" sz="2800" b="1">
                <a:latin typeface="Times New Roman" pitchFamily="18" charset="0"/>
                <a:cs typeface="Times New Roman" pitchFamily="18" charset="0"/>
              </a:rPr>
              <a:t>много времени и больших материальных затрат,</a:t>
            </a:r>
          </a:p>
          <a:p>
            <a:pPr indent="449263" algn="ctr" eaLnBrk="0" hangingPunct="0"/>
            <a:r>
              <a:rPr lang="ru-RU" sz="2800" b="1">
                <a:latin typeface="Times New Roman" pitchFamily="18" charset="0"/>
                <a:cs typeface="Times New Roman" pitchFamily="18" charset="0"/>
              </a:rPr>
              <a:t> его можно сделать из подручного вам материала.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Прямоугольник 1"/>
          <p:cNvSpPr>
            <a:spLocks noChangeArrowheads="1"/>
          </p:cNvSpPr>
          <p:nvPr/>
        </p:nvSpPr>
        <p:spPr bwMode="auto">
          <a:xfrm>
            <a:off x="3276600" y="3357563"/>
            <a:ext cx="2590800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eaLnBrk="0" hangingPunct="0">
              <a:buFont typeface="Wingdings" pitchFamily="2" charset="2"/>
              <a:buChar char="v"/>
              <a:tabLst>
                <a:tab pos="457200" algn="l"/>
              </a:tabLst>
            </a:pPr>
            <a:r>
              <a:rPr lang="ru-RU" sz="2800" b="1">
                <a:latin typeface="Times New Roman CYR"/>
                <a:ea typeface="Times New Roman" pitchFamily="18" charset="0"/>
                <a:cs typeface="Arial" charset="0"/>
              </a:rPr>
              <a:t> Платки</a:t>
            </a:r>
          </a:p>
          <a:p>
            <a:pPr algn="just" eaLnBrk="0" hangingPunct="0">
              <a:buFont typeface="Wingdings" pitchFamily="2" charset="2"/>
              <a:buChar char="v"/>
              <a:tabLst>
                <a:tab pos="457200" algn="l"/>
              </a:tabLst>
            </a:pPr>
            <a:r>
              <a:rPr lang="ru-RU" sz="2800" b="1">
                <a:latin typeface="Times New Roman CYR"/>
                <a:ea typeface="Times New Roman" pitchFamily="18" charset="0"/>
                <a:cs typeface="Arial" charset="0"/>
              </a:rPr>
              <a:t>  Маски</a:t>
            </a:r>
          </a:p>
        </p:txBody>
      </p:sp>
      <p:sp>
        <p:nvSpPr>
          <p:cNvPr id="21506" name="Rectangle 1"/>
          <p:cNvSpPr>
            <a:spLocks noChangeArrowheads="1"/>
          </p:cNvSpPr>
          <p:nvPr/>
        </p:nvSpPr>
        <p:spPr bwMode="auto">
          <a:xfrm>
            <a:off x="2700338" y="2060575"/>
            <a:ext cx="3959225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tabLst>
                <a:tab pos="457200" algn="l"/>
              </a:tabLst>
            </a:pPr>
            <a:r>
              <a:rPr lang="ru-RU" sz="3200" b="1">
                <a:latin typeface="Times New Roman CYR"/>
                <a:ea typeface="Times New Roman" pitchFamily="18" charset="0"/>
                <a:cs typeface="Arial" charset="0"/>
              </a:rPr>
              <a:t>Необходимые</a:t>
            </a:r>
          </a:p>
          <a:p>
            <a:pPr algn="ctr">
              <a:tabLst>
                <a:tab pos="457200" algn="l"/>
              </a:tabLst>
            </a:pPr>
            <a:r>
              <a:rPr lang="ru-RU" sz="3200" b="1">
                <a:latin typeface="Times New Roman CYR"/>
                <a:ea typeface="Times New Roman" pitchFamily="18" charset="0"/>
                <a:cs typeface="Arial" charset="0"/>
              </a:rPr>
              <a:t>материалы:</a:t>
            </a:r>
            <a:endParaRPr lang="ru-RU" sz="3200">
              <a:ea typeface="Times New Roman" pitchFamily="18" charset="0"/>
              <a:cs typeface="Arial" charset="0"/>
            </a:endParaRPr>
          </a:p>
          <a:p>
            <a:pPr algn="just" eaLnBrk="0" hangingPunct="0">
              <a:buFont typeface="Wingdings" pitchFamily="2" charset="2"/>
              <a:buChar char="v"/>
              <a:tabLst>
                <a:tab pos="457200" algn="l"/>
              </a:tabLst>
            </a:pPr>
            <a:endParaRPr lang="ru-RU" sz="800">
              <a:ea typeface="Times New Roman" pitchFamily="18" charset="0"/>
              <a:cs typeface="Arial" charset="0"/>
            </a:endParaRPr>
          </a:p>
        </p:txBody>
      </p:sp>
      <p:pic>
        <p:nvPicPr>
          <p:cNvPr id="21507" name="Picture 2" descr="D:\Документы\Работа\Вр фото\05.02.20\Сжатые\DSC0909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59338" y="4508500"/>
            <a:ext cx="2952750" cy="187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8" name="Picture 4" descr="D:\Документы\Работа\Вр фото\05.02.20\Сжатые\IMG_20200320_091350_5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403350" y="4508500"/>
            <a:ext cx="2663825" cy="1892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Прямоугольник 1"/>
          <p:cNvSpPr>
            <a:spLocks noChangeArrowheads="1"/>
          </p:cNvSpPr>
          <p:nvPr/>
        </p:nvSpPr>
        <p:spPr bwMode="auto">
          <a:xfrm>
            <a:off x="1116013" y="4076700"/>
            <a:ext cx="4572000" cy="2247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eaLnBrk="0" hangingPunct="0">
              <a:buFont typeface="Wingdings" pitchFamily="2" charset="2"/>
              <a:buChar char="v"/>
              <a:tabLst>
                <a:tab pos="457200" algn="l"/>
              </a:tabLst>
            </a:pPr>
            <a:r>
              <a:rPr lang="ru-RU" sz="2800" b="1">
                <a:latin typeface="Times New Roman CYR"/>
                <a:ea typeface="Times New Roman" pitchFamily="18" charset="0"/>
                <a:cs typeface="Arial" charset="0"/>
              </a:rPr>
              <a:t> Резиночки</a:t>
            </a:r>
          </a:p>
          <a:p>
            <a:pPr algn="just" eaLnBrk="0" hangingPunct="0">
              <a:buFont typeface="Wingdings" pitchFamily="2" charset="2"/>
              <a:buChar char="v"/>
              <a:tabLst>
                <a:tab pos="457200" algn="l"/>
              </a:tabLst>
            </a:pPr>
            <a:r>
              <a:rPr lang="ru-RU" sz="2800" b="1">
                <a:latin typeface="Times New Roman CYR"/>
                <a:ea typeface="Times New Roman" pitchFamily="18" charset="0"/>
                <a:cs typeface="Arial" charset="0"/>
              </a:rPr>
              <a:t> Иголки</a:t>
            </a:r>
          </a:p>
          <a:p>
            <a:pPr algn="just" eaLnBrk="0" hangingPunct="0">
              <a:buFont typeface="Wingdings" pitchFamily="2" charset="2"/>
              <a:buChar char="v"/>
              <a:tabLst>
                <a:tab pos="457200" algn="l"/>
              </a:tabLst>
            </a:pPr>
            <a:r>
              <a:rPr lang="ru-RU" sz="2800" b="1">
                <a:latin typeface="Times New Roman CYR"/>
                <a:ea typeface="Times New Roman" pitchFamily="18" charset="0"/>
                <a:cs typeface="Arial" charset="0"/>
              </a:rPr>
              <a:t> Ножницы</a:t>
            </a:r>
          </a:p>
          <a:p>
            <a:pPr algn="just" eaLnBrk="0" hangingPunct="0">
              <a:buFont typeface="Wingdings" pitchFamily="2" charset="2"/>
              <a:buChar char="v"/>
              <a:tabLst>
                <a:tab pos="457200" algn="l"/>
              </a:tabLst>
            </a:pPr>
            <a:r>
              <a:rPr lang="ru-RU" sz="2800" b="1">
                <a:latin typeface="Times New Roman CYR"/>
                <a:ea typeface="Times New Roman" pitchFamily="18" charset="0"/>
                <a:cs typeface="Arial" charset="0"/>
              </a:rPr>
              <a:t> Липучки</a:t>
            </a:r>
          </a:p>
          <a:p>
            <a:pPr algn="just" eaLnBrk="0" hangingPunct="0">
              <a:buFont typeface="Wingdings" pitchFamily="2" charset="2"/>
              <a:buChar char="v"/>
              <a:tabLst>
                <a:tab pos="457200" algn="l"/>
              </a:tabLst>
            </a:pPr>
            <a:r>
              <a:rPr lang="ru-RU" sz="2800" b="1">
                <a:latin typeface="Times New Roman CYR"/>
                <a:ea typeface="Times New Roman" pitchFamily="18" charset="0"/>
                <a:cs typeface="Arial" charset="0"/>
              </a:rPr>
              <a:t> Нитки</a:t>
            </a:r>
            <a:endParaRPr lang="ru-RU" sz="2800" b="1">
              <a:latin typeface="Calibri" pitchFamily="34" charset="0"/>
              <a:ea typeface="Times New Roman" pitchFamily="18" charset="0"/>
              <a:cs typeface="Arial" charset="0"/>
            </a:endParaRPr>
          </a:p>
        </p:txBody>
      </p:sp>
      <p:pic>
        <p:nvPicPr>
          <p:cNvPr id="23554" name="Picture 3" descr="C:\Users\ТАТЬЯНА\Downloads\imgpreview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24075" y="2420938"/>
            <a:ext cx="1854200" cy="1655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5" name="Picture 4" descr="C:\Users\ТАТЬЯНА\Downloads\385ed3c27a24ecd20e154c8c46a5bfc9--image-clipart-art-image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67175" y="1989138"/>
            <a:ext cx="1023938" cy="1103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6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-10161300">
            <a:off x="5075238" y="2654300"/>
            <a:ext cx="1912937" cy="173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7" name="Picture 6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492500" y="4437063"/>
            <a:ext cx="2235200" cy="223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8" name="Picture 7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795963" y="4581525"/>
            <a:ext cx="2249487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1"/>
          <p:cNvSpPr>
            <a:spLocks noChangeArrowheads="1"/>
          </p:cNvSpPr>
          <p:nvPr/>
        </p:nvSpPr>
        <p:spPr bwMode="auto">
          <a:xfrm>
            <a:off x="1331913" y="4292600"/>
            <a:ext cx="6548437" cy="2247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ru-RU" sz="2800" b="1">
                <a:latin typeface="Times New Roman" pitchFamily="18" charset="0"/>
                <a:cs typeface="Times New Roman" pitchFamily="18" charset="0"/>
              </a:rPr>
              <a:t>Первым делом пришиваем </a:t>
            </a:r>
          </a:p>
          <a:p>
            <a:pPr algn="ctr"/>
            <a:r>
              <a:rPr lang="ru-RU" sz="2800" b="1">
                <a:latin typeface="Times New Roman" pitchFamily="18" charset="0"/>
                <a:cs typeface="Times New Roman" pitchFamily="18" charset="0"/>
              </a:rPr>
              <a:t>к платку (сложенному треугольником) </a:t>
            </a:r>
          </a:p>
          <a:p>
            <a:pPr algn="ctr"/>
            <a:r>
              <a:rPr lang="ru-RU" sz="2800" b="1">
                <a:latin typeface="Times New Roman" pitchFamily="18" charset="0"/>
                <a:cs typeface="Times New Roman" pitchFamily="18" charset="0"/>
              </a:rPr>
              <a:t>резинку, чтобы ребёнок смог </a:t>
            </a:r>
          </a:p>
          <a:p>
            <a:pPr algn="ctr"/>
            <a:r>
              <a:rPr lang="ru-RU" sz="2800" b="1">
                <a:latin typeface="Times New Roman" pitchFamily="18" charset="0"/>
                <a:cs typeface="Times New Roman" pitchFamily="18" charset="0"/>
              </a:rPr>
              <a:t>спокойно продеть голову, но не сильно</a:t>
            </a:r>
          </a:p>
          <a:p>
            <a:pPr algn="ctr"/>
            <a:r>
              <a:rPr lang="ru-RU" sz="2800" b="1">
                <a:latin typeface="Times New Roman" pitchFamily="18" charset="0"/>
                <a:cs typeface="Times New Roman" pitchFamily="18" charset="0"/>
              </a:rPr>
              <a:t>длинную, иначе будет очень неудобно.</a:t>
            </a:r>
          </a:p>
        </p:txBody>
      </p:sp>
      <p:pic>
        <p:nvPicPr>
          <p:cNvPr id="24578" name="Picture 3" descr="D:\Документы\Работа\Вр фото\05.02.20\Сжатые\DSC0909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43213" y="2205038"/>
            <a:ext cx="3363912" cy="1892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1"/>
          <p:cNvSpPr>
            <a:spLocks noChangeArrowheads="1"/>
          </p:cNvSpPr>
          <p:nvPr/>
        </p:nvSpPr>
        <p:spPr bwMode="auto">
          <a:xfrm>
            <a:off x="1638300" y="4691063"/>
            <a:ext cx="5997575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ru-RU" sz="2800" b="1">
                <a:latin typeface="Times New Roman" pitchFamily="18" charset="0"/>
                <a:cs typeface="Times New Roman" pitchFamily="18" charset="0"/>
              </a:rPr>
              <a:t>На середине платка (косынки), </a:t>
            </a:r>
          </a:p>
          <a:p>
            <a:pPr algn="ctr"/>
            <a:r>
              <a:rPr lang="ru-RU" sz="2800" b="1">
                <a:latin typeface="Times New Roman" pitchFamily="18" charset="0"/>
                <a:cs typeface="Times New Roman" pitchFamily="18" charset="0"/>
              </a:rPr>
              <a:t>пришиваем кусок липучки </a:t>
            </a:r>
          </a:p>
          <a:p>
            <a:pPr algn="ctr"/>
            <a:r>
              <a:rPr lang="ru-RU" sz="2800" b="1">
                <a:latin typeface="Times New Roman" pitchFamily="18" charset="0"/>
                <a:cs typeface="Times New Roman" pitchFamily="18" charset="0"/>
              </a:rPr>
              <a:t>(вторая часть находится на маске).</a:t>
            </a:r>
          </a:p>
        </p:txBody>
      </p:sp>
      <p:pic>
        <p:nvPicPr>
          <p:cNvPr id="25602" name="Picture 2" descr="D:\Документы\Работа\Вр фото\05.02.20\Сжатые\DSC091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916238" y="2349500"/>
            <a:ext cx="3311525" cy="199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1"/>
          <p:cNvSpPr>
            <a:spLocks noChangeArrowheads="1"/>
          </p:cNvSpPr>
          <p:nvPr/>
        </p:nvSpPr>
        <p:spPr bwMode="auto">
          <a:xfrm>
            <a:off x="1190625" y="4692650"/>
            <a:ext cx="6762750" cy="1385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ru-RU" sz="2800" b="1">
                <a:latin typeface="Times New Roman" pitchFamily="18" charset="0"/>
                <a:cs typeface="Times New Roman" pitchFamily="18" charset="0"/>
              </a:rPr>
              <a:t>Далее, на уголочки платка (косынки), </a:t>
            </a:r>
          </a:p>
          <a:p>
            <a:pPr algn="ctr"/>
            <a:r>
              <a:rPr lang="ru-RU" sz="2800" b="1">
                <a:latin typeface="Times New Roman" pitchFamily="18" charset="0"/>
                <a:cs typeface="Times New Roman" pitchFamily="18" charset="0"/>
              </a:rPr>
              <a:t>пришиваем маленькие резиночки </a:t>
            </a:r>
          </a:p>
          <a:p>
            <a:pPr algn="ctr"/>
            <a:r>
              <a:rPr lang="ru-RU" sz="2800" b="1">
                <a:latin typeface="Times New Roman" pitchFamily="18" charset="0"/>
                <a:cs typeface="Times New Roman" pitchFamily="18" charset="0"/>
              </a:rPr>
              <a:t>(они одеваются на пальцы рук ребёнка).</a:t>
            </a:r>
          </a:p>
        </p:txBody>
      </p:sp>
      <p:pic>
        <p:nvPicPr>
          <p:cNvPr id="26626" name="Picture 2" descr="D:\Документы\Работа\Вр фото\05.02.20\Сжатые\DSC091001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43213" y="2349500"/>
            <a:ext cx="3529012" cy="202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32" name="Picture 16" descr="D:\Документы\Работа\Вр фото\05.02.20\Сжатые\DSC091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36096" y="4221088"/>
            <a:ext cx="1656184" cy="2489833"/>
          </a:xfrm>
          <a:prstGeom prst="round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233" name="Picture 17" descr="D:\Документы\Работа\Вр фото\05.02.20\Сжатые\DSC0911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36096" y="1844824"/>
            <a:ext cx="1628537" cy="2448272"/>
          </a:xfrm>
          <a:prstGeom prst="round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234" name="Picture 18" descr="D:\Документы\Работа\Вр фото\05.02.20\Сжатые\DSC0912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51720" y="4221088"/>
            <a:ext cx="1539171" cy="2462674"/>
          </a:xfrm>
          <a:prstGeom prst="round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235" name="Picture 19" descr="D:\Документы\Работа\Вр фото\05.02.20\Сжатые\DSC0912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07904" y="4221088"/>
            <a:ext cx="1590284" cy="2448272"/>
          </a:xfrm>
          <a:prstGeom prst="round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237" name="Picture 21" descr="D:\Документы\Работа\Вр фото\05.02.20\Сжатые\DSC09125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123728" y="1844824"/>
            <a:ext cx="1404477" cy="2448272"/>
          </a:xfrm>
          <a:prstGeom prst="round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238" name="Picture 22" descr="D:\Документы\Работа\Вр фото\05.02.20\Сжатые\DSC09120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707904" y="1844824"/>
            <a:ext cx="1584176" cy="2464274"/>
          </a:xfrm>
          <a:prstGeom prst="round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1"/>
          <p:cNvSpPr>
            <a:spLocks noChangeArrowheads="1"/>
          </p:cNvSpPr>
          <p:nvPr/>
        </p:nvSpPr>
        <p:spPr bwMode="auto">
          <a:xfrm>
            <a:off x="611188" y="2492375"/>
            <a:ext cx="7615237" cy="2247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indent="449263" algn="ctr"/>
            <a:r>
              <a:rPr lang="ru-RU" sz="2800" b="1">
                <a:latin typeface="Times New Roman" pitchFamily="18" charset="0"/>
                <a:cs typeface="Times New Roman" pitchFamily="18" charset="0"/>
              </a:rPr>
              <a:t>Как можно назвать такой театр? </a:t>
            </a:r>
          </a:p>
          <a:p>
            <a:pPr indent="449263" algn="ctr"/>
            <a:r>
              <a:rPr lang="ru-RU" sz="2800" b="1">
                <a:latin typeface="Times New Roman" pitchFamily="18" charset="0"/>
                <a:cs typeface="Times New Roman" pitchFamily="18" charset="0"/>
              </a:rPr>
              <a:t>(Трансформетр) Почему? </a:t>
            </a:r>
          </a:p>
          <a:p>
            <a:pPr indent="449263" algn="ctr"/>
            <a:r>
              <a:rPr lang="ru-RU" sz="2800" b="1">
                <a:latin typeface="Times New Roman" pitchFamily="18" charset="0"/>
                <a:cs typeface="Times New Roman" pitchFamily="18" charset="0"/>
              </a:rPr>
              <a:t>(Можно менять маски местами, использовать </a:t>
            </a:r>
          </a:p>
          <a:p>
            <a:pPr indent="449263" algn="ctr"/>
            <a:r>
              <a:rPr lang="ru-RU" sz="2800" b="1">
                <a:latin typeface="Times New Roman" pitchFamily="18" charset="0"/>
                <a:cs typeface="Times New Roman" pitchFamily="18" charset="0"/>
              </a:rPr>
              <a:t>один платок на двух героев).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Picture 2" descr="Итог мастер-класса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84438" y="1916113"/>
            <a:ext cx="4127500" cy="3097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698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8313" y="5084763"/>
            <a:ext cx="8064500" cy="1081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1941</TotalTime>
  <Words>244</Words>
  <Application>Microsoft Office PowerPoint</Application>
  <PresentationFormat>Экран (4:3)</PresentationFormat>
  <Paragraphs>65</Paragraphs>
  <Slides>13</Slides>
  <Notes>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Шаблон оформления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9" baseType="lpstr">
      <vt:lpstr>Calibri</vt:lpstr>
      <vt:lpstr>Arial</vt:lpstr>
      <vt:lpstr>Times New Roman</vt:lpstr>
      <vt:lpstr>Times New Roman CYR</vt:lpstr>
      <vt:lpstr>Wingdings</vt:lpstr>
      <vt:lpstr>Тема Office</vt:lpstr>
      <vt:lpstr>Муниципальное бюджетное дошкольное образовательное  учреждение  детский сад № 9 г. Кизел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Муниципальное бюджетное дошкольное образовательное учреждение   детский сад №9 г.Кизел</dc:title>
  <dc:creator>ТАТЬЯНА</dc:creator>
  <cp:lastModifiedBy>Татьяна</cp:lastModifiedBy>
  <cp:revision>139</cp:revision>
  <dcterms:created xsi:type="dcterms:W3CDTF">2019-12-07T17:00:30Z</dcterms:created>
  <dcterms:modified xsi:type="dcterms:W3CDTF">2020-07-05T10:57:34Z</dcterms:modified>
</cp:coreProperties>
</file>