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6" r:id="rId2"/>
    <p:sldMasterId id="2147483708" r:id="rId3"/>
    <p:sldMasterId id="2147483720" r:id="rId4"/>
    <p:sldMasterId id="2147483732" r:id="rId5"/>
  </p:sldMasterIdLst>
  <p:sldIdLst>
    <p:sldId id="257" r:id="rId6"/>
    <p:sldId id="262" r:id="rId7"/>
    <p:sldId id="267" r:id="rId8"/>
    <p:sldId id="268" r:id="rId9"/>
    <p:sldId id="269" r:id="rId10"/>
    <p:sldId id="263" r:id="rId11"/>
    <p:sldId id="265" r:id="rId12"/>
    <p:sldId id="270" r:id="rId13"/>
    <p:sldId id="266" r:id="rId14"/>
    <p:sldId id="271" r:id="rId15"/>
    <p:sldId id="26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835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русские</c:v>
                </c:pt>
                <c:pt idx="1">
                  <c:v>чуваши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62</c:v>
                </c:pt>
                <c:pt idx="1">
                  <c:v>38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cat>
            <c:strRef>
              <c:f>Лист1!$A$2:$A$5</c:f>
              <c:strCache>
                <c:ptCount val="2"/>
                <c:pt idx="0">
                  <c:v>русские</c:v>
                </c:pt>
                <c:pt idx="1">
                  <c:v>чуваши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821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871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508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034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031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326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723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685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174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466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116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5797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2686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9773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5094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9091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0829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1985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1424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1128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978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9913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0262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6339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9579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5752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242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408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9996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5407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972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2908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26840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0825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93346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96712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49914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02665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43182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29654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69846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72522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45248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76645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86482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97861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18140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45754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99901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10755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46588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01853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80796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87202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078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96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919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441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957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57E45-D57E-4AEE-8604-1108C58EE9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20.04.2026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45630-47FD-41DA-A857-1182BE1F7FA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7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79772" y="1972735"/>
            <a:ext cx="7788228" cy="153722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71" y="-215153"/>
            <a:ext cx="11416554" cy="62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76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41" y="228599"/>
            <a:ext cx="10367682" cy="641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80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496083"/>
            <a:ext cx="12192000" cy="810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86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936" y="0"/>
            <a:ext cx="12296693" cy="7024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40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1"/>
            <a:ext cx="12293599" cy="789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60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4071" y="454025"/>
            <a:ext cx="10981764" cy="6135034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/>
              <a:t>На территории Кемеровской области проживают более 100 народов (наций, народностей, этнических групп). Самые многочисленные национальные группы – украинская (более 65 тыс. человек), татарская (около 63 тыс. человек), немецкая (около 48 тыс. человек), чувашская (около 27 тыс. человек</a:t>
            </a:r>
            <a:r>
              <a:rPr lang="ru-RU" dirty="0" smtClean="0"/>
              <a:t>).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Чуваши </a:t>
            </a:r>
            <a:r>
              <a:rPr lang="ru-RU" dirty="0"/>
              <a:t>– </a:t>
            </a:r>
            <a:r>
              <a:rPr lang="ru-RU" dirty="0" err="1"/>
              <a:t>чаваш</a:t>
            </a:r>
            <a:r>
              <a:rPr lang="ru-RU" dirty="0"/>
              <a:t> (самоназвание), говорят на чувашском языке. Верующие чуваши в основном православные. Численность в Кемеровской </a:t>
            </a:r>
            <a:r>
              <a:rPr lang="ru-RU" dirty="0" smtClean="0"/>
              <a:t>области </a:t>
            </a:r>
            <a:r>
              <a:rPr lang="ru-RU" dirty="0"/>
              <a:t>9 301 человек. В чувашских семьях к старикам-родителям и к отцу-матери относились с любовью и уважением, Это </a:t>
            </a:r>
            <a:r>
              <a:rPr lang="ru-RU" dirty="0" smtClean="0"/>
              <a:t>очень </a:t>
            </a:r>
            <a:r>
              <a:rPr lang="ru-RU" dirty="0"/>
              <a:t>хорошо просматривается в чувашских народных </a:t>
            </a:r>
            <a:r>
              <a:rPr lang="ru-RU" dirty="0" smtClean="0"/>
              <a:t>песнях.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80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9542"/>
            <a:ext cx="12192000" cy="7712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92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5086" y="365125"/>
            <a:ext cx="10758714" cy="142875"/>
          </a:xfrm>
        </p:spPr>
        <p:txBody>
          <a:bodyPr>
            <a:normAutofit fontScale="90000"/>
          </a:bodyPr>
          <a:lstStyle/>
          <a:p>
            <a:r>
              <a:rPr lang="ru-RU" sz="1400" dirty="0" smtClean="0"/>
              <a:t>Чуваши</a:t>
            </a:r>
            <a:endParaRPr lang="ru-RU" sz="1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800" dirty="0"/>
              <a:t>Чуваши — один из древних народов Поволжья, обладающий уникальной культурой, языком и традициями. Несмотря на многовековое взаимодействие с другими народами, чуваши смогли сохранить свою самобытность</a:t>
            </a:r>
            <a:r>
              <a:rPr lang="ru-RU" sz="1800" dirty="0" smtClean="0"/>
              <a:t>.</a:t>
            </a:r>
          </a:p>
          <a:p>
            <a:r>
              <a:rPr lang="ru-RU" sz="1800" dirty="0"/>
              <a:t>Культура чувашей богата и разнообразна. Она включает в себя уникальные обычаи, обряды, музыку, танцы и устное народное творчество. Чуваши известны своими песнями, которые часто сопровождаются игрой на традиционных инструментах, таких как гусли и барабан.</a:t>
            </a:r>
          </a:p>
          <a:p>
            <a:endParaRPr lang="ru-RU" sz="1800" dirty="0"/>
          </a:p>
          <a:p>
            <a:r>
              <a:rPr lang="ru-RU" sz="1800" dirty="0"/>
              <a:t>Одна из важных традиций — уважение к природе. Чуваши считают, что земля, вода и лес имеют своих духов, которых нужно почитать. Это отражается в их обрядах и </a:t>
            </a:r>
            <a:r>
              <a:rPr lang="ru-RU" sz="1800" dirty="0" smtClean="0"/>
              <a:t>праздниках</a:t>
            </a:r>
          </a:p>
          <a:p>
            <a:r>
              <a:rPr lang="ru-RU" sz="1800" dirty="0"/>
              <a:t>Чувашские праздники тесно связаны с сельскохозяйственным календарём. Одним из самых важных называют </a:t>
            </a:r>
            <a:r>
              <a:rPr lang="ru-RU" sz="1800" dirty="0" err="1"/>
              <a:t>Акатуй</a:t>
            </a:r>
            <a:r>
              <a:rPr lang="ru-RU" sz="1800" dirty="0"/>
              <a:t> — праздник начала и окончания весенних полевых работ. В эти дни устраивают народные гуляния, соревнования, песни и танцы.</a:t>
            </a:r>
          </a:p>
          <a:p>
            <a:endParaRPr lang="ru-RU" sz="1800" dirty="0"/>
          </a:p>
          <a:p>
            <a:r>
              <a:rPr lang="ru-RU" sz="1800" dirty="0"/>
              <a:t>Другой значимый праздник — </a:t>
            </a:r>
            <a:r>
              <a:rPr lang="ru-RU" sz="1800" dirty="0" err="1"/>
              <a:t>Сурхури</a:t>
            </a:r>
            <a:r>
              <a:rPr lang="ru-RU" sz="1800" dirty="0"/>
              <a:t>, который отмечают в дни зимнего солнцестояния. Он связан с почитанием предков и включает в себя обряды, направленные на защиту от злых духов.</a:t>
            </a:r>
          </a:p>
          <a:p>
            <a:endParaRPr lang="ru-RU" sz="1800" dirty="0"/>
          </a:p>
          <a:p>
            <a:r>
              <a:rPr lang="ru-RU" sz="1800" dirty="0"/>
              <a:t>Также стоит отметить </a:t>
            </a:r>
            <a:r>
              <a:rPr lang="ru-RU" sz="1800" dirty="0" err="1"/>
              <a:t>Уяв</a:t>
            </a:r>
            <a:r>
              <a:rPr lang="ru-RU" sz="1800" dirty="0"/>
              <a:t> — летний праздник, посвящённый поиску суженых. В этот день проводят игры, хороводы и состязания.</a:t>
            </a:r>
          </a:p>
          <a:p>
            <a:endParaRPr lang="ru-RU" sz="1800" dirty="0"/>
          </a:p>
          <a:p>
            <a:r>
              <a:rPr lang="ru-RU" sz="1800" dirty="0"/>
              <a:t>Есть у чувашей и своя Масленица — </a:t>
            </a:r>
            <a:r>
              <a:rPr lang="ru-RU" sz="1800" dirty="0" err="1"/>
              <a:t>Саварни</a:t>
            </a:r>
            <a:r>
              <a:rPr lang="ru-RU" sz="1800" dirty="0"/>
              <a:t>. Отмечают проводы зимы с массовыми гуляниями, катаниями на санях и сжиганием чучела.</a:t>
            </a:r>
          </a:p>
        </p:txBody>
      </p:sp>
    </p:spTree>
    <p:extLst>
      <p:ext uri="{BB962C8B-B14F-4D97-AF65-F5344CB8AC3E}">
        <p14:creationId xmlns:p14="http://schemas.microsoft.com/office/powerpoint/2010/main" val="259052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817255635"/>
              </p:ext>
            </p:extLst>
          </p:nvPr>
        </p:nvGraphicFramePr>
        <p:xfrm>
          <a:off x="0" y="0"/>
          <a:ext cx="12192000" cy="70394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896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8769"/>
            <a:ext cx="12192000" cy="8620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336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" y="0"/>
            <a:ext cx="12192000" cy="6858000"/>
          </a:xfrm>
        </p:spPr>
        <p:txBody>
          <a:bodyPr/>
          <a:lstStyle/>
          <a:p>
            <a:r>
              <a:rPr lang="ru-RU" dirty="0" smtClean="0"/>
              <a:t>Русские</a:t>
            </a:r>
          </a:p>
          <a:p>
            <a:r>
              <a:rPr lang="ru-RU" dirty="0"/>
              <a:t> У русского народа есть традиции и обычаи, связанные с семейной жизнью, праздниками, кулинарией и бытом. Некоторые традиции имеют корни в язычестве, зародившись до крещения Руси, но со временем их сакральный смысл терялся, но основные элементы ритуалов дошли и до наших дней</a:t>
            </a:r>
            <a:r>
              <a:rPr lang="ru-RU" dirty="0" smtClean="0"/>
              <a:t>.</a:t>
            </a:r>
          </a:p>
          <a:p>
            <a:r>
              <a:rPr lang="ru-RU" dirty="0"/>
              <a:t>Семейные традиции, связанные с чтением книг, — это устоявшиеся практики, которые укрепляют связь между членами семьи, способствуют духовному развитию и формируют интерес к литературе. Такие традиции могут включать совместное чтение, обсуждение книг, выбор литературы для совместного времяпрепровождения и другие формы взаимодействия. </a:t>
            </a:r>
            <a:endParaRPr lang="ru-RU" dirty="0" smtClean="0"/>
          </a:p>
          <a:p>
            <a:r>
              <a:rPr lang="ru-RU" dirty="0"/>
              <a:t>Посиделки (</a:t>
            </a:r>
            <a:r>
              <a:rPr lang="ru-RU" dirty="0" err="1"/>
              <a:t>супредки</a:t>
            </a:r>
            <a:r>
              <a:rPr lang="ru-RU" dirty="0"/>
              <a:t>) устраивались в осенне-зимний период Вечерами молодежь собиралась у одинокой пожилой женщины, девушки и молодые женщины приносили кудель и другую работу - пряли, вышивали, вязали. Здесь обсуждали всякие сельские дела, рассказывали истории и сказки, пели песни.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71418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468</Words>
  <Application>Microsoft Office PowerPoint</Application>
  <PresentationFormat>Широкоэкранный</PresentationFormat>
  <Paragraphs>25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1_Тема Office</vt:lpstr>
      <vt:lpstr>3_Тема Office</vt:lpstr>
      <vt:lpstr>4_Тема Office</vt:lpstr>
      <vt:lpstr>2_Тема Office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Чуваши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11</cp:revision>
  <dcterms:created xsi:type="dcterms:W3CDTF">2026-04-19T09:23:29Z</dcterms:created>
  <dcterms:modified xsi:type="dcterms:W3CDTF">2026-04-20T12:44:38Z</dcterms:modified>
</cp:coreProperties>
</file>