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302" r:id="rId3"/>
    <p:sldId id="305" r:id="rId4"/>
    <p:sldId id="294" r:id="rId5"/>
    <p:sldId id="292" r:id="rId6"/>
    <p:sldId id="307" r:id="rId7"/>
    <p:sldId id="267" r:id="rId8"/>
    <p:sldId id="308" r:id="rId9"/>
    <p:sldId id="309" r:id="rId10"/>
    <p:sldId id="310" r:id="rId11"/>
    <p:sldId id="311" r:id="rId12"/>
    <p:sldId id="264" r:id="rId13"/>
    <p:sldId id="30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Амир" initials="А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-52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398131"/>
      </p:ext>
    </p:extLst>
  </p:cSld>
  <p:clrMapOvr>
    <a:masterClrMapping/>
  </p:clrMapOvr>
  <p:transition spd="med"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871744"/>
      </p:ext>
    </p:extLst>
  </p:cSld>
  <p:clrMapOvr>
    <a:masterClrMapping/>
  </p:clrMapOvr>
  <p:transition spd="med"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583984"/>
      </p:ext>
    </p:extLst>
  </p:cSld>
  <p:clrMapOvr>
    <a:masterClrMapping/>
  </p:clrMapOvr>
  <p:transition spd="med"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051503"/>
      </p:ext>
    </p:extLst>
  </p:cSld>
  <p:clrMapOvr>
    <a:masterClrMapping/>
  </p:clrMapOvr>
  <p:transition spd="med"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669445"/>
      </p:ext>
    </p:extLst>
  </p:cSld>
  <p:clrMapOvr>
    <a:masterClrMapping/>
  </p:clrMapOvr>
  <p:transition spd="med"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868126"/>
      </p:ext>
    </p:extLst>
  </p:cSld>
  <p:clrMapOvr>
    <a:masterClrMapping/>
  </p:clrMapOvr>
  <p:transition spd="med"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503410"/>
      </p:ext>
    </p:extLst>
  </p:cSld>
  <p:clrMapOvr>
    <a:masterClrMapping/>
  </p:clrMapOvr>
  <p:transition spd="med"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685181"/>
      </p:ext>
    </p:extLst>
  </p:cSld>
  <p:clrMapOvr>
    <a:masterClrMapping/>
  </p:clrMapOvr>
  <p:transition spd="med"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197409"/>
      </p:ext>
    </p:extLst>
  </p:cSld>
  <p:clrMapOvr>
    <a:masterClrMapping/>
  </p:clrMapOvr>
  <p:transition spd="med"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031705"/>
      </p:ext>
    </p:extLst>
  </p:cSld>
  <p:clrMapOvr>
    <a:masterClrMapping/>
  </p:clrMapOvr>
  <p:transition spd="med"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907196"/>
      </p:ext>
    </p:extLst>
  </p:cSld>
  <p:clrMapOvr>
    <a:masterClrMapping/>
  </p:clrMapOvr>
  <p:transition spd="med"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66FF">
                <a:alpha val="80000"/>
              </a:srgbClr>
            </a:gs>
            <a:gs pos="50000">
              <a:schemeClr val="bg1"/>
            </a:gs>
            <a:gs pos="100000">
              <a:srgbClr val="00CC00">
                <a:alpha val="80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11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6" y="25410"/>
            <a:ext cx="7961536" cy="5206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1375194" y="3128522"/>
            <a:ext cx="6348413" cy="55002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218782" y="3184924"/>
            <a:ext cx="6348413" cy="55002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7035" y="1891552"/>
            <a:ext cx="7727578" cy="2142565"/>
          </a:xfr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ba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Здравствуйте!</a:t>
            </a:r>
            <a:br>
              <a:rPr lang="ba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ba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Һаумыһығыҙ!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4113845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98700" y="546044"/>
            <a:ext cx="7778068" cy="1079556"/>
          </a:xfrm>
        </p:spPr>
        <p:txBody>
          <a:bodyPr>
            <a:noAutofit/>
          </a:bodyPr>
          <a:lstStyle/>
          <a:p>
            <a:endParaRPr lang="ru-RU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722392" y="3117037"/>
            <a:ext cx="6348413" cy="6857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6" y="25410"/>
            <a:ext cx="7961536" cy="5206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139155" y="2952683"/>
            <a:ext cx="6348413" cy="9017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pic>
        <p:nvPicPr>
          <p:cNvPr id="1026" name="Picture 2" descr="C:\Users\user\Downloads\Districts_of_Bashkortostan_with_citie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88" y="546045"/>
            <a:ext cx="6215062" cy="573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397536"/>
      </p:ext>
    </p:extLst>
  </p:cSld>
  <p:clrMapOvr>
    <a:masterClrMapping/>
  </p:clrMapOvr>
  <p:transition spd="med" advClick="0" advTm="10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771774" y="274638"/>
            <a:ext cx="5300663" cy="1225550"/>
          </a:xfrm>
        </p:spPr>
        <p:txBody>
          <a:bodyPr>
            <a:normAutofit/>
          </a:bodyPr>
          <a:lstStyle/>
          <a:p>
            <a:r>
              <a:rPr lang="ba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Балаҫ</a:t>
            </a:r>
            <a:endParaRPr lang="ru-RU" sz="5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581275" y="3039200"/>
            <a:ext cx="6348413" cy="7286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6" y="25410"/>
            <a:ext cx="7961536" cy="5206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241505" y="3017026"/>
            <a:ext cx="6348413" cy="885825"/>
          </a:xfrm>
          <a:prstGeom prst="rect">
            <a:avLst/>
          </a:prstGeom>
        </p:spPr>
      </p:pic>
      <p:pic>
        <p:nvPicPr>
          <p:cNvPr id="2050" name="Picture 2" descr="C:\Users\user\Downloads\dsc05229_11zon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210" y="1461176"/>
            <a:ext cx="8285162" cy="4824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794817"/>
      </p:ext>
    </p:extLst>
  </p:cSld>
  <p:clrMapOvr>
    <a:masterClrMapping/>
  </p:clrMapOvr>
  <p:transition spd="med" advClick="0" advTm="10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6" y="25410"/>
            <a:ext cx="7961536" cy="5206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552698" y="3124926"/>
            <a:ext cx="6348413" cy="5572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70105" y="3088462"/>
            <a:ext cx="6348413" cy="7429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7035" y="1891552"/>
            <a:ext cx="7727578" cy="2142565"/>
          </a:xfr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3075" name="Picture 3" descr="C:\Users\user\Downloads\ce2f9f42-9bcd-5922-a74f-64c56b59bb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575" y="593963"/>
            <a:ext cx="9786937" cy="5691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856418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6" y="25410"/>
            <a:ext cx="7961536" cy="5206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609849" y="3039202"/>
            <a:ext cx="6348413" cy="7286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098630" y="3159900"/>
            <a:ext cx="6348413" cy="6000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72149" y="671514"/>
            <a:ext cx="4886325" cy="800099"/>
          </a:xfr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ba-RU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Милли кейем</a:t>
            </a:r>
            <a:endParaRPr lang="ru-RU" sz="4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Users\user\Downloads\c0f051601149881a1958b23a0cf897c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656" y="607174"/>
            <a:ext cx="4234376" cy="567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ser\Downloads\aa457ae2e56f23c9a411db8cab9e92b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383" y="1683943"/>
            <a:ext cx="3443289" cy="460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279846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6" y="25410"/>
            <a:ext cx="7961536" cy="5206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531269" y="3046343"/>
            <a:ext cx="6348413" cy="7143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284368" y="3159900"/>
            <a:ext cx="6348413" cy="6000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52525" y="414339"/>
            <a:ext cx="3677164" cy="971550"/>
          </a:xfr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ba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Ҡашмау</a:t>
            </a:r>
            <a:endParaRPr lang="ru-RU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C:\Users\user\Downloads\c2123bb9f49760d4914c7714346f6e5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110" y="1053955"/>
            <a:ext cx="3391414" cy="510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650" y="1499954"/>
            <a:ext cx="3357563" cy="4657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994175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6" y="25410"/>
            <a:ext cx="7961536" cy="5206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566986" y="3139214"/>
            <a:ext cx="6348413" cy="5286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220074" y="3109894"/>
            <a:ext cx="6348413" cy="7000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pic>
        <p:nvPicPr>
          <p:cNvPr id="6146" name="Picture 2" descr="C:\Users\user\Downloads\scale_24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9" y="742948"/>
            <a:ext cx="3257550" cy="530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300538" y="2043113"/>
            <a:ext cx="3086100" cy="311467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ba-RU" b="1" dirty="0" smtClean="0">
                <a:latin typeface="Times New Roman" pitchFamily="18" charset="0"/>
                <a:cs typeface="Times New Roman" pitchFamily="18" charset="0"/>
              </a:rPr>
              <a:t>Һаҡал</a:t>
            </a:r>
            <a:br>
              <a:rPr lang="ba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ba-RU" b="1" dirty="0" smtClean="0">
                <a:latin typeface="Times New Roman" pitchFamily="18" charset="0"/>
                <a:cs typeface="Times New Roman" pitchFamily="18" charset="0"/>
              </a:rPr>
              <a:t>селтәр</a:t>
            </a:r>
            <a:br>
              <a:rPr lang="ba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ba-RU" b="1" dirty="0" smtClean="0">
                <a:latin typeface="Times New Roman" pitchFamily="18" charset="0"/>
                <a:cs typeface="Times New Roman" pitchFamily="18" charset="0"/>
              </a:rPr>
              <a:t>түшелдерек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Users\user\Downloads\7681eb2705f186241af04e84ce8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488" y="792956"/>
            <a:ext cx="3571873" cy="5200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943911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6" y="25410"/>
            <a:ext cx="7961536" cy="5206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559841" y="3074920"/>
            <a:ext cx="6348413" cy="6572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218782" y="3184924"/>
            <a:ext cx="6348413" cy="55002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229350" y="885826"/>
            <a:ext cx="3214688" cy="1143000"/>
          </a:xfrm>
        </p:spPr>
        <p:txBody>
          <a:bodyPr>
            <a:noAutofit/>
          </a:bodyPr>
          <a:lstStyle/>
          <a:p>
            <a:r>
              <a:rPr lang="ba-RU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Сулпы</a:t>
            </a:r>
            <a:endParaRPr lang="ru-RU" sz="6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user\Downloads\9f2765a86f101659c2a122732d187379_516_31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74" y="1017519"/>
            <a:ext cx="5359026" cy="477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5" name="Picture 7" descr="C:\Users\user\Downloads\FZuj7YaI0k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244" y="2771775"/>
            <a:ext cx="4379224" cy="2914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2096524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6" y="25410"/>
            <a:ext cx="7961536" cy="5206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075655" y="3054283"/>
            <a:ext cx="6348413" cy="69850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785892" y="3078937"/>
            <a:ext cx="6348413" cy="76199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657850" y="1757362"/>
            <a:ext cx="4083016" cy="2300287"/>
          </a:xfrm>
        </p:spPr>
        <p:txBody>
          <a:bodyPr>
            <a:normAutofit/>
          </a:bodyPr>
          <a:lstStyle/>
          <a:p>
            <a:r>
              <a:rPr lang="ba-RU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Француз яулыҡ</a:t>
            </a:r>
            <a:endParaRPr lang="ru-RU" sz="6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AutoShape 2" descr="C:\Users\user\Downloads\i (4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5" name="Picture 3" descr="C:\Users\user\Downloads\66813045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191" y="600808"/>
            <a:ext cx="3700463" cy="5605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434775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4676" y="546045"/>
            <a:ext cx="4686299" cy="796980"/>
          </a:xfrm>
        </p:spPr>
        <p:txBody>
          <a:bodyPr>
            <a:noAutofit/>
          </a:bodyPr>
          <a:lstStyle/>
          <a:p>
            <a:r>
              <a:rPr lang="ba-RU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Ҡурай </a:t>
            </a:r>
            <a:endParaRPr lang="ru-RU" sz="6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52102" y="2952893"/>
            <a:ext cx="6348413" cy="9012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6" y="25410"/>
            <a:ext cx="7961536" cy="5206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077805" y="3081925"/>
            <a:ext cx="6348413" cy="756025"/>
          </a:xfrm>
          <a:prstGeom prst="rect">
            <a:avLst/>
          </a:prstGeom>
        </p:spPr>
      </p:pic>
      <p:pic>
        <p:nvPicPr>
          <p:cNvPr id="9218" name="Picture 2" descr="C:\Users\user\Downloads\ec01048f-00f3-5f89-974d-f06fd8f992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367" y="1764506"/>
            <a:ext cx="6097416" cy="410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1637644"/>
      </p:ext>
    </p:extLst>
  </p:cSld>
  <p:clrMapOvr>
    <a:masterClrMapping/>
  </p:clrMapOvr>
  <p:transition spd="med" advClick="0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6" y="25410"/>
            <a:ext cx="7961536" cy="5206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52686" y="3065783"/>
            <a:ext cx="6348413" cy="70009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312942" y="3102750"/>
            <a:ext cx="6348413" cy="7143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pic>
        <p:nvPicPr>
          <p:cNvPr id="10242" name="Picture 2" descr="C:\Users\user\Downloads\3d8c6fe7-4ffb-5058-9cc9-e44cf1001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752036"/>
            <a:ext cx="4143375" cy="4149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er\Downloads\603491308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25" y="2563717"/>
            <a:ext cx="5043488" cy="3586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57888" y="752035"/>
            <a:ext cx="4300537" cy="1448239"/>
          </a:xfrm>
        </p:spPr>
        <p:txBody>
          <a:bodyPr>
            <a:normAutofit/>
          </a:bodyPr>
          <a:lstStyle/>
          <a:p>
            <a:r>
              <a:rPr lang="ba-RU" sz="7200" b="1" dirty="0" smtClean="0">
                <a:latin typeface="Times New Roman" pitchFamily="18" charset="0"/>
                <a:cs typeface="Times New Roman" pitchFamily="18" charset="0"/>
              </a:rPr>
              <a:t>Ҡумыҙ </a:t>
            </a:r>
            <a:endParaRPr lang="ru-RU" sz="7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6804303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5836" y="25410"/>
            <a:ext cx="7961536" cy="5206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638422" y="3053489"/>
            <a:ext cx="6348413" cy="7000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398668" y="3059888"/>
            <a:ext cx="6348413" cy="8001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pic>
        <p:nvPicPr>
          <p:cNvPr id="11267" name="Picture 3" descr="C:\Users\user\Downloads\square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9" y="673731"/>
            <a:ext cx="5605462" cy="431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91290" y="900113"/>
            <a:ext cx="4495797" cy="1414462"/>
          </a:xfrm>
        </p:spPr>
        <p:txBody>
          <a:bodyPr>
            <a:normAutofit/>
          </a:bodyPr>
          <a:lstStyle/>
          <a:p>
            <a:r>
              <a:rPr lang="ba-RU" sz="5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Бауырһаҡ </a:t>
            </a:r>
            <a:endParaRPr lang="ru-RU" sz="5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8" name="Picture 4" descr="C:\Users\user\Downloads\82015bee36c72f12b4c5e17e294050f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020" y="3202618"/>
            <a:ext cx="4999804" cy="2812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96669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2212" y="788894"/>
            <a:ext cx="7709647" cy="519953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5910436" y="1600200"/>
            <a:ext cx="371128" cy="4525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1333987" y="3140816"/>
            <a:ext cx="6348413" cy="5500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6440" y="69807"/>
            <a:ext cx="7961536" cy="5206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5232" y="6285610"/>
            <a:ext cx="7961536" cy="5206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218782" y="3184924"/>
            <a:ext cx="6348413" cy="550024"/>
          </a:xfrm>
          <a:prstGeom prst="rect">
            <a:avLst/>
          </a:prstGeom>
        </p:spPr>
      </p:pic>
      <p:pic>
        <p:nvPicPr>
          <p:cNvPr id="6146" name="Picture 2" descr="C:\Users\Амир\Downloads\img11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739152"/>
            <a:ext cx="6678706" cy="3442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772903"/>
      </p:ext>
    </p:extLst>
  </p:cSld>
  <p:clrMapOvr>
    <a:masterClrMapping/>
  </p:clrMapOvr>
  <p:transition spd="med" advClick="0"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428</TotalTime>
  <Words>13</Words>
  <Application>Microsoft Office PowerPoint</Application>
  <PresentationFormat>Произвольный</PresentationFormat>
  <Paragraphs>10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1_Тема Office</vt:lpstr>
      <vt:lpstr>Здравствуйте! Һаумыһығыҙ!</vt:lpstr>
      <vt:lpstr>Презентация PowerPoint</vt:lpstr>
      <vt:lpstr>Балаҫ</vt:lpstr>
      <vt:lpstr>Презентация PowerPoint</vt:lpstr>
      <vt:lpstr>Милли кейем</vt:lpstr>
      <vt:lpstr>Ҡашмау</vt:lpstr>
      <vt:lpstr>Һаҡал селтәр түшелдерек</vt:lpstr>
      <vt:lpstr>Сулпы</vt:lpstr>
      <vt:lpstr>Француз яулыҡ</vt:lpstr>
      <vt:lpstr>Ҡурай </vt:lpstr>
      <vt:lpstr>Ҡумыҙ </vt:lpstr>
      <vt:lpstr>Бауырһаҡ 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42</cp:revision>
  <dcterms:created xsi:type="dcterms:W3CDTF">2023-12-11T13:04:57Z</dcterms:created>
  <dcterms:modified xsi:type="dcterms:W3CDTF">2026-03-24T20:27:04Z</dcterms:modified>
</cp:coreProperties>
</file>