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23813-7827-4FE2-B2A1-69D4887638F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5E09-8AD8-4D9E-A8DA-25C8B315F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649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23813-7827-4FE2-B2A1-69D4887638F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5E09-8AD8-4D9E-A8DA-25C8B315F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195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23813-7827-4FE2-B2A1-69D4887638F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5E09-8AD8-4D9E-A8DA-25C8B315F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760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23813-7827-4FE2-B2A1-69D4887638F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5E09-8AD8-4D9E-A8DA-25C8B315F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444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23813-7827-4FE2-B2A1-69D4887638F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5E09-8AD8-4D9E-A8DA-25C8B315F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88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23813-7827-4FE2-B2A1-69D4887638F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5E09-8AD8-4D9E-A8DA-25C8B315F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898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23813-7827-4FE2-B2A1-69D4887638F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5E09-8AD8-4D9E-A8DA-25C8B315F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448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23813-7827-4FE2-B2A1-69D4887638F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5E09-8AD8-4D9E-A8DA-25C8B315F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548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23813-7827-4FE2-B2A1-69D4887638F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5E09-8AD8-4D9E-A8DA-25C8B315F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802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23813-7827-4FE2-B2A1-69D4887638F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5E09-8AD8-4D9E-A8DA-25C8B315F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521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23813-7827-4FE2-B2A1-69D4887638F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5E09-8AD8-4D9E-A8DA-25C8B315F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862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23813-7827-4FE2-B2A1-69D4887638F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B5E09-8AD8-4D9E-A8DA-25C8B315F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07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microsoft.com/office/2007/relationships/hdphoto" Target="../media/hdphoto4.wdp"/><Relationship Id="rId5" Type="http://schemas.openxmlformats.org/officeDocument/2006/relationships/image" Target="../media/image5.pn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Цифра 7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134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15"/>
    </mc:Choice>
    <mc:Fallback>
      <p:transition spd="slow" advTm="221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653691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43" b="99714" l="0" r="9645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16195" y="788212"/>
            <a:ext cx="4300095" cy="5336996"/>
          </a:xfrm>
          <a:prstGeom prst="rect">
            <a:avLst/>
          </a:prstGeom>
        </p:spPr>
      </p:pic>
      <p:pic>
        <p:nvPicPr>
          <p:cNvPr id="2" name="6462d65465d5ba1e12ca5ba93189a43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9491" y="600594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305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18"/>
    </mc:Choice>
    <mc:Fallback>
      <p:transition spd="slow" advTm="3318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 numSld="6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219" objId="2"/>
        <p14:triggerEvt type="onClick" time="1219" objId="2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653691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43" b="99714" l="0" r="9645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16195" y="788212"/>
            <a:ext cx="4300095" cy="533699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600" b="888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54144" y="935531"/>
            <a:ext cx="2924583" cy="119079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79424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48"/>
    </mc:Choice>
    <mc:Fallback>
      <p:transition spd="slow" advTm="18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653691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43" b="99714" l="0" r="9645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16195" y="788212"/>
            <a:ext cx="4300095" cy="53369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93555" y="1079891"/>
            <a:ext cx="3000794" cy="475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09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03"/>
    </mc:Choice>
    <mc:Fallback>
      <p:transition spd="slow" advTm="14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653691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43" b="99714" l="0" r="9645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16195" y="788212"/>
            <a:ext cx="4300095" cy="533699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65622" y="3218552"/>
            <a:ext cx="1428949" cy="47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887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35"/>
    </mc:Choice>
    <mc:Fallback>
      <p:transition spd="slow" advTm="17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653691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43" b="99714" l="0" r="9645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16195" y="788212"/>
            <a:ext cx="4300095" cy="533699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65622" y="3218552"/>
            <a:ext cx="1428949" cy="4763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600" b="888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54144" y="935531"/>
            <a:ext cx="2924583" cy="11907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93555" y="1079891"/>
            <a:ext cx="3000794" cy="475363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61043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884"/>
    </mc:Choice>
    <mc:Fallback>
      <p:transition spd="slow" advTm="208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|10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</Words>
  <Application>Microsoft Office PowerPoint</Application>
  <PresentationFormat>Широкоэкранный</PresentationFormat>
  <Paragraphs>1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Propisi</vt:lpstr>
      <vt:lpstr>Тема Office</vt:lpstr>
      <vt:lpstr>Цифра 7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Цифра 7</dc:title>
  <dc:creator>Студент</dc:creator>
  <cp:lastModifiedBy>Студент</cp:lastModifiedBy>
  <cp:revision>4</cp:revision>
  <dcterms:created xsi:type="dcterms:W3CDTF">2024-05-29T15:47:13Z</dcterms:created>
  <dcterms:modified xsi:type="dcterms:W3CDTF">2024-05-29T20:41:27Z</dcterms:modified>
</cp:coreProperties>
</file>