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9" r:id="rId3"/>
    <p:sldId id="261" r:id="rId4"/>
    <p:sldId id="262" r:id="rId5"/>
    <p:sldId id="263" r:id="rId6"/>
    <p:sldId id="267" r:id="rId7"/>
    <p:sldId id="271" r:id="rId8"/>
    <p:sldId id="272" r:id="rId9"/>
    <p:sldId id="264" r:id="rId10"/>
    <p:sldId id="270" r:id="rId11"/>
    <p:sldId id="273" r:id="rId12"/>
    <p:sldId id="275" r:id="rId13"/>
    <p:sldId id="274" r:id="rId14"/>
    <p:sldId id="268" r:id="rId15"/>
    <p:sldId id="269" r:id="rId16"/>
    <p:sldId id="265" r:id="rId17"/>
  </p:sldIdLst>
  <p:sldSz cx="9144000" cy="6858000" type="screen4x3"/>
  <p:notesSz cx="6858000" cy="9144000"/>
  <p:embeddedFontLst>
    <p:embeddedFont>
      <p:font typeface="Calibri" pitchFamily="34" charset="0"/>
      <p:regular r:id="rId18"/>
      <p:bold r:id="rId19"/>
      <p:italic r:id="rId20"/>
      <p:boldItalic r:id="rId21"/>
    </p:embeddedFont>
    <p:embeddedFont>
      <p:font typeface="Comic Sans MS" pitchFamily="66" charset="0"/>
      <p:regular r:id="rId22"/>
      <p:bold r:id="rId23"/>
      <p:italic r:id="rId24"/>
      <p:boldItalic r:id="rId2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234" y="18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20.02.2025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20.02.2025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20.02.2025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20.02.2025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20.02.2025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20.02.2025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20.02.2025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20.02.2025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20.02.2025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20.02.2025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20.02.2025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slide" Target="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2843808" y="548680"/>
            <a:ext cx="5904656" cy="4392488"/>
          </a:xfrm>
          <a:prstGeom prst="verticalScroll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Ребята!</a:t>
            </a:r>
          </a:p>
          <a:p>
            <a:pPr algn="ctr"/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Я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приготовила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для вас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игру для закрепления раздела «Материаловедение».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Она нетрудная, но хочу вас предупредить, если вы неверно ответите на вопрос, то начнёте игру с самого начала.</a:t>
            </a:r>
          </a:p>
          <a:p>
            <a:pPr algn="ctr"/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Желаю удачи!</a:t>
            </a:r>
          </a:p>
        </p:txBody>
      </p:sp>
      <p:sp>
        <p:nvSpPr>
          <p:cNvPr id="3" name="Пятно 2 2">
            <a:hlinkClick r:id="rId2" action="ppaction://hlinksldjump"/>
          </p:cNvPr>
          <p:cNvSpPr/>
          <p:nvPr/>
        </p:nvSpPr>
        <p:spPr>
          <a:xfrm>
            <a:off x="4427984" y="5157192"/>
            <a:ext cx="2928958" cy="114300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Играть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Управляющая кнопка: документ 3">
            <a:hlinkClick r:id="" action="ppaction://hlinkshowjump?jump=lastslide" highlightClick="1"/>
          </p:cNvPr>
          <p:cNvSpPr/>
          <p:nvPr/>
        </p:nvSpPr>
        <p:spPr>
          <a:xfrm>
            <a:off x="253821" y="253829"/>
            <a:ext cx="360000" cy="360000"/>
          </a:xfrm>
          <a:prstGeom prst="actionButtonDocumen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4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2843808" y="548680"/>
            <a:ext cx="5904656" cy="4392488"/>
          </a:xfrm>
          <a:prstGeom prst="verticalScroll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Ребята!</a:t>
            </a:r>
          </a:p>
          <a:p>
            <a:pPr algn="ctr"/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Сначала подумайте, </a:t>
            </a:r>
          </a:p>
          <a:p>
            <a:pPr algn="ctr"/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потом выбирайте ответ! </a:t>
            </a:r>
          </a:p>
          <a:p>
            <a:pPr algn="ctr"/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Ошибок больше не допускайте!</a:t>
            </a:r>
          </a:p>
        </p:txBody>
      </p:sp>
      <p:sp>
        <p:nvSpPr>
          <p:cNvPr id="3" name="Пятно 2 2">
            <a:hlinkClick r:id="rId2" action="ppaction://hlinksldjump"/>
          </p:cNvPr>
          <p:cNvSpPr/>
          <p:nvPr/>
        </p:nvSpPr>
        <p:spPr>
          <a:xfrm>
            <a:off x="4427984" y="5157192"/>
            <a:ext cx="2928958" cy="114300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Играть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357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-облако 3"/>
          <p:cNvSpPr/>
          <p:nvPr/>
        </p:nvSpPr>
        <p:spPr>
          <a:xfrm>
            <a:off x="1543307" y="476672"/>
            <a:ext cx="7205157" cy="2736304"/>
          </a:xfrm>
          <a:prstGeom prst="cloudCallout">
            <a:avLst>
              <a:gd name="adj1" fmla="val -29917"/>
              <a:gd name="adj2" fmla="val 8255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203" y="631104"/>
            <a:ext cx="6028446" cy="2566204"/>
          </a:xfrm>
          <a:prstGeom prst="rect">
            <a:avLst/>
          </a:prstGeom>
        </p:spPr>
      </p:pic>
      <p:sp>
        <p:nvSpPr>
          <p:cNvPr id="3" name="Пятно 2 2">
            <a:hlinkClick r:id="rId3" action="ppaction://hlinksldjump"/>
          </p:cNvPr>
          <p:cNvSpPr/>
          <p:nvPr/>
        </p:nvSpPr>
        <p:spPr>
          <a:xfrm>
            <a:off x="4211960" y="5157192"/>
            <a:ext cx="3816424" cy="114300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Сначала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491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ятно 2 2">
            <a:hlinkClick r:id="" action="ppaction://hlinkshowjump?jump=endshow"/>
          </p:cNvPr>
          <p:cNvSpPr/>
          <p:nvPr/>
        </p:nvSpPr>
        <p:spPr>
          <a:xfrm>
            <a:off x="4211960" y="5157192"/>
            <a:ext cx="3144982" cy="114300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Выход 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Выноска-облако 4"/>
          <p:cNvSpPr/>
          <p:nvPr/>
        </p:nvSpPr>
        <p:spPr>
          <a:xfrm>
            <a:off x="1543307" y="476672"/>
            <a:ext cx="7205157" cy="2736304"/>
          </a:xfrm>
          <a:prstGeom prst="cloudCallout">
            <a:avLst>
              <a:gd name="adj1" fmla="val -29783"/>
              <a:gd name="adj2" fmla="val 8184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307" y="561722"/>
            <a:ext cx="6997630" cy="2566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37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3123942" y="2276872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текстильными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Скругленный прямоугольник 2">
            <a:hlinkClick r:id="rId3" action="ppaction://hlinksldjump">
              <a:snd r:embed="rId4" name="drumroll.wav"/>
            </a:hlinkClick>
          </p:cNvPr>
          <p:cNvSpPr/>
          <p:nvPr/>
        </p:nvSpPr>
        <p:spPr>
          <a:xfrm>
            <a:off x="3131840" y="3573016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 smtClean="0"/>
          </a:p>
          <a:p>
            <a:pPr algn="ctr"/>
            <a:r>
              <a:rPr lang="ru-RU" sz="3200" dirty="0" smtClean="0"/>
              <a:t>швейными</a:t>
            </a:r>
            <a:endParaRPr lang="ru-RU" sz="3200" dirty="0"/>
          </a:p>
          <a:p>
            <a:pPr algn="ctr"/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Скругленный прямоугольник 3">
            <a:hlinkClick r:id="rId3" action="ppaction://hlinksldjump">
              <a:snd r:embed="rId4" name="drumroll.wav"/>
            </a:hlinkClick>
          </p:cNvPr>
          <p:cNvSpPr/>
          <p:nvPr/>
        </p:nvSpPr>
        <p:spPr>
          <a:xfrm>
            <a:off x="3116045" y="4869160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 smtClean="0"/>
          </a:p>
          <a:p>
            <a:pPr algn="ctr"/>
            <a:r>
              <a:rPr lang="ru-RU" sz="3200" dirty="0" smtClean="0"/>
              <a:t>прядильными</a:t>
            </a:r>
            <a:endParaRPr lang="ru-RU" sz="3200" dirty="0"/>
          </a:p>
          <a:p>
            <a:pPr algn="ctr"/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28662" y="548680"/>
            <a:ext cx="7215238" cy="1143008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/>
              <a:t>Волокна, из которых изготавливают пряжу, нитки, ткани, называют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60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3123942" y="2276872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Хорошо впитывает влагу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Скругленный прямоугольник 2">
            <a:hlinkClick r:id="rId3" action="ppaction://hlinksldjump">
              <a:snd r:embed="rId4" name="drumroll.wav"/>
            </a:hlinkClick>
          </p:cNvPr>
          <p:cNvSpPr/>
          <p:nvPr/>
        </p:nvSpPr>
        <p:spPr>
          <a:xfrm>
            <a:off x="3131840" y="3573016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 smtClean="0"/>
          </a:p>
          <a:p>
            <a:pPr algn="ctr"/>
            <a:r>
              <a:rPr lang="ru-RU" sz="3200" dirty="0"/>
              <a:t>Мягкая</a:t>
            </a:r>
          </a:p>
          <a:p>
            <a:pPr algn="ctr"/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Скругленный прямоугольник 3">
            <a:hlinkClick r:id="rId3" action="ppaction://hlinksldjump">
              <a:snd r:embed="rId4" name="drumroll.wav"/>
            </a:hlinkClick>
          </p:cNvPr>
          <p:cNvSpPr/>
          <p:nvPr/>
        </p:nvSpPr>
        <p:spPr>
          <a:xfrm>
            <a:off x="3116045" y="4869160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Мнётся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28662" y="548680"/>
            <a:ext cx="7215238" cy="1143008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/>
              <a:t>Какое свойство хлопчатобумажной ткани относится к гигроскопичности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311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3123942" y="2276872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бумага</a:t>
            </a:r>
          </a:p>
        </p:txBody>
      </p:sp>
      <p:sp>
        <p:nvSpPr>
          <p:cNvPr id="3" name="Скругленный прямоугольник 2">
            <a:hlinkClick r:id="rId3" action="ppaction://hlinksldjump">
              <a:snd r:embed="rId4" name="drumroll.wav"/>
            </a:hlinkClick>
          </p:cNvPr>
          <p:cNvSpPr/>
          <p:nvPr/>
        </p:nvSpPr>
        <p:spPr>
          <a:xfrm>
            <a:off x="3131840" y="3573016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 smtClean="0"/>
          </a:p>
          <a:p>
            <a:pPr algn="ctr"/>
            <a:r>
              <a:rPr lang="ru-RU" sz="3200" dirty="0" smtClean="0"/>
              <a:t>пропан</a:t>
            </a:r>
            <a:endParaRPr lang="ru-RU" sz="3200" dirty="0"/>
          </a:p>
          <a:p>
            <a:pPr algn="ctr"/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Скругленный прямоугольник 3">
            <a:hlinkClick r:id="rId3" action="ppaction://hlinksldjump">
              <a:snd r:embed="rId4" name="drumroll.wav"/>
            </a:hlinkClick>
          </p:cNvPr>
          <p:cNvSpPr/>
          <p:nvPr/>
        </p:nvSpPr>
        <p:spPr>
          <a:xfrm>
            <a:off x="3116045" y="4869160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молоко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28662" y="548680"/>
            <a:ext cx="7215238" cy="1143008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К твердым материалам относится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50706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3123942" y="2276872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кирпич</a:t>
            </a:r>
            <a:endParaRPr lang="ru-RU" sz="3200" dirty="0"/>
          </a:p>
        </p:txBody>
      </p:sp>
      <p:sp>
        <p:nvSpPr>
          <p:cNvPr id="3" name="Скругленный прямоугольник 2">
            <a:hlinkClick r:id="rId3" action="ppaction://hlinksldjump">
              <a:snd r:embed="rId4" name="drumroll.wav"/>
            </a:hlinkClick>
          </p:cNvPr>
          <p:cNvSpPr/>
          <p:nvPr/>
        </p:nvSpPr>
        <p:spPr>
          <a:xfrm>
            <a:off x="3131840" y="3573016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 smtClean="0"/>
          </a:p>
          <a:p>
            <a:pPr algn="ctr"/>
            <a:r>
              <a:rPr lang="ru-RU" sz="3200" dirty="0" smtClean="0"/>
              <a:t>лён</a:t>
            </a:r>
            <a:endParaRPr lang="ru-RU" sz="3200" dirty="0"/>
          </a:p>
          <a:p>
            <a:pPr algn="ctr"/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Скругленный прямоугольник 3">
            <a:hlinkClick r:id="rId3" action="ppaction://hlinksldjump">
              <a:snd r:embed="rId4" name="drumroll.wav"/>
            </a:hlinkClick>
          </p:cNvPr>
          <p:cNvSpPr/>
          <p:nvPr/>
        </p:nvSpPr>
        <p:spPr>
          <a:xfrm>
            <a:off x="3116045" y="4869160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 smtClean="0"/>
              <a:t>кевлар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28662" y="548680"/>
            <a:ext cx="7215238" cy="1143008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К </a:t>
            </a:r>
            <a:r>
              <a:rPr lang="ru-RU" sz="3200" dirty="0" smtClean="0"/>
              <a:t>искусственным материалам </a:t>
            </a:r>
            <a:r>
              <a:rPr lang="ru-RU" sz="3200" dirty="0"/>
              <a:t>относится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260097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23942" y="2276872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прядение 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Скругленный прямоугольник 2">
            <a:hlinkClick r:id="" action="ppaction://hlinkshowjump?jump=nextslide">
              <a:snd r:embed="rId4" name="chimes.wav"/>
            </a:hlinkClick>
          </p:cNvPr>
          <p:cNvSpPr/>
          <p:nvPr/>
        </p:nvSpPr>
        <p:spPr>
          <a:xfrm>
            <a:off x="3131840" y="3573016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dirty="0" smtClean="0"/>
          </a:p>
          <a:p>
            <a:pPr algn="ctr"/>
            <a:r>
              <a:rPr lang="ru-RU" sz="3200" dirty="0" smtClean="0"/>
              <a:t>ткачество</a:t>
            </a:r>
            <a:endParaRPr lang="ru-RU" sz="3200" b="1" dirty="0"/>
          </a:p>
          <a:p>
            <a:pPr algn="ctr"/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Скругленный прямоугольник 3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16045" y="4869160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трепание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28662" y="548680"/>
            <a:ext cx="7215238" cy="1143008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/>
              <a:t>Процесс производства ткани называется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9609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23942" y="2276872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/>
              <a:t>Способность ткани впитывать влагу </a:t>
            </a:r>
            <a:r>
              <a:rPr lang="ru-RU" sz="2000" dirty="0" smtClean="0"/>
              <a:t> </a:t>
            </a:r>
            <a:endParaRPr lang="ru-RU" sz="20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Скругленный прямоугольник 2">
            <a:hlinkClick r:id="" action="ppaction://hlinkshowjump?jump=nextslide">
              <a:snd r:embed="rId4" name="chimes.wav"/>
            </a:hlinkClick>
          </p:cNvPr>
          <p:cNvSpPr/>
          <p:nvPr/>
        </p:nvSpPr>
        <p:spPr>
          <a:xfrm>
            <a:off x="3131840" y="3573016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Способность </a:t>
            </a:r>
            <a:r>
              <a:rPr lang="ru-RU" sz="2000" dirty="0"/>
              <a:t>ткани удерживать пыль и другие загрязнения</a:t>
            </a:r>
          </a:p>
        </p:txBody>
      </p:sp>
      <p:sp>
        <p:nvSpPr>
          <p:cNvPr id="4" name="Скругленный прямоугольник 3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16045" y="4869160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/>
              <a:t>Способностью ткани проводить тепло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28662" y="548680"/>
            <a:ext cx="7215238" cy="1143008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/>
              <a:t>Пылеёмкость</a:t>
            </a:r>
            <a:r>
              <a:rPr lang="ru-RU" sz="2800" b="1" dirty="0"/>
              <a:t> это?</a:t>
            </a:r>
            <a:endParaRPr lang="ru-RU" sz="2800" dirty="0"/>
          </a:p>
          <a:p>
            <a:pPr algn="ctr"/>
            <a:endParaRPr lang="ru-RU" sz="28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14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23942" y="2276872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/>
              <a:t>стекло</a:t>
            </a:r>
            <a:endParaRPr lang="ru-RU" sz="2000" dirty="0"/>
          </a:p>
        </p:txBody>
      </p:sp>
      <p:sp>
        <p:nvSpPr>
          <p:cNvPr id="3" name="Скругленный прямоугольник 2">
            <a:hlinkClick r:id="" action="ppaction://hlinkshowjump?jump=nextslide">
              <a:snd r:embed="rId4" name="chimes.wav"/>
            </a:hlinkClick>
          </p:cNvPr>
          <p:cNvSpPr/>
          <p:nvPr/>
        </p:nvSpPr>
        <p:spPr>
          <a:xfrm>
            <a:off x="3131840" y="3573016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полиэтилен</a:t>
            </a:r>
            <a:endParaRPr lang="ru-RU" sz="2000" dirty="0"/>
          </a:p>
        </p:txBody>
      </p:sp>
      <p:sp>
        <p:nvSpPr>
          <p:cNvPr id="4" name="Скругленный прямоугольник 3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16045" y="4869160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шёлк</a:t>
            </a:r>
            <a:endParaRPr lang="ru-RU" sz="20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28662" y="548680"/>
            <a:ext cx="7215238" cy="1143008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К синтетическим материалам относят</a:t>
            </a:r>
            <a:endParaRPr lang="ru-RU" sz="2800" dirty="0"/>
          </a:p>
          <a:p>
            <a:pPr algn="ctr"/>
            <a:endParaRPr lang="ru-RU" sz="28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873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23942" y="2276872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олово</a:t>
            </a:r>
            <a:endParaRPr lang="ru-RU" sz="2000" dirty="0"/>
          </a:p>
        </p:txBody>
      </p:sp>
      <p:sp>
        <p:nvSpPr>
          <p:cNvPr id="3" name="Скругленный прямоугольник 2">
            <a:hlinkClick r:id="" action="ppaction://hlinkshowjump?jump=nextslide">
              <a:snd r:embed="rId4" name="chimes.wav"/>
            </a:hlinkClick>
          </p:cNvPr>
          <p:cNvSpPr/>
          <p:nvPr/>
        </p:nvSpPr>
        <p:spPr>
          <a:xfrm>
            <a:off x="3131840" y="3573016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бетон</a:t>
            </a:r>
            <a:endParaRPr lang="ru-RU" sz="2000" dirty="0"/>
          </a:p>
        </p:txBody>
      </p:sp>
      <p:sp>
        <p:nvSpPr>
          <p:cNvPr id="4" name="Скругленный прямоугольник 3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16045" y="4869160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медь</a:t>
            </a:r>
            <a:endParaRPr lang="ru-RU" sz="20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28662" y="548680"/>
            <a:ext cx="7215238" cy="1143008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К неметаллическим материалам относят</a:t>
            </a:r>
            <a:endParaRPr lang="ru-RU" sz="2800" dirty="0"/>
          </a:p>
          <a:p>
            <a:pPr algn="ctr"/>
            <a:endParaRPr lang="ru-RU" sz="28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69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23942" y="2276872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кирпич</a:t>
            </a:r>
            <a:endParaRPr lang="ru-RU" sz="2000" dirty="0"/>
          </a:p>
        </p:txBody>
      </p:sp>
      <p:sp>
        <p:nvSpPr>
          <p:cNvPr id="3" name="Скругленный прямоугольник 2">
            <a:hlinkClick r:id="" action="ppaction://hlinkshowjump?jump=nextslide">
              <a:snd r:embed="rId4" name="chimes.wav"/>
            </a:hlinkClick>
          </p:cNvPr>
          <p:cNvSpPr/>
          <p:nvPr/>
        </p:nvSpPr>
        <p:spPr>
          <a:xfrm>
            <a:off x="3131840" y="3573016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металлокерамика</a:t>
            </a:r>
            <a:endParaRPr lang="ru-RU" sz="2000" dirty="0"/>
          </a:p>
        </p:txBody>
      </p:sp>
      <p:sp>
        <p:nvSpPr>
          <p:cNvPr id="4" name="Скругленный прямоугольник 3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16045" y="4869160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err="1" smtClean="0"/>
              <a:t>кевлар</a:t>
            </a:r>
            <a:endParaRPr lang="ru-RU" sz="20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28662" y="548680"/>
            <a:ext cx="7215238" cy="1143008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К композитным материалам относится</a:t>
            </a:r>
            <a:endParaRPr lang="ru-RU" sz="2800" dirty="0"/>
          </a:p>
          <a:p>
            <a:pPr algn="ctr"/>
            <a:endParaRPr lang="ru-RU" sz="28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914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23942" y="2276872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/>
              <a:t>Движение одного слоя ткани относительно другого </a:t>
            </a:r>
            <a:r>
              <a:rPr lang="ru-RU" sz="2800" dirty="0"/>
              <a:t> </a:t>
            </a:r>
            <a:endParaRPr lang="ru-RU" sz="2800" dirty="0"/>
          </a:p>
        </p:txBody>
      </p:sp>
      <p:sp>
        <p:nvSpPr>
          <p:cNvPr id="3" name="Скругленный прямоугольник 2">
            <a:hlinkClick r:id="" action="ppaction://hlinkshowjump?jump=nextslide">
              <a:snd r:embed="rId4" name="chimes.wav"/>
            </a:hlinkClick>
          </p:cNvPr>
          <p:cNvSpPr/>
          <p:nvPr/>
        </p:nvSpPr>
        <p:spPr>
          <a:xfrm>
            <a:off x="3131840" y="3573016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Уменьшение </a:t>
            </a:r>
            <a:r>
              <a:rPr lang="ru-RU" sz="2800" dirty="0"/>
              <a:t>размеров ткани при стирке или утюжке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Скругленный прямоугольник 3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16045" y="4869160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/>
              <a:t>Выпадение</a:t>
            </a:r>
            <a:r>
              <a:rPr lang="ru-RU" sz="3200" dirty="0"/>
              <a:t> </a:t>
            </a:r>
            <a:r>
              <a:rPr lang="ru-RU" sz="2800" dirty="0"/>
              <a:t>нитей из </a:t>
            </a:r>
            <a:r>
              <a:rPr lang="ru-RU" sz="2800" dirty="0" smtClean="0"/>
              <a:t>среза ткани </a:t>
            </a:r>
            <a:endParaRPr lang="ru-RU" sz="28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28662" y="548680"/>
            <a:ext cx="7215238" cy="1143008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/>
              <a:t>Усадка это?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009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23942" y="2276872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/>
              <a:t>идущие под углом</a:t>
            </a:r>
          </a:p>
        </p:txBody>
      </p:sp>
      <p:sp>
        <p:nvSpPr>
          <p:cNvPr id="3" name="Скругленный прямоугольник 2">
            <a:hlinkClick r:id="" action="ppaction://hlinkshowjump?jump=nextslide">
              <a:snd r:embed="rId4" name="chimes.wav"/>
            </a:hlinkClick>
          </p:cNvPr>
          <p:cNvSpPr/>
          <p:nvPr/>
        </p:nvSpPr>
        <p:spPr>
          <a:xfrm>
            <a:off x="3131840" y="3573016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/>
              <a:t>идущие вдоль ткани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Скругленный прямоугольник 3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203848" y="4869160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 smtClean="0"/>
          </a:p>
          <a:p>
            <a:pPr algn="ctr"/>
            <a:r>
              <a:rPr lang="ru-RU" sz="2800" dirty="0" smtClean="0"/>
              <a:t>идущие </a:t>
            </a:r>
            <a:r>
              <a:rPr lang="ru-RU" sz="2800" dirty="0"/>
              <a:t>поперек ткани</a:t>
            </a:r>
          </a:p>
          <a:p>
            <a:pPr algn="ctr"/>
            <a:endParaRPr lang="ru-RU" sz="28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28662" y="548680"/>
            <a:ext cx="7215238" cy="1143008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/>
              <a:t>Какие нити в ткани называют основными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030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23942" y="2276872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Репейник 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Скругленный прямоугольник 2">
            <a:hlinkClick r:id="rId2" action="ppaction://hlinksldjump">
              <a:snd r:embed="rId3" name="drumroll.wav"/>
            </a:hlinkClick>
          </p:cNvPr>
          <p:cNvSpPr/>
          <p:nvPr/>
        </p:nvSpPr>
        <p:spPr>
          <a:xfrm>
            <a:off x="3131840" y="3573016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Подсолнечник 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Скругленный прямоугольник 3">
            <a:hlinkClick r:id="rId4" action="ppaction://hlinksldjump">
              <a:snd r:embed="rId5" name="chimes.wav"/>
            </a:hlinkClick>
          </p:cNvPr>
          <p:cNvSpPr/>
          <p:nvPr/>
        </p:nvSpPr>
        <p:spPr>
          <a:xfrm>
            <a:off x="3116045" y="4869160"/>
            <a:ext cx="5012060" cy="720080"/>
          </a:xfrm>
          <a:prstGeom prst="roundRect">
            <a:avLst/>
          </a:prstGeom>
          <a:solidFill>
            <a:srgbClr val="00B0F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 </a:t>
            </a:r>
            <a:r>
              <a:rPr lang="ru-RU" sz="3200" dirty="0"/>
              <a:t>Хлопчатник 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28662" y="548680"/>
            <a:ext cx="7215238" cy="1143008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/>
              <a:t>Укажите </a:t>
            </a:r>
            <a:r>
              <a:rPr lang="ru-RU" sz="2800" b="1" dirty="0" smtClean="0"/>
              <a:t>растение, </a:t>
            </a:r>
            <a:r>
              <a:rPr lang="ru-RU" sz="2800" b="1" dirty="0"/>
              <a:t>волокна которых используют при производстве пряжи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69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82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17365D"/>
      </a:hlink>
      <a:folHlink>
        <a:srgbClr val="17365D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5976</TotalTime>
  <Words>192</Words>
  <Application>Microsoft Office PowerPoint</Application>
  <PresentationFormat>Экран (4:3)</PresentationFormat>
  <Paragraphs>66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Times New Roman</vt:lpstr>
      <vt:lpstr>Comic Sans MS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 типа Лабиринт</dc:title>
  <dc:creator>Фокина Лидия Петровна</dc:creator>
  <cp:keywords>Шаблон интерактивной игры</cp:keywords>
  <cp:lastModifiedBy>16</cp:lastModifiedBy>
  <cp:revision>26</cp:revision>
  <dcterms:created xsi:type="dcterms:W3CDTF">2017-02-23T13:11:39Z</dcterms:created>
  <dcterms:modified xsi:type="dcterms:W3CDTF">2025-02-24T08:27:06Z</dcterms:modified>
</cp:coreProperties>
</file>