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</p:sldMasterIdLst>
  <p:notesMasterIdLst>
    <p:notesMasterId r:id="rId21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10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-216000">
              <a:buNone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2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 </a:t>
            </a:r>
          </a:p>
        </p:txBody>
      </p:sp>
      <p:sp>
        <p:nvSpPr>
          <p:cNvPr id="23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 </a:t>
            </a:r>
          </a:p>
        </p:txBody>
      </p:sp>
      <p:sp>
        <p:nvSpPr>
          <p:cNvPr id="24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 </a:t>
            </a:r>
          </a:p>
        </p:txBody>
      </p:sp>
      <p:sp>
        <p:nvSpPr>
          <p:cNvPr id="25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7EC81FD1-48F5-4604-A438-7650E8E58720}" type="slidenum"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88321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sldNum" idx="4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A1D2D4B-D4A8-457A-8281-BB32F5EF8918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84040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517612A-1E47-4C5D-BA32-4B16D548FDB7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2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0188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4B2BADA-EAC0-445E-A0E4-BCC9F0197502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3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7006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89786288-23B8-4B70-8D55-3253FC018323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4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30865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4EB473-F84D-4FF4-8A6E-D01A08B2BCCB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5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2362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5F16686-6823-41AA-830C-6EC7434D5CB5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6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787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84E44F0-4485-49ED-A4AC-9CEE44B777E6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7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41337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85908CE4-E431-43A5-BC69-E6DA14921C78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8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3577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8A6228B-6077-40D4-8716-2D5DB2213601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9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4927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BDC7E210-4CA2-4BFF-9EBD-0656F9799571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10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50425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8ACBC73-AB56-41B8-A391-00A00DBDCC6F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11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0687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A83565A9-7D4F-422B-A904-C1C1ECEB6702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12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88754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18F42C8-B7AD-40A3-9764-8C377644B1FC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13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26208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DEE51B00-159D-4901-942C-62B9491B49A7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14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71797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FFC564D-661A-424E-9A85-5AC44EF9B04B}" type="slidenum">
              <a:rPr lang="en-US" sz="1200" b="0" u="none" strike="noStrike">
                <a:solidFill>
                  <a:srgbClr val="000000"/>
                </a:solidFill>
                <a:uFillTx/>
                <a:latin typeface="Times New Roman"/>
              </a:rPr>
              <a:t>15</a:t>
            </a:fld>
            <a:endParaRPr lang="ru-RU" sz="12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8319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0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150D48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6" name="Shape 1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0C0A3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2" name="Image 0" descr="preencoded.png">
            <a:hlinkClick r:id="rId3"/>
          </p:cNvPr>
          <p:cNvPicPr/>
          <p:nvPr/>
        </p:nvPicPr>
        <p:blipFill>
          <a:blip r:embed="rId4"/>
          <a:stretch/>
        </p:blipFill>
        <p:spPr>
          <a:xfrm>
            <a:off x="12839040" y="7749720"/>
            <a:ext cx="1721880" cy="410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731520" y="328320"/>
            <a:ext cx="13167000" cy="1373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4" name="PlaceHolder 2"/>
          <p:cNvSpPr>
            <a:spLocks noGrp="1"/>
          </p:cNvSpPr>
          <p:nvPr>
            <p:ph type="body"/>
          </p:nvPr>
        </p:nvSpPr>
        <p:spPr>
          <a:xfrm>
            <a:off x="731520" y="1925640"/>
            <a:ext cx="13167000" cy="4772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0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150D48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6" name="Shape 1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0C0A3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7" name="Image 0" descr="preencoded.png">
            <a:hlinkClick r:id="rId3"/>
          </p:cNvPr>
          <p:cNvPicPr/>
          <p:nvPr/>
        </p:nvPicPr>
        <p:blipFill>
          <a:blip r:embed="rId4"/>
          <a:stretch/>
        </p:blipFill>
        <p:spPr>
          <a:xfrm>
            <a:off x="12839040" y="7749720"/>
            <a:ext cx="1721880" cy="410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731520" y="328320"/>
            <a:ext cx="13167000" cy="1373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731520" y="1925640"/>
            <a:ext cx="13167000" cy="4772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0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150D48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1" name="Shape 1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0C0A3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12" name="Image 0" descr="preencoded.png">
            <a:hlinkClick r:id="rId3"/>
          </p:cNvPr>
          <p:cNvPicPr/>
          <p:nvPr/>
        </p:nvPicPr>
        <p:blipFill>
          <a:blip r:embed="rId4"/>
          <a:stretch/>
        </p:blipFill>
        <p:spPr>
          <a:xfrm>
            <a:off x="12839040" y="7749720"/>
            <a:ext cx="1721880" cy="410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731520" y="328320"/>
            <a:ext cx="13167000" cy="1373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731520" y="1925640"/>
            <a:ext cx="13167000" cy="4772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0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150D48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6" name="Shape 1"/>
          <p:cNvSpPr/>
          <p:nvPr/>
        </p:nvSpPr>
        <p:spPr>
          <a:xfrm>
            <a:off x="0" y="0"/>
            <a:ext cx="14629680" cy="8228880"/>
          </a:xfrm>
          <a:prstGeom prst="rect">
            <a:avLst/>
          </a:prstGeom>
          <a:solidFill>
            <a:srgbClr val="0C0A3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17" name="Image 0" descr="preencoded.png">
            <a:hlinkClick r:id="rId3"/>
          </p:cNvPr>
          <p:cNvPicPr/>
          <p:nvPr/>
        </p:nvPicPr>
        <p:blipFill>
          <a:blip r:embed="rId4"/>
          <a:stretch/>
        </p:blipFill>
        <p:spPr>
          <a:xfrm>
            <a:off x="12839040" y="7749720"/>
            <a:ext cx="1721880" cy="410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731520" y="328320"/>
            <a:ext cx="13167000" cy="1373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731520" y="1925640"/>
            <a:ext cx="13167000" cy="4772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ritika24.ru/page.php?id=5521&amp;ysclid=m8nb7of8x759998204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0" descr="preencoded.png"/>
          <p:cNvPicPr/>
          <p:nvPr/>
        </p:nvPicPr>
        <p:blipFill>
          <a:blip r:embed="rId5"/>
          <a:stretch/>
        </p:blipFill>
        <p:spPr>
          <a:xfrm>
            <a:off x="9144000" y="0"/>
            <a:ext cx="5485680" cy="8228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7" name="Text 0"/>
          <p:cNvSpPr/>
          <p:nvPr/>
        </p:nvSpPr>
        <p:spPr>
          <a:xfrm>
            <a:off x="745985" y="4114440"/>
            <a:ext cx="7467840" cy="338617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Буктрейлер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ru-RU" sz="4400" b="1" dirty="0" err="1">
                <a:solidFill>
                  <a:srgbClr val="FFFFFF"/>
                </a:solidFill>
                <a:latin typeface="Syne Bold"/>
                <a:ea typeface="Syne Bold"/>
              </a:rPr>
              <a:t>п</a:t>
            </a:r>
            <a:r>
              <a:rPr lang="en-US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о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повести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Альберта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Лиханова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" name="Novaya_zapis_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8685" y="7500619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5" descr="preencoded.png"/>
          <p:cNvPicPr/>
          <p:nvPr/>
        </p:nvPicPr>
        <p:blipFill>
          <a:blip r:embed="rId3"/>
          <a:stretch/>
        </p:blipFill>
        <p:spPr>
          <a:xfrm>
            <a:off x="9144000" y="0"/>
            <a:ext cx="5485680" cy="8228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9" name="Text 17"/>
          <p:cNvSpPr/>
          <p:nvPr/>
        </p:nvSpPr>
        <p:spPr>
          <a:xfrm>
            <a:off x="912240" y="2967120"/>
            <a:ext cx="7467840" cy="140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Чистые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камушки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/>
          <p:nvPr/>
        </p:nvPicPr>
        <p:blipFill>
          <a:blip r:embed="rId3"/>
          <a:srcRect r="3154"/>
          <a:stretch/>
        </p:blipFill>
        <p:spPr>
          <a:xfrm>
            <a:off x="27006" y="0"/>
            <a:ext cx="14579640" cy="82296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" name="Text 13"/>
          <p:cNvSpPr/>
          <p:nvPr/>
        </p:nvSpPr>
        <p:spPr>
          <a:xfrm>
            <a:off x="180000" y="6660000"/>
            <a:ext cx="7467840" cy="140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Альберт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Лиханов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/>
          <p:nvPr/>
        </p:nvPicPr>
        <p:blipFill>
          <a:blip r:embed="rId3"/>
          <a:srcRect l="18945" r="20682"/>
          <a:stretch/>
        </p:blipFill>
        <p:spPr>
          <a:xfrm>
            <a:off x="4448520" y="180000"/>
            <a:ext cx="4511520" cy="748044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/>
          <p:nvPr/>
        </p:nvPicPr>
        <p:blipFill>
          <a:blip r:embed="rId3"/>
          <a:stretch/>
        </p:blipFill>
        <p:spPr>
          <a:xfrm>
            <a:off x="4448520" y="135000"/>
            <a:ext cx="4511520" cy="752544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split orient="vert"/>
      </p:transition>
    </mc:Choice>
    <mc:Fallback xmlns="">
      <p:transition spd="slow" advClick="0" advTm="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/>
          <p:nvPr/>
        </p:nvPicPr>
        <p:blipFill>
          <a:blip r:embed="rId3"/>
          <a:stretch/>
        </p:blipFill>
        <p:spPr>
          <a:xfrm>
            <a:off x="4453200" y="360000"/>
            <a:ext cx="4460040" cy="72000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p:transition spd="slow" advClick="0" advTm="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4" descr="preencoded.png"/>
          <p:cNvPicPr/>
          <p:nvPr/>
        </p:nvPicPr>
        <p:blipFill>
          <a:blip r:embed="rId3"/>
          <a:stretch/>
        </p:blipFill>
        <p:spPr>
          <a:xfrm>
            <a:off x="9144000" y="0"/>
            <a:ext cx="5485680" cy="8228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6" name="Text 15"/>
          <p:cNvSpPr/>
          <p:nvPr/>
        </p:nvSpPr>
        <p:spPr>
          <a:xfrm>
            <a:off x="837720" y="2656800"/>
            <a:ext cx="7467840" cy="140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Чистые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камушки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/>
          <p:nvPr/>
        </p:nvPicPr>
        <p:blipFill>
          <a:blip r:embed="rId3"/>
          <a:srcRect b="8791"/>
          <a:stretch/>
        </p:blipFill>
        <p:spPr>
          <a:xfrm>
            <a:off x="8640" y="0"/>
            <a:ext cx="14571360" cy="81648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/>
          <p:nvPr/>
        </p:nvPicPr>
        <p:blipFill>
          <a:blip r:embed="rId3"/>
          <a:srcRect b="28707"/>
          <a:stretch/>
        </p:blipFill>
        <p:spPr>
          <a:xfrm>
            <a:off x="92880" y="1080000"/>
            <a:ext cx="14537520" cy="582876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/>
          <p:nvPr/>
        </p:nvPicPr>
        <p:blipFill>
          <a:blip r:embed="rId3"/>
          <a:srcRect l="22626" t="1765" b="20394"/>
          <a:stretch/>
        </p:blipFill>
        <p:spPr>
          <a:xfrm>
            <a:off x="0" y="360"/>
            <a:ext cx="14630400" cy="8250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/>
          <p:nvPr/>
        </p:nvPicPr>
        <p:blipFill>
          <a:blip r:embed="rId3"/>
          <a:srcRect l="11065" t="2191" r="11420" b="12008"/>
          <a:stretch/>
        </p:blipFill>
        <p:spPr>
          <a:xfrm>
            <a:off x="360" y="0"/>
            <a:ext cx="14630040" cy="82296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/>
          <p:nvPr/>
        </p:nvPicPr>
        <p:blipFill>
          <a:blip r:embed="rId3"/>
          <a:srcRect b="11173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/>
          <p:nvPr/>
        </p:nvPicPr>
        <p:blipFill>
          <a:blip r:embed="rId3"/>
          <a:srcRect t="4250" b="9479"/>
          <a:stretch/>
        </p:blipFill>
        <p:spPr>
          <a:xfrm>
            <a:off x="0" y="0"/>
            <a:ext cx="14666760" cy="82296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 0" descr="preencoded.png"/>
          <p:cNvPicPr/>
          <p:nvPr/>
        </p:nvPicPr>
        <p:blipFill>
          <a:blip r:embed="rId3"/>
          <a:stretch/>
        </p:blipFill>
        <p:spPr>
          <a:xfrm>
            <a:off x="9144000" y="0"/>
            <a:ext cx="5485680" cy="8228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4" name="Text 0"/>
          <p:cNvSpPr/>
          <p:nvPr/>
        </p:nvSpPr>
        <p:spPr>
          <a:xfrm>
            <a:off x="837720" y="498764"/>
            <a:ext cx="7467840" cy="250471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ru-RU" sz="4400" b="1" dirty="0">
                <a:solidFill>
                  <a:srgbClr val="FFFFFF"/>
                </a:solidFill>
                <a:latin typeface="Syne Bold"/>
                <a:ea typeface="Syne Bold"/>
              </a:rPr>
              <a:t>П</a:t>
            </a:r>
            <a:r>
              <a:rPr lang="ru-RU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рочитав повесть вы узнаете</a:t>
            </a:r>
            <a:r>
              <a:rPr lang="en-US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, </a:t>
            </a:r>
            <a:r>
              <a:rPr lang="en-US" sz="44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как</a:t>
            </a:r>
            <a:r>
              <a:rPr lang="ru-RU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ой</a:t>
            </a:r>
            <a:r>
              <a:rPr lang="en-US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ru-RU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же </a:t>
            </a:r>
            <a:r>
              <a:rPr lang="en-US" sz="44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выбор</a:t>
            </a:r>
            <a:r>
              <a:rPr lang="ru-RU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сделал </a:t>
            </a:r>
            <a:r>
              <a:rPr lang="ru-RU" sz="44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Михаська</a:t>
            </a:r>
            <a:r>
              <a:rPr lang="ru-RU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…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" name="Shape 1"/>
          <p:cNvSpPr/>
          <p:nvPr/>
        </p:nvSpPr>
        <p:spPr>
          <a:xfrm>
            <a:off x="837720" y="3632760"/>
            <a:ext cx="537840" cy="53784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6" name="Text 2"/>
          <p:cNvSpPr/>
          <p:nvPr/>
        </p:nvSpPr>
        <p:spPr>
          <a:xfrm>
            <a:off x="937800" y="3690720"/>
            <a:ext cx="337320" cy="42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 algn="ctr">
              <a:lnSpc>
                <a:spcPts val="2650"/>
              </a:lnSpc>
              <a:tabLst>
                <a:tab pos="0" algn="l"/>
              </a:tabLst>
            </a:pPr>
            <a:r>
              <a:rPr lang="en-US" sz="265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1</a:t>
            </a:r>
            <a:endParaRPr lang="ru-RU" sz="26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" name="Text 3"/>
          <p:cNvSpPr/>
          <p:nvPr/>
        </p:nvSpPr>
        <p:spPr>
          <a:xfrm>
            <a:off x="1615680" y="3632760"/>
            <a:ext cx="2836080" cy="703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275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«Чистые камушки»</a:t>
            </a:r>
            <a:endParaRPr lang="ru-RU" sz="2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" name="Text 4"/>
          <p:cNvSpPr/>
          <p:nvPr/>
        </p:nvSpPr>
        <p:spPr>
          <a:xfrm>
            <a:off x="1615680" y="4480200"/>
            <a:ext cx="2836080" cy="765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2999"/>
              </a:lnSpc>
              <a:tabLst>
                <a:tab pos="0" algn="l"/>
              </a:tabLst>
            </a:pPr>
            <a:r>
              <a:rPr lang="en-US" sz="1850" b="0" u="none" strike="noStrike">
                <a:solidFill>
                  <a:srgbClr val="D9E1FF"/>
                </a:solidFill>
                <a:uFillTx/>
                <a:latin typeface="arial"/>
                <a:ea typeface="arial"/>
              </a:rPr>
              <a:t>Книга Альберта Лиханова</a:t>
            </a:r>
            <a:endParaRPr lang="ru-RU" sz="18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" name="Shape 5"/>
          <p:cNvSpPr/>
          <p:nvPr/>
        </p:nvSpPr>
        <p:spPr>
          <a:xfrm>
            <a:off x="4691520" y="3632760"/>
            <a:ext cx="537840" cy="53784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0" name="Text 6"/>
          <p:cNvSpPr/>
          <p:nvPr/>
        </p:nvSpPr>
        <p:spPr>
          <a:xfrm>
            <a:off x="4791960" y="3690720"/>
            <a:ext cx="337320" cy="42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 algn="ctr">
              <a:lnSpc>
                <a:spcPts val="2650"/>
              </a:lnSpc>
              <a:tabLst>
                <a:tab pos="0" algn="l"/>
              </a:tabLst>
            </a:pPr>
            <a:r>
              <a:rPr lang="en-US" sz="265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2</a:t>
            </a:r>
            <a:endParaRPr lang="ru-RU" sz="26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" name="Text 7"/>
          <p:cNvSpPr/>
          <p:nvPr/>
        </p:nvSpPr>
        <p:spPr>
          <a:xfrm>
            <a:off x="5469480" y="3632760"/>
            <a:ext cx="2815560" cy="351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>
              <a:lnSpc>
                <a:spcPts val="275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Трудный Выбор</a:t>
            </a:r>
            <a:endParaRPr lang="ru-RU" sz="2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" name="Text 8"/>
          <p:cNvSpPr/>
          <p:nvPr/>
        </p:nvSpPr>
        <p:spPr>
          <a:xfrm>
            <a:off x="5469480" y="4128120"/>
            <a:ext cx="2836080" cy="38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>
              <a:lnSpc>
                <a:spcPts val="2999"/>
              </a:lnSpc>
              <a:tabLst>
                <a:tab pos="0" algn="l"/>
              </a:tabLst>
            </a:pPr>
            <a:r>
              <a:rPr lang="en-US" sz="1850" b="0" u="none" strike="noStrike">
                <a:solidFill>
                  <a:srgbClr val="D9E1FF"/>
                </a:solidFill>
                <a:uFillTx/>
                <a:latin typeface="arial"/>
                <a:ea typeface="arial"/>
              </a:rPr>
              <a:t>Когда всё против</a:t>
            </a:r>
            <a:endParaRPr lang="ru-RU" sz="18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Shape 9"/>
          <p:cNvSpPr/>
          <p:nvPr/>
        </p:nvSpPr>
        <p:spPr>
          <a:xfrm>
            <a:off x="837720" y="5754600"/>
            <a:ext cx="537840" cy="53784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4" name="Text 10"/>
          <p:cNvSpPr/>
          <p:nvPr/>
        </p:nvSpPr>
        <p:spPr>
          <a:xfrm>
            <a:off x="937800" y="5812560"/>
            <a:ext cx="337320" cy="42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 algn="ctr">
              <a:lnSpc>
                <a:spcPts val="2650"/>
              </a:lnSpc>
              <a:tabLst>
                <a:tab pos="0" algn="l"/>
              </a:tabLst>
            </a:pPr>
            <a:r>
              <a:rPr lang="en-US" sz="265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3</a:t>
            </a:r>
            <a:endParaRPr lang="ru-RU" sz="26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Text 11"/>
          <p:cNvSpPr/>
          <p:nvPr/>
        </p:nvSpPr>
        <p:spPr>
          <a:xfrm>
            <a:off x="1615680" y="5754600"/>
            <a:ext cx="2815560" cy="351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>
              <a:lnSpc>
                <a:spcPts val="275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D9E1FF"/>
                </a:solidFill>
                <a:uFillTx/>
                <a:latin typeface="Syne Bold"/>
                <a:ea typeface="Syne Bold"/>
              </a:rPr>
              <a:t>Истинная Сила</a:t>
            </a:r>
            <a:endParaRPr lang="ru-RU" sz="2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Text 12"/>
          <p:cNvSpPr/>
          <p:nvPr/>
        </p:nvSpPr>
        <p:spPr>
          <a:xfrm>
            <a:off x="1615680" y="6250320"/>
            <a:ext cx="6689880" cy="38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noAutofit/>
          </a:bodyPr>
          <a:lstStyle/>
          <a:p>
            <a:pPr>
              <a:lnSpc>
                <a:spcPts val="2999"/>
              </a:lnSpc>
              <a:tabLst>
                <a:tab pos="0" algn="l"/>
              </a:tabLst>
            </a:pPr>
            <a:r>
              <a:rPr lang="en-US" sz="1850" b="0" u="none" strike="noStrike">
                <a:solidFill>
                  <a:srgbClr val="D9E1FF"/>
                </a:solidFill>
                <a:uFillTx/>
                <a:latin typeface="arial"/>
                <a:ea typeface="arial"/>
              </a:rPr>
              <a:t>Остаться собой</a:t>
            </a:r>
            <a:endParaRPr lang="ru-RU" sz="185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Image 7" descr="preencoded.png"/>
          <p:cNvPicPr/>
          <p:nvPr/>
        </p:nvPicPr>
        <p:blipFill>
          <a:blip r:embed="rId3"/>
          <a:stretch/>
        </p:blipFill>
        <p:spPr>
          <a:xfrm>
            <a:off x="9144000" y="0"/>
            <a:ext cx="5485680" cy="8228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8" name="Text 16"/>
          <p:cNvSpPr/>
          <p:nvPr/>
        </p:nvSpPr>
        <p:spPr>
          <a:xfrm>
            <a:off x="550992" y="615337"/>
            <a:ext cx="7467840" cy="417151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44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Работу</a:t>
            </a:r>
            <a:r>
              <a:rPr lang="en-US" sz="44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4400" b="1" u="none" strike="noStrike" dirty="0" err="1">
                <a:solidFill>
                  <a:srgbClr val="FFFFFF"/>
                </a:solidFill>
                <a:uFillTx/>
                <a:latin typeface="Syne Bold"/>
                <a:ea typeface="Syne Bold"/>
              </a:rPr>
              <a:t>выполнил</a:t>
            </a:r>
            <a:r>
              <a:rPr lang="en-US" sz="4400" b="1" u="none" strike="noStrike" dirty="0">
                <a:solidFill>
                  <a:srgbClr val="FFFFFF"/>
                </a:solidFill>
                <a:uFillTx/>
                <a:latin typeface="Syne Bold"/>
                <a:ea typeface="Syne Bold"/>
              </a:rPr>
              <a:t>: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ru-RU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Учитель </a:t>
            </a:r>
            <a:r>
              <a:rPr lang="en-US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ГАНОУ</a:t>
            </a:r>
            <a:r>
              <a:rPr lang="en-US" sz="22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СО “</a:t>
            </a:r>
            <a:r>
              <a:rPr lang="en-US" sz="20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Губернаторский</a:t>
            </a:r>
            <a:r>
              <a:rPr lang="en-US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</a:t>
            </a:r>
            <a:r>
              <a:rPr lang="en-US" sz="20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лицей</a:t>
            </a:r>
            <a:r>
              <a:rPr lang="en-US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”</a:t>
            </a:r>
            <a:endParaRPr lang="ru-RU" sz="2000" dirty="0">
              <a:solidFill>
                <a:srgbClr val="000000"/>
              </a:solidFill>
              <a:latin typeface="Arial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en-US" sz="20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Кобякова</a:t>
            </a:r>
            <a:r>
              <a:rPr lang="ru-RU" sz="2000" b="1" u="none" strike="noStrike" dirty="0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 Елена </a:t>
            </a:r>
            <a:r>
              <a:rPr lang="ru-RU" sz="2000" b="1" dirty="0" err="1" smtClean="0">
                <a:solidFill>
                  <a:srgbClr val="FFFFFF"/>
                </a:solidFill>
                <a:latin typeface="Syne Bold"/>
                <a:ea typeface="Syne Bold"/>
              </a:rPr>
              <a:t>Г</a:t>
            </a:r>
            <a:r>
              <a:rPr lang="ru-RU" sz="2000" b="1" u="none" strike="noStrike" dirty="0" err="1" smtClean="0">
                <a:solidFill>
                  <a:srgbClr val="FFFFFF"/>
                </a:solidFill>
                <a:uFillTx/>
                <a:latin typeface="Syne Bold"/>
                <a:ea typeface="Syne Bold"/>
              </a:rPr>
              <a:t>адибзяновна</a:t>
            </a:r>
            <a:endParaRPr lang="ru-RU" sz="2000" b="1" u="none" strike="noStrike" dirty="0" smtClean="0">
              <a:solidFill>
                <a:srgbClr val="FFFFFF"/>
              </a:solidFill>
              <a:uFillTx/>
              <a:latin typeface="Syne Bold"/>
              <a:ea typeface="Syne Bold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ru-RU" sz="2000" b="1" dirty="0" smtClean="0">
                <a:solidFill>
                  <a:srgbClr val="FFFFFF"/>
                </a:solidFill>
                <a:latin typeface="Syne Bold"/>
              </a:rPr>
              <a:t>Иллюстрации: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Syne Bold"/>
              </a:rPr>
              <a:t>https://yandex.ru/images/search?lr=54&amp;source=serp&amp;stype=image&amp;text=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Syne Bold"/>
              </a:rPr>
              <a:t>иллюстрации%20к%20произведению%20Чистые%20камушки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Syne Bold"/>
            </a:endParaRPr>
          </a:p>
          <a:p>
            <a:pPr>
              <a:lnSpc>
                <a:spcPts val="5499"/>
              </a:lnSpc>
              <a:tabLst>
                <a:tab pos="0" algn="l"/>
              </a:tabLst>
            </a:pPr>
            <a:r>
              <a:rPr lang="ru-RU" sz="2000" b="1" u="none" strike="noStrike" dirty="0" smtClean="0">
                <a:solidFill>
                  <a:srgbClr val="FFFFFF"/>
                </a:solidFill>
                <a:uFillTx/>
                <a:latin typeface="Syne Bold"/>
              </a:rPr>
              <a:t>Цитаты: </a:t>
            </a:r>
            <a:r>
              <a:rPr lang="en-US" sz="2000" dirty="0">
                <a:hlinkClick r:id="rId4"/>
              </a:rPr>
              <a:t>https://www.kritika24.ru/page.php?id=5521&amp;ysclid=m8nb7of8x7599982045</a:t>
            </a:r>
            <a:endParaRPr lang="ru-RU" sz="20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p:transition spd="slow" advClick="0" advTm="2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86</Words>
  <Application>Microsoft Office PowerPoint</Application>
  <PresentationFormat>Произвольный</PresentationFormat>
  <Paragraphs>38</Paragraphs>
  <Slides>15</Slides>
  <Notes>15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28" baseType="lpstr">
      <vt:lpstr>Arial</vt:lpstr>
      <vt:lpstr>Arial</vt:lpstr>
      <vt:lpstr>Calibri</vt:lpstr>
      <vt:lpstr>DejaVu Sans</vt:lpstr>
      <vt:lpstr>Symbol</vt:lpstr>
      <vt:lpstr>Syne Bold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dc:description/>
  <cp:lastModifiedBy>Asus</cp:lastModifiedBy>
  <cp:revision>36</cp:revision>
  <dcterms:created xsi:type="dcterms:W3CDTF">2025-03-05T04:10:31Z</dcterms:created>
  <dcterms:modified xsi:type="dcterms:W3CDTF">2025-04-07T15:26:02Z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4</vt:i4>
  </property>
  <property fmtid="{D5CDD505-2E9C-101B-9397-08002B2CF9AE}" pid="3" name="PresentationFormat">
    <vt:lpwstr>On-screen Show (16:9)</vt:lpwstr>
  </property>
  <property fmtid="{D5CDD505-2E9C-101B-9397-08002B2CF9AE}" pid="4" name="Slides">
    <vt:i4>4</vt:i4>
  </property>
</Properties>
</file>