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80" r:id="rId3"/>
    <p:sldId id="265" r:id="rId4"/>
    <p:sldId id="297" r:id="rId5"/>
    <p:sldId id="298" r:id="rId6"/>
    <p:sldId id="299" r:id="rId7"/>
    <p:sldId id="300" r:id="rId8"/>
    <p:sldId id="301" r:id="rId9"/>
    <p:sldId id="272" r:id="rId10"/>
    <p:sldId id="274" r:id="rId11"/>
    <p:sldId id="259" r:id="rId12"/>
    <p:sldId id="263" r:id="rId13"/>
    <p:sldId id="268" r:id="rId14"/>
    <p:sldId id="303" r:id="rId15"/>
    <p:sldId id="304" r:id="rId16"/>
    <p:sldId id="288" r:id="rId17"/>
    <p:sldId id="282" r:id="rId18"/>
    <p:sldId id="283" r:id="rId19"/>
    <p:sldId id="284" r:id="rId20"/>
    <p:sldId id="285" r:id="rId21"/>
    <p:sldId id="286" r:id="rId22"/>
    <p:sldId id="287" r:id="rId23"/>
    <p:sldId id="290" r:id="rId24"/>
    <p:sldId id="291" r:id="rId25"/>
    <p:sldId id="292" r:id="rId26"/>
    <p:sldId id="289" r:id="rId27"/>
    <p:sldId id="293" r:id="rId28"/>
    <p:sldId id="294" r:id="rId29"/>
    <p:sldId id="295" r:id="rId30"/>
    <p:sldId id="29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C7A82B5-2B2B-41DB-B849-891C266130DD}">
          <p14:sldIdLst>
            <p14:sldId id="256"/>
            <p14:sldId id="280"/>
            <p14:sldId id="265"/>
            <p14:sldId id="297"/>
            <p14:sldId id="298"/>
            <p14:sldId id="299"/>
            <p14:sldId id="300"/>
            <p14:sldId id="301"/>
            <p14:sldId id="272"/>
            <p14:sldId id="274"/>
            <p14:sldId id="259"/>
            <p14:sldId id="263"/>
            <p14:sldId id="268"/>
            <p14:sldId id="303"/>
            <p14:sldId id="304"/>
            <p14:sldId id="288"/>
            <p14:sldId id="282"/>
            <p14:sldId id="283"/>
            <p14:sldId id="284"/>
            <p14:sldId id="285"/>
            <p14:sldId id="286"/>
            <p14:sldId id="287"/>
            <p14:sldId id="290"/>
            <p14:sldId id="291"/>
            <p14:sldId id="292"/>
            <p14:sldId id="289"/>
            <p14:sldId id="293"/>
            <p14:sldId id="294"/>
            <p14:sldId id="295"/>
            <p14:sldId id="296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25" autoAdjust="0"/>
    <p:restoredTop sz="94660"/>
  </p:normalViewPr>
  <p:slideViewPr>
    <p:cSldViewPr snapToGrid="0">
      <p:cViewPr>
        <p:scale>
          <a:sx n="81" d="100"/>
          <a:sy n="81" d="100"/>
        </p:scale>
        <p:origin x="-318" y="-1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213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846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9/26/2025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3708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642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725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048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127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253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762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179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9/26/2025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765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9/26/2025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95222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9/26/2025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2169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142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866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9/26/2025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94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smtClean="0"/>
              <a:pPr/>
              <a:t>9/26/2025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01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9/26/2025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0477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jp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1189608"/>
            <a:ext cx="9448800" cy="2023363"/>
          </a:xfrm>
        </p:spPr>
        <p:txBody>
          <a:bodyPr anchor="t">
            <a:noAutofit/>
          </a:bodyPr>
          <a:lstStyle/>
          <a:p>
            <a:pPr>
              <a:lnSpc>
                <a:spcPct val="100000"/>
              </a:lnSpc>
            </a:pPr>
            <a:r>
              <a:rPr lang="ru-RU" altLang="ru-RU" sz="4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Гендерное воспитание дошкольников в условиях детского сада</a:t>
            </a:r>
            <a:endParaRPr lang="ru-RU" sz="4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90215" y="3427768"/>
            <a:ext cx="7934841" cy="2975251"/>
          </a:xfrm>
        </p:spPr>
        <p:txBody>
          <a:bodyPr>
            <a:normAutofit/>
          </a:bodyPr>
          <a:lstStyle/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28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«Нельзя считать один пол совершеннее другого,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28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так и нельзя их уравнивать»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228600">
              <a:spcBef>
                <a:spcPts val="1125"/>
              </a:spcBef>
              <a:spcAft>
                <a:spcPts val="1125"/>
              </a:spcAft>
            </a:pPr>
            <a:r>
              <a:rPr lang="ru-RU" sz="2800" dirty="0">
                <a:solidFill>
                  <a:srgbClr val="11111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Ж. Руссо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/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5029"/>
            <a:ext cx="3890215" cy="3212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816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4716" y="4075134"/>
            <a:ext cx="1828804" cy="261214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гендерного воспитания</a:t>
            </a:r>
            <a:endParaRPr lang="ru-RU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1354" y="1410887"/>
            <a:ext cx="1063068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данный момент огромна, т.к. направление программы гендерного воспитания учитывает и то, что современное общество категорически против того, чтобы мужчины и женщины располагали лишь набором преимуществ по своему половому признаку. </a:t>
            </a:r>
          </a:p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отражено в приказе Министерства образования и науки Российской Федерации от 17.10.2003г.</a:t>
            </a:r>
          </a:p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 освещении гендерного вопроса в системе образования». </a:t>
            </a:r>
          </a:p>
        </p:txBody>
      </p:sp>
    </p:spTree>
    <p:extLst>
      <p:ext uri="{BB962C8B-B14F-4D97-AF65-F5344CB8AC3E}">
        <p14:creationId xmlns:p14="http://schemas.microsoft.com/office/powerpoint/2010/main" val="9922363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500" y="1181686"/>
            <a:ext cx="1178110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Проблема воспитания и обучения ребенка в соответствии с его полом является актуальной задачей педагогической работы с детьми дошкольного возраста. </a:t>
            </a:r>
          </a:p>
          <a:p>
            <a:pPr algn="just"/>
            <a:r>
              <a:rPr lang="ru-RU" alt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Цели, методы и подходы воспитания мальчиков и девочек должны быть различными. Биологические половые различия несут с собой различные эмоциональные, познавательные и личностные характеристики. Отсюда и возникает необходимость дифференцированного подхода в воспитании мальчиков и девочек с первых дней жизни.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523" y="3580227"/>
            <a:ext cx="1625680" cy="31370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431" y="3580227"/>
            <a:ext cx="2150864" cy="322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1978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8633DD0-2A03-4F8F-B41D-4505370FDC50}"/>
              </a:ext>
            </a:extLst>
          </p:cNvPr>
          <p:cNvSpPr/>
          <p:nvPr/>
        </p:nvSpPr>
        <p:spPr>
          <a:xfrm>
            <a:off x="825623" y="1429305"/>
            <a:ext cx="8318377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презентации: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Познавательно-творческий.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Объект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презентации: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Дети дошкольного возраста, родители, педагоги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презентации: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Создать условия для естественного развития ребенка дошкольного возраста в ДОУ и в семье с учетом гендерной идентичности. Повысить эффективность реализации задач по гендерному воспитанию детей на основе использования проектной деятельности.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4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3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7BA88646-4326-4071-A61D-526EB655F825}"/>
              </a:ext>
            </a:extLst>
          </p:cNvPr>
          <p:cNvSpPr/>
          <p:nvPr/>
        </p:nvSpPr>
        <p:spPr>
          <a:xfrm>
            <a:off x="88778" y="514905"/>
            <a:ext cx="11576480" cy="6403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24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   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Разработать комплекс мероприятий, направленных на воспитание у дошкольников основ гендерной социализации.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2. Активизировать представление детей о различиях полов (физических, поведенческих и нравственных ценностей) посредством образовательной деятельности, индивидуальной работы, совместной деятельности детей и взрослых.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3. Развивать способы взаимодействий,  характерных для мужского и женского типов поведения через ознакомление детей с художественной литературой.              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4. Прививать нравственные качества, характерные для мальчиков и девочек посредством игровой и художественно-продуктивной деятельности.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5. Повышать активность родителей в совместной деятельности по гендерному воспитанию детей.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6. Формировать стремление утвердиться в половой принадлежности, учить придерживаться социальных  требований в общении с окружающими.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7. Учить быть приятным в общении, воспитанным человеком.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Обратить внимание на половые различия людей, дать понятие о семье.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10. Продолжать учить рассказывать о себе, как о представителе определенного пола, передавать словами жизненные впечатления. Развивать связную и монологическую речь, формировать грамматически правильную речь. Расширять словарный запас, активизировать прилагательными женского, мужского рода.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11. Создавать в группе предметно-развивающую среду с учётом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гендерных особенностей детей.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12. Улучшать взаимоотношения между мальчиками и девочками</a:t>
            </a:r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41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C4896E4D-7B7C-4EFE-8C58-D64628446C81}"/>
              </a:ext>
            </a:extLst>
          </p:cNvPr>
          <p:cNvSpPr/>
          <p:nvPr/>
        </p:nvSpPr>
        <p:spPr>
          <a:xfrm>
            <a:off x="852255" y="1518083"/>
            <a:ext cx="10733103" cy="2733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Гипотеза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презентации: 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    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Реализация проекта позволит объединить усилия ДОУ и семьи для углубленного погружения ребенка в пространство, где дошкольник открывает для себя свой пол (физический, социальный, поведенческий, ролевой и т. д.), ценностного отношения к себе, к противоположному полу, к своей семье и повышению активности родителей в вопросах гендерного воспитания детей дошкольного возраста.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27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38597D50-AE6B-4E61-9843-E7E77A5060D7}"/>
              </a:ext>
            </a:extLst>
          </p:cNvPr>
          <p:cNvSpPr/>
          <p:nvPr/>
        </p:nvSpPr>
        <p:spPr>
          <a:xfrm>
            <a:off x="2645546" y="870527"/>
            <a:ext cx="9135121" cy="5987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презентации: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детей: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1. Определение гендерной позиции по отношению к окружающему миру и людям через освоение образовательных областей.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2. Осознание собственного «Я» - мальчика, «Я»- девочка, развитие ребенка как личности в социуме и семье, и пробуждение чувства 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мужественности/женственности.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3. Проявление благодарности, заботливости и внимания по отношению к родителям, повышение значимости семьи в своей жизни.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родителей: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1. Активизация участия родителей совместно с детьми в жизнедеятельности ДОУ, в игровой и художественно-творческой  деятельности.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2. Проявление позиции активных участников воспитательно-образовательного процесса, выход на позиции партнеров.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3. Заинтересованность родителей в продолжение сотрудничества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педагогов:</a:t>
            </a:r>
            <a:endParaRPr lang="ru-RU" sz="12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1. Содействие укреплению связей между ДОУ и семьёй в вопросах гендерного воспитания детей.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2. Повышение профессиональной компетентности педагогов по гендерному воспитанию дошкольников.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3.  Разработка конспектов образовательной деятельности, игр, развлечения.</a:t>
            </a:r>
            <a:endParaRPr lang="ru-RU" sz="12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17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1EBF3C8-E98C-4A0A-A59F-42F912808BFE}"/>
              </a:ext>
            </a:extLst>
          </p:cNvPr>
          <p:cNvSpPr/>
          <p:nvPr/>
        </p:nvSpPr>
        <p:spPr>
          <a:xfrm>
            <a:off x="337351" y="1376038"/>
            <a:ext cx="10750860" cy="4777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презентации:</a:t>
            </a:r>
            <a:endParaRPr lang="ru-RU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Подготовительный этап:</a:t>
            </a:r>
            <a:endParaRPr lang="ru-RU" sz="14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1. Разработана анкета для родителей «Гендерное воспитание»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2. Подобран для родителей информационный материал и изготовлены папки передвижки по вопросам гендерного воспитания: «Что такое гендерное воспитание?».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3. Подобрана художественная литература для чтения детям, где выражены гендерные признаки.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4. Подобраны подвижные игры.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5. Разработаны конспекты организованной образовательной деятельности по гендерному воспитанию:  «Легенда о двух половинках», «Девочки – будущие мамы» «Мальчики – будущие мужчины», «Женские профессии», «Мужские профессии» ( «Я – мальчик! Я – девочка!»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Заключительный этап: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1. Организованная образовательная деятельность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гендерному воспитанию в подготовительной группе.</a:t>
            </a:r>
            <a:endParaRPr lang="ru-RU" sz="16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2. Анализ анкет родителей и разработка рекомендаций.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68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744" y="4187800"/>
            <a:ext cx="3439733" cy="235621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50900" y="1358900"/>
            <a:ext cx="10388600" cy="3720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Гендерное воспитание это 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формирование у детей представлений о настоящих мужчинах и женщинах, а это</a:t>
            </a:r>
          </a:p>
          <a:p>
            <a:pPr algn="just">
              <a:spcAft>
                <a:spcPts val="800"/>
              </a:spcAft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необходимо для нормальной и эффективной социализации личности.</a:t>
            </a: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 влиянием воспитателей и родителей дошкольник должен усвоить половую роль, или гендерную модель поведения, которой  придерживается человек, чтобы его определяли как женщину или мужчину 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8443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911" y="4129389"/>
            <a:ext cx="1631852" cy="260903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2880" y="1195753"/>
            <a:ext cx="12009119" cy="372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Целевые ориентиры на этапе завершения дошкольного образования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Ребёнок имеет первичные представления о себе, семье, традиционных семейных ценностях,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Включая традиционные гендерные ориентации, проявляет уважение к своему противоположному полу. Необходимость создания в ДОУ условий для гендерной социализации. 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7639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6596" y="1317356"/>
            <a:ext cx="114090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 дошкольные годы не заложить у девочек – мягкость, нежность, аккуратность, стремление к красоте, а у мальчиков – смелость, твердость, выносливость, решительность, рыцарское отношение к представительницам противоположного пола, т. е. не развить предпосылки женственности и мужественности, то это может привести к тому, что став взрослыми мужчинами и женщинами, они будут плохо справляться со своими семейными, общественными и социальными ролями.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735" y="4250611"/>
            <a:ext cx="2286864" cy="2444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800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2475" y="1286359"/>
            <a:ext cx="11959525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Содержание игр детей так же вызывает тревогу: дети демонстрируют модели поведения, не соответствующие полу ребенка, не умеют договариваться в игре, распределять роли.</a:t>
            </a:r>
          </a:p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В процессе трудовой деятельности дети не умеют самостоятельно распределять обязанности с учетом пола партнера. </a:t>
            </a:r>
          </a:p>
          <a:p>
            <a:pPr>
              <a:lnSpc>
                <a:spcPct val="90000"/>
              </a:lnSpc>
            </a:pPr>
            <a:r>
              <a:rPr lang="ru-RU" alt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Мальчика и девочку нельзя воспитывать и обучать одинаково. Они по-разному воспринимают мир, по-разному смотрят и видят, слушают и слышат, по-разному говорят и молчат, чувствуют и переживают.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973" y="4480625"/>
            <a:ext cx="2262429" cy="226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796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983" y="1611823"/>
            <a:ext cx="1160823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None/>
            </a:pPr>
            <a:r>
              <a:rPr lang="ru-RU" alt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представления, какими должны быть мужчины и женщины, очень важно, но ограничиваться этим нельзя. Надо помочь ребенку реализовать эти представления. Для этого, прежде всего, используются естественные и создаются проблемные ситуации, близкие жизненному опыту детей. Немалую роль играет и личный пример поведения взрослого, который воспитывает ребенка.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466" y="4035549"/>
            <a:ext cx="2947264" cy="26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5482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B301956A-957C-4A99-86CA-B59B4A536DF3}"/>
              </a:ext>
            </a:extLst>
          </p:cNvPr>
          <p:cNvSpPr/>
          <p:nvPr/>
        </p:nvSpPr>
        <p:spPr>
          <a:xfrm>
            <a:off x="4944862" y="239698"/>
            <a:ext cx="6791418" cy="174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Анкетирование родителей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выявить степень компетенции родителей в вопросах гендерного воспитания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F21C2AC-9B1B-4415-9541-5C36208EDA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030"/>
            <a:ext cx="4944862" cy="67959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0BD792B7-17C1-49A6-9993-ED3835CAC10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62" y="1571349"/>
            <a:ext cx="7224204" cy="52556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879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CF0CF23-839C-452E-B974-C02D4B33C453}"/>
              </a:ext>
            </a:extLst>
          </p:cNvPr>
          <p:cNvSpPr/>
          <p:nvPr/>
        </p:nvSpPr>
        <p:spPr>
          <a:xfrm>
            <a:off x="3195961" y="843380"/>
            <a:ext cx="8996039" cy="131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Информационный материал для родителей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Повысить активность родителей в совместной деятельности по гендерному воспитанию детей.</a:t>
            </a:r>
            <a:endParaRPr lang="ru-RU" sz="1400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98104F5-0171-4AC4-B5DA-4B3C0E8AC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9935" y="1959745"/>
            <a:ext cx="8140822" cy="472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0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575" y="-390616"/>
            <a:ext cx="11762611" cy="333800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3100" dirty="0"/>
              <a:t/>
            </a:r>
            <a:br>
              <a:rPr lang="ru-RU" sz="3100" dirty="0"/>
            </a:br>
            <a:r>
              <a:rPr lang="ru-RU" sz="3100" cap="none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беседах, с помощью дидактических игр, экскурсий, с помощью решения проблемных ситуаций, знакомства с правилами этикета, профессиями, формируются представления детей о содержании социальных ролей мужчины и женщины, развивается умение использовать эти знания в различных жизненных ситуациях.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7ED652BD-02E1-495C-99D5-F15C0AD06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306932"/>
            <a:ext cx="5410200" cy="3551068"/>
          </a:xfrm>
          <a:prstGeom prst="rect">
            <a:avLst/>
          </a:prstGeom>
        </p:spPr>
      </p:pic>
      <p:pic>
        <p:nvPicPr>
          <p:cNvPr id="12" name="Объект 11">
            <a:extLst>
              <a:ext uri="{FF2B5EF4-FFF2-40B4-BE49-F238E27FC236}">
                <a16:creationId xmlns:a16="http://schemas.microsoft.com/office/drawing/2014/main" xmlns="" id="{A337349E-7099-4D70-9E94-D1FE5F3368F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6248400" y="3306932"/>
            <a:ext cx="5334000" cy="4000500"/>
          </a:xfr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11DA1B4D-2284-4B81-988F-64EF135386B4}"/>
              </a:ext>
            </a:extLst>
          </p:cNvPr>
          <p:cNvSpPr/>
          <p:nvPr/>
        </p:nvSpPr>
        <p:spPr>
          <a:xfrm>
            <a:off x="4891596" y="594194"/>
            <a:ext cx="65162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Образовательная деятельность</a:t>
            </a:r>
            <a:endParaRPr lang="ru-RU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xmlns="" id="{33AC31DD-8D52-41E4-ABCD-A63FD08C0A6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9484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Предметно –развивающая среда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9624" y="1778548"/>
            <a:ext cx="11842376" cy="2839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05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гендерной идентичности мальчиков и девочек возможно лишь в совместной среде, где мальчики и девочки имеют возможность общаться, играть, трудиться вместе, но при этом они могут и проявить свои индивидуальные особенности, а также особенности, присущие своему гендеру. Следовательно, одним из важнейших условий формирования гендерной идентичности является создание полифункциональной предметно-развивающей среды, окружающей мальчиков и девочек.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430" y="4308529"/>
            <a:ext cx="2975675" cy="22317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478" y="4308529"/>
            <a:ext cx="2978621" cy="223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6163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3020" y="-719091"/>
            <a:ext cx="6863179" cy="2769833"/>
          </a:xfrm>
        </p:spPr>
        <p:txBody>
          <a:bodyPr/>
          <a:lstStyle/>
          <a:p>
            <a:pPr algn="ctr"/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0718" y="976545"/>
            <a:ext cx="883328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дошкольном возрасте основной вид деятельности –игра .</a:t>
            </a: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сюжетно-ролевой игре происходит усвоение детьми гендерного поведения. Игра детей отражает традиционный взгляд на роль мужчины и женщины в обществе. Девочки ежедневно ухаживают за домом, заботятся о детях , выходят замуж. </a:t>
            </a: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Мальчики воюют на войне, защищая Родину, строят мосты , ремонтируют автомобили. </a:t>
            </a: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игре закладываются и основы нравственности: великодушие , надежность, уважение к девочкам (женщинам) ––у мальчиков . Доброта, терпеливость, верность, уважение к мальчикам(мужчинам) ––у девочек.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9FFEE0A-F012-414C-9F81-FC5A4BDBB2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6649" y="2842211"/>
            <a:ext cx="3385351" cy="393009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5EAC0AE-2734-4EA0-896C-9AD3B311E162}"/>
              </a:ext>
            </a:extLst>
          </p:cNvPr>
          <p:cNvSpPr/>
          <p:nvPr/>
        </p:nvSpPr>
        <p:spPr>
          <a:xfrm>
            <a:off x="5344358" y="665825"/>
            <a:ext cx="592140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Сюжетно-ролевые игры</a:t>
            </a:r>
            <a:endParaRPr lang="ru-RU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4629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3134" y="118409"/>
            <a:ext cx="6073066" cy="193899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группах создаются условия для игр мальчиков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7049" y="1704513"/>
            <a:ext cx="856695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«Моряки», «Военные», «Автомобилисты». Мальчики учатся быть смелыми , сдержанными, преодолевать трудности. Разъясняя мальчикам ход военных и героических игр, делается акцент на том, что их персонажи оберегают тех, кто нуждается в помощи , защищают Родину.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F6F23C3-43D1-4536-B9F2-3E3A76EF67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2855" y="3310591"/>
            <a:ext cx="4637103" cy="3477827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DEF60955-89F9-4E03-ADAC-6DF770ABDF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609" y="3310591"/>
            <a:ext cx="2556998" cy="3429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7027649-008C-4A52-80FB-F057A2E769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398" y="3735609"/>
            <a:ext cx="3861346" cy="289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88103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группах создаются условия для игр девочек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4000" y="2057401"/>
            <a:ext cx="8890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«Салон красоты », « Кукольный уголок» , игровая зона «Семья» со всеми необходимыми</a:t>
            </a:r>
          </a:p>
          <a:p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атрибутами, где у девочек закладываются основы материнства.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80D611E-7DC3-453A-8C6E-B001B536D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6839" y="3546629"/>
            <a:ext cx="4415161" cy="331137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CF677936-6C55-4A8E-B146-C1B1B7B47F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567" y="3573261"/>
            <a:ext cx="4415161" cy="331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013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49697" y="258395"/>
            <a:ext cx="8610600" cy="1293028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 деятельность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09524" y="1043732"/>
            <a:ext cx="11453247" cy="2385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9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Овладению опытом мужского и женского поведения в хозяйственно-бытовой деятельности способствуют трудовые поручения, которые так же распределяются в зависимости от пола ребенка: мальчики выполняют работу, связанную с применением физической силы, девочки-с аккуратностью.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2CF8B74-7135-4522-B728-71E0DCF417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327" y="3429000"/>
            <a:ext cx="4181746" cy="3429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2AFD7952-93A0-4F5A-9244-0FB33CDD7F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7599" y="2899708"/>
            <a:ext cx="6286819" cy="4715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6143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11104" y="99612"/>
            <a:ext cx="8353588" cy="1425844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Познавательная деятельность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88936" y="1351508"/>
            <a:ext cx="1120527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>
              <a:solidFill>
                <a:srgbClr val="000000"/>
              </a:solidFill>
            </a:endParaRP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Гендерное воспитание осуществляется не только в игровой деятельности, но и в образовательном процессе. </a:t>
            </a: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Игровые занятия, беседы распределены по трем блокам:</a:t>
            </a: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«Кто я: мальчик или девочка? Какой я мальчик? Какая я девочка?» Направлен на развитие представлений ребенка о своем поле и формирование позитивного принятия своего пола. Формирование у детей знаний о мужских и женских качествах и способах адекватного им поведения. </a:t>
            </a: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«Мужчина и женщина в семье и обществе». Направлен на развитие у детей представлений о социальных функциях мужчин и женщин и желания подражать позитивным формам мужественного или женственного поведения. </a:t>
            </a:r>
          </a:p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«Я сегодня и я в будущем». Направлен на обогащение представлений мальчиков и девочек об их настоящих и будущих социальных ролях в обществе и семье. Формирование взаимоотношений между мальчиками –будущими мужчинами и девочками –будущими женщинами.</a:t>
            </a:r>
          </a:p>
        </p:txBody>
      </p:sp>
    </p:spTree>
    <p:extLst>
      <p:ext uri="{BB962C8B-B14F-4D97-AF65-F5344CB8AC3E}">
        <p14:creationId xmlns:p14="http://schemas.microsoft.com/office/powerpoint/2010/main" val="5257274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966" y="1524000"/>
            <a:ext cx="4490634" cy="87823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 деятельность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9965" y="2278251"/>
            <a:ext cx="6081957" cy="4246535"/>
          </a:xfrm>
        </p:spPr>
        <p:txBody>
          <a:bodyPr>
            <a:normAutofit/>
          </a:bodyPr>
          <a:lstStyle/>
          <a:p>
            <a:endParaRPr lang="ru-RU" sz="19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Дифференцированный подход к девочкам и мальчикам , обусловлен их психофизическими особенностями. И продуктивная деятельность не исключение. Девочки по ряду параметров опережают в развитии мальчиков дошкольников. Они обладают большей ручной умелостью (лучше развита мелкая моторика), они более усидчивы в работе, более аккуратны, лучше удерживают в памяти алгоритм выполнения задания, более внимательны и отзывчивы.</a:t>
            </a:r>
          </a:p>
          <a:p>
            <a:endParaRPr lang="ru-RU" sz="24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08CED15-741A-4F7B-B2CD-9CEF4EBD5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84758" y="1819922"/>
            <a:ext cx="5313665" cy="3985249"/>
          </a:xfrm>
          <a:prstGeom prst="rect">
            <a:avLst/>
          </a:prstGeom>
        </p:spPr>
      </p:pic>
      <p:sp>
        <p:nvSpPr>
          <p:cNvPr id="8" name="Объект 7">
            <a:extLst>
              <a:ext uri="{FF2B5EF4-FFF2-40B4-BE49-F238E27FC236}">
                <a16:creationId xmlns:a16="http://schemas.microsoft.com/office/drawing/2014/main" xmlns="" id="{C41E5BC5-F316-4DA7-91C4-36C89BD9A9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5582" y="746760"/>
            <a:ext cx="1218787" cy="203152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69192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7686" y="22454"/>
            <a:ext cx="6527381" cy="1376508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Музыкальная и творческая  деятельность</a:t>
            </a:r>
            <a:endParaRPr lang="ru-RU" sz="2800" dirty="0">
              <a:solidFill>
                <a:schemeClr val="accent2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8677" y="2139518"/>
            <a:ext cx="7151038" cy="4555749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xmlns="" id="{3EFA6C4C-6B46-4FF4-840E-DB827CA92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875" y="1398962"/>
            <a:ext cx="6527381" cy="5670798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E2124FD-3375-4036-AF26-5B43926E4B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8913" y="3842109"/>
            <a:ext cx="3245752" cy="314775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E43FC66A-5B96-4F08-8009-5DE18D466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8971" y="909055"/>
            <a:ext cx="3274352" cy="2835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77486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5961" y="402956"/>
            <a:ext cx="8442664" cy="1286359"/>
          </a:xfrm>
        </p:spPr>
        <p:txBody>
          <a:bodyPr>
            <a:normAutofit/>
          </a:bodyPr>
          <a:lstStyle/>
          <a:p>
            <a:pPr algn="just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Игры большой и средней подвижности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2475" y="1689316"/>
            <a:ext cx="7842142" cy="5346916"/>
          </a:xfrm>
        </p:spPr>
        <p:txBody>
          <a:bodyPr>
            <a:normAutofit/>
          </a:bodyPr>
          <a:lstStyle/>
          <a:p>
            <a:r>
              <a:rPr lang="ru-RU" sz="2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ролей в подвижных играх (мальчики –медведи, волки, а девочки-пчёлки, зайчики и т.д.) </a:t>
            </a:r>
          </a:p>
          <a:p>
            <a:endParaRPr lang="ru-RU" dirty="0"/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03A6AA00-40D0-4411-B477-A839D163B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95582" y="2631871"/>
            <a:ext cx="6510618" cy="358681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2711B64D-7ACC-4AF7-BA8C-CAE32D463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447" y="2660722"/>
            <a:ext cx="4705164" cy="3689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89115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24495" y="433953"/>
            <a:ext cx="10146186" cy="46494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художественной литературы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40963" y="898903"/>
            <a:ext cx="11685722" cy="443251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и обсуждение художественных произведений, рассматривание иллюстраций: всё это способствует формированию гендерной устойчивости. На примере героев мальчики и девочки учатся строить доброжелательные взаимоотношения, осознают свою социальную роль. Такие произведения , как </a:t>
            </a: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р.н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сказка «Крошечка-</a:t>
            </a: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Хаврошечка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«Журавль и Цапля», «Иван –крестьянский сын и Чудо-Юдо», «Царевна лягушка», «Рукодельница и ленивица», сказки Г. Х. Андерсена «Снежная Королева», «Дикие лебеди», «Стойкий оловянный солдатик», рассказы о богатырях и русских солдатах, и др. воспитывают в мальчиках мужественность, смелость, трудолюбие, благородство, умение преодолевать трудности, мужчину, сильного и отважного, защитника своих близких и Отечества, а в девочках –женственность, доброту, отзывчивость, мягкость, терпимость, заботу, любовь к детям, мудрую женщину, мать, хранительницу семейного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очага.</a:t>
            </a:r>
          </a:p>
        </p:txBody>
      </p:sp>
    </p:spTree>
    <p:extLst>
      <p:ext uri="{BB962C8B-B14F-4D97-AF65-F5344CB8AC3E}">
        <p14:creationId xmlns:p14="http://schemas.microsoft.com/office/powerpoint/2010/main" val="42485936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09966"/>
            <a:ext cx="6873240" cy="1689315"/>
          </a:xfrm>
        </p:spPr>
        <p:txBody>
          <a:bodyPr/>
          <a:lstStyle/>
          <a:p>
            <a:pPr algn="r"/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семьи в гендерном воспитании детей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" r="25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2475" y="1999281"/>
            <a:ext cx="7326565" cy="4219403"/>
          </a:xfrm>
        </p:spPr>
        <p:txBody>
          <a:bodyPr>
            <a:normAutofit/>
          </a:bodyPr>
          <a:lstStyle/>
          <a:p>
            <a:endParaRPr lang="ru-RU" sz="105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Мать ф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ормирует гуманистические черты характера (сострадание, забота о близких) Действует лаской, добротой. Воспитывает глубокую привязанность, терпимость. Раскрывает красоту окружающего мира. Дает готовые ответы на вопросы. Является образцом для поведения дочери.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63077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33953" y="356462"/>
            <a:ext cx="6214820" cy="6385302"/>
          </a:xfrm>
        </p:spPr>
        <p:txBody>
          <a:bodyPr>
            <a:normAutofit/>
          </a:bodyPr>
          <a:lstStyle/>
          <a:p>
            <a:pPr algn="l"/>
            <a:r>
              <a:rPr lang="ru-RU" sz="2800" cap="none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cap="none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cap="none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Отец </a:t>
            </a:r>
            <a:r>
              <a:rPr lang="ru-RU" sz="2800" cap="none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 целеустремленность, настойчивость, смелость является генератором идей, доводит дело до конца, развивает коллективизм и рыцарство у ребенка. </a:t>
            </a:r>
            <a:br>
              <a:rPr lang="ru-RU" sz="2800" cap="none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cap="none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Отец –ролевая модель для ребенка на дальнейшую жизнь. Способствует формированию самооценки, статусной позиции учит анализировать, обобщать и делать правильные выводы</a:t>
            </a:r>
            <a:r>
              <a:rPr lang="ru-RU" cap="none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/>
            </a:r>
            <a:br>
              <a:rPr lang="ru-RU" cap="none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</a:br>
            <a:endParaRPr lang="ru-RU" cap="none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773" y="1642822"/>
            <a:ext cx="5006476" cy="3335564"/>
          </a:xfrm>
        </p:spPr>
      </p:pic>
    </p:spTree>
    <p:extLst>
      <p:ext uri="{BB962C8B-B14F-4D97-AF65-F5344CB8AC3E}">
        <p14:creationId xmlns:p14="http://schemas.microsoft.com/office/powerpoint/2010/main" val="34824186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2442" y="325464"/>
            <a:ext cx="11649558" cy="111587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педагогического и психологического просвещения родителей по вопросам воспитания мальчиков и девочек в ДОУ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7666" y="1332854"/>
            <a:ext cx="11224333" cy="5377912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3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Разработан комплекс мероприятий, направленных на воспитание у дошкольников основ гендерной социализации (образовательная деятельность, работа с семьями, анкетирование родителей, консультации родителей, игровая деятельность,  беседы, развлечения, конкурсы, чтение художественной литературы).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3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2. У детей возник интерес к проектной, творческой, совместной с родителями деятельности.             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3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3. Повысился уровень знаний воспитанников с учётом гендерного воспитания (проведены контрольно-проверочные беседы, наблюдения).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3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4. В проектную совместную деятельность вовлечены родители.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3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Продукт проекта: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3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Презентация «Гендерное воспитание дошкольников  в условиях детского сада»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3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Конспекты «Легенда о двух половинках», «Девочки – будущие мамы», «Мальчики – будущие мужчины», «Женские профессии», «Мужские профессии». «Я – мальчик! Я – девочка!».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3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Разработка рекомендаций для родителей.</a:t>
            </a:r>
          </a:p>
          <a:p>
            <a:endParaRPr lang="ru-RU" sz="28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7969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949" y="764372"/>
            <a:ext cx="11041251" cy="2645255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  <a:br>
              <a:rPr lang="ru-RU" sz="5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64" y="3022593"/>
            <a:ext cx="3436619" cy="371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495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FE1EB5C7-81A8-4CBA-AE6E-B3BF73DC38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604</TotalTime>
  <Words>1803</Words>
  <Application>Microsoft Office PowerPoint</Application>
  <PresentationFormat>Произвольный</PresentationFormat>
  <Paragraphs>122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След самолета</vt:lpstr>
      <vt:lpstr>Гендерное воспитание дошкольников в условиях детского сада</vt:lpstr>
      <vt:lpstr>Актуальность гендерного воспитания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В беседах, с помощью дидактических игр, экскурсий, с помощью решения проблемных ситуаций, знакомства с правилами этикета, профессиями, формируются представления детей о содержании социальных ролей мужчины и женщины, развивается умение использовать эти знания в различных жизненных ситуациях.</vt:lpstr>
      <vt:lpstr>Предметно –развивающая среда</vt:lpstr>
      <vt:lpstr>Презентация PowerPoint</vt:lpstr>
      <vt:lpstr>В группах создаются условия для игр мальчиков</vt:lpstr>
      <vt:lpstr>В группах создаются условия для игр девочек:</vt:lpstr>
      <vt:lpstr>Трудовая деятельность</vt:lpstr>
      <vt:lpstr>Познавательная деятельность</vt:lpstr>
      <vt:lpstr>Продуктивная деятельность</vt:lpstr>
      <vt:lpstr>Музыкальная и творческая  деятельность</vt:lpstr>
      <vt:lpstr>Игры большой и средней подвижности</vt:lpstr>
      <vt:lpstr>Чтение художественной литературы</vt:lpstr>
      <vt:lpstr>Роль семьи в гендерном воспитании детей</vt:lpstr>
      <vt:lpstr> Отец формирует целеустремленность, настойчивость, смелость является генератором идей, доводит дело до конца, развивает коллективизм и рыцарство у ребенка.  Отец –ролевая модель для ребенка на дальнейшую жизнь. Способствует формированию самооценки, статусной позиции учит анализировать, обобщать и делать правильные выводы </vt:lpstr>
      <vt:lpstr>С целью педагогического и психологического просвещения родителей по вопросам воспитания мальчиков и девочек в ДОУ</vt:lpstr>
      <vt:lpstr>СПАСИБО  ЗА ВНИМАНИЕ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Гендерное воспитание в условиях детского сада</dc:title>
  <dc:creator>User</dc:creator>
  <cp:lastModifiedBy>223</cp:lastModifiedBy>
  <cp:revision>49</cp:revision>
  <dcterms:created xsi:type="dcterms:W3CDTF">2017-04-15T17:41:28Z</dcterms:created>
  <dcterms:modified xsi:type="dcterms:W3CDTF">2025-09-25T21:18:02Z</dcterms:modified>
</cp:coreProperties>
</file>