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2664686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n w="19050">
                  <a:solidFill>
                    <a:srgbClr val="FEF0D3"/>
                  </a:solidFill>
                </a:ln>
                <a:solidFill>
                  <a:srgbClr val="A2B84A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Лэпбук как средство развития речи дошкольников</a:t>
            </a:r>
            <a:br>
              <a:rPr lang="ru-RU" b="1" i="1" dirty="0">
                <a:ln w="19050">
                  <a:solidFill>
                    <a:srgbClr val="FEF0D3"/>
                  </a:solidFill>
                </a:ln>
                <a:solidFill>
                  <a:srgbClr val="A2B84A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82691" y="4322618"/>
            <a:ext cx="5209309" cy="2348346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ru-RU" sz="6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Автор: учитель-логопед </a:t>
            </a:r>
          </a:p>
          <a:p>
            <a:pPr>
              <a:lnSpc>
                <a:spcPct val="150000"/>
              </a:lnSpc>
            </a:pPr>
            <a:r>
              <a:rPr lang="ru-RU" sz="6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МБДОУ детский сад №508 </a:t>
            </a:r>
          </a:p>
          <a:p>
            <a:pPr>
              <a:lnSpc>
                <a:spcPct val="150000"/>
              </a:lnSpc>
            </a:pPr>
            <a:r>
              <a:rPr lang="ru-RU" sz="60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Вараксина</a:t>
            </a:r>
            <a:r>
              <a:rPr lang="ru-RU" sz="6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С.В.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293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пополнения предметно-пространственной развивающей среды в логопедическом кабинете я сделала 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 названием 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Скоро в школу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хочется помочь будущим первоклашкам адаптироваться к новой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школьной жизни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изготовлен для детей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подготовительной группы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053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498764"/>
            <a:ext cx="5521036" cy="89361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392382"/>
            <a:ext cx="10820400" cy="482630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речи является одной из актуальных в настоящее время, так как данные статистики свидетельствуют о постоянном увеличении количества детей, имеющих различные нарушения речи. Работая с такими детьми, специалисты нередко отмечают отсутствие мотивации у детей, снижение познавательной активности и это заставляет нас, педагогов, использовать в своей работе не только традиционные, но и современные, более актуальные способы обучения наших воспитанников.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38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5241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766456"/>
            <a:ext cx="10820400" cy="445223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Чтобы повысить интерес детей к занятиям по развитию речи, разработан </a:t>
            </a:r>
            <a:r>
              <a:rPr lang="ru-RU" sz="24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лэпбук</a:t>
            </a:r>
            <a:r>
              <a:rPr lang="ru-RU" sz="24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 Данное пособие предназначено для работы с детьми 5-7 лет и может быть использовано в  разных вариантах: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	как наглядный материал для работы в процессе подгрупповой и индивидуальной коррекционной </a:t>
            </a:r>
            <a:r>
              <a:rPr lang="ru-RU" sz="24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работы.</a:t>
            </a:r>
            <a:endParaRPr lang="ru-RU" sz="24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661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706583"/>
            <a:ext cx="11014364" cy="1600200"/>
          </a:xfrm>
        </p:spPr>
        <p:txBody>
          <a:bodyPr>
            <a:normAutofit/>
          </a:bodyPr>
          <a:lstStyle/>
          <a:p>
            <a:pPr marL="0" indent="0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активизация и развитие речи детей с ОНР и ФФНР; закрепление и систематизация знаний и умений детей.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799" y="1475509"/>
            <a:ext cx="11326091" cy="4821381"/>
          </a:xfrm>
        </p:spPr>
        <p:txBody>
          <a:bodyPr/>
          <a:lstStyle/>
          <a:p>
            <a:pPr marL="0" indent="0">
              <a:buNone/>
            </a:pP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реализуемые в процессе использования учебно-дидактического пособия «Лэпбук» :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речевому развитию детей;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обогатить и активизировать словарный запас детей;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грамматически правильной речи детей, правильное употребление прилагательных, глаголов, предлогов;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между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690" y="4094018"/>
            <a:ext cx="3574474" cy="24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5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46175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558636"/>
            <a:ext cx="10820400" cy="4660049"/>
          </a:xfrm>
        </p:spPr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представлены игры и речевой материал по развитию речи.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обучающее, познавательное и воспитательное значение, т.к. развивает речь, память, мышление, мелкую моторику.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папка, информация в которой представлена в виде открывающихся домиков с вынимающимися карточками, с кармашками, дверками, которые ребенок может доставать , перекладывать, складывать по своему усмотрению.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Исходя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вышеизложенного, данное учебно-дидактическое пособие позволяет логопеду творчески подойти к процессу развития речи у дошкольников.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24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0" y="665017"/>
            <a:ext cx="6712527" cy="1267691"/>
          </a:xfrm>
        </p:spPr>
        <p:txBody>
          <a:bodyPr>
            <a:normAutofit/>
          </a:bodyPr>
          <a:lstStyle/>
          <a:p>
            <a:r>
              <a:rPr lang="ru-RU" b="1" u="sng" dirty="0">
                <a:solidFill>
                  <a:srgbClr val="333333"/>
                </a:solidFill>
                <a:latin typeface="Helvetica Neue"/>
              </a:rPr>
              <a:t>Описание </a:t>
            </a:r>
            <a:r>
              <a:rPr lang="ru-RU" b="1" u="sng" dirty="0" err="1">
                <a:solidFill>
                  <a:srgbClr val="333333"/>
                </a:solidFill>
                <a:latin typeface="Helvetica Neue"/>
              </a:rPr>
              <a:t>лэпбука</a:t>
            </a:r>
            <a:r>
              <a:rPr lang="ru-RU" dirty="0">
                <a:solidFill>
                  <a:srgbClr val="333333"/>
                </a:solidFill>
                <a:latin typeface="Helvetica Neue"/>
              </a:rPr>
              <a:t/>
            </a:r>
            <a:br>
              <a:rPr lang="ru-RU" dirty="0">
                <a:solidFill>
                  <a:srgbClr val="333333"/>
                </a:solidFill>
                <a:latin typeface="Helvetica Neue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119745"/>
            <a:ext cx="10820400" cy="43641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папку-раскладушку. Включает: дидактические игры, игровые упражнения, картотеки,- которые размещаются в отдельных кармашках.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Правила поведения в детском саду и в школе.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Буквы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звуки, цифры и геометрические фигуры.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Времена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года, дни недели, учим время и пространство.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Загадки про школу, школьные принадлежности.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 читать и делить слова на слоги, эмоции, воображение и математика.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Сенсорное развитие, развитие логики, окружающий мир, игры с буквами и звуками.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0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36" y="1"/>
            <a:ext cx="6380019" cy="317961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27" y="3179619"/>
            <a:ext cx="6165273" cy="38862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" y="3179619"/>
            <a:ext cx="5985164" cy="3678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7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287486"/>
            <a:ext cx="5869421" cy="35705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9" y="-152399"/>
            <a:ext cx="7837714" cy="34398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421" y="3287486"/>
            <a:ext cx="6322579" cy="393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2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348345"/>
            <a:ext cx="10820400" cy="387034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Результатом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учебно-дидактического пособия является развитие всех компонентов устной речи. При этом педагогам и родителям важно контролировать правильность выполнения заданий в дидактических играх.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Лэпбук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привлекает интерес детей своим ярким внешним видом и является прекрасным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способом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подачи имеющийся информации в компактной форме.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Исходя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 изложенного, можно сделать вывод о том, что работа 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оказывает положительное воздействие на речевое развитие детей.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39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51463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rgbClr val="333333"/>
                </a:solidFill>
                <a:latin typeface="Helvetica Neue"/>
              </a:rPr>
              <a:t>Предполагаемые результаты:</a:t>
            </a:r>
            <a:br>
              <a:rPr lang="ru-RU" b="1" u="sng" dirty="0">
                <a:solidFill>
                  <a:srgbClr val="333333"/>
                </a:solidFill>
                <a:latin typeface="Helvetica Neue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704110"/>
            <a:ext cx="10820400" cy="4514576"/>
          </a:xfrm>
        </p:spPr>
        <p:txBody>
          <a:bodyPr>
            <a:normAutofit/>
          </a:bodyPr>
          <a:lstStyle/>
          <a:p>
            <a:pPr algn="ctr"/>
            <a:endParaRPr lang="ru-RU" b="1" u="sng" dirty="0">
              <a:solidFill>
                <a:srgbClr val="333333"/>
              </a:solidFill>
              <a:latin typeface="Helvetica Neue"/>
            </a:endParaRPr>
          </a:p>
          <a:p>
            <a:pPr marL="0" indent="0" algn="ctr">
              <a:buNone/>
            </a:pP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использования </a:t>
            </a:r>
            <a:r>
              <a:rPr lang="ru-RU" sz="24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лэпбука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детей формируется:</a:t>
            </a:r>
          </a:p>
          <a:p>
            <a:pPr algn="ctr"/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умение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планировать предстоящую деятельность;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договариваться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сверстниками;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самостоятельно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давать объяснения на возникающие вопросы;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искать нужную информацию, обобщать её, систематизировать;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принимать собственные решения, опираясь на свои знания и умения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используя устную речь, выражать свои мысли и желания.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53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0527" y="1891145"/>
            <a:ext cx="8333509" cy="2327564"/>
          </a:xfrm>
        </p:spPr>
        <p:txBody>
          <a:bodyPr/>
          <a:lstStyle/>
          <a:p>
            <a:pPr algn="ctr"/>
            <a:r>
              <a:rPr lang="ru-RU" b="1" dirty="0">
                <a:ln w="0"/>
                <a:solidFill>
                  <a:srgbClr val="A2B84A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</a:t>
            </a:r>
            <a:r>
              <a:rPr lang="ru-RU" b="1" dirty="0" smtClean="0">
                <a:ln w="0"/>
                <a:solidFill>
                  <a:srgbClr val="A2B84A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5195455"/>
            <a:ext cx="10820400" cy="102323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838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79</TotalTime>
  <Words>516</Words>
  <Application>Microsoft Office PowerPoint</Application>
  <PresentationFormat>Широкоэкранный</PresentationFormat>
  <Paragraphs>46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Century Gothic</vt:lpstr>
      <vt:lpstr>Helvetica Neue</vt:lpstr>
      <vt:lpstr>Microsoft Sans Serif</vt:lpstr>
      <vt:lpstr>Tahoma</vt:lpstr>
      <vt:lpstr>Times New Roman</vt:lpstr>
      <vt:lpstr>Wingdings</vt:lpstr>
      <vt:lpstr>След самолета</vt:lpstr>
      <vt:lpstr>Лэпбук как средство развития речи дошкольников </vt:lpstr>
      <vt:lpstr>Презентация PowerPoint</vt:lpstr>
      <vt:lpstr>Актуальность: </vt:lpstr>
      <vt:lpstr>Презентация PowerPoint</vt:lpstr>
      <vt:lpstr>Цель: активизация и развитие речи детей с ОНР и ФФНР; закрепление и систематизация знаний и умений детей.</vt:lpstr>
      <vt:lpstr>Презентация PowerPoint</vt:lpstr>
      <vt:lpstr>Описание лэпбука </vt:lpstr>
      <vt:lpstr>Презентация PowerPoint</vt:lpstr>
      <vt:lpstr>Презентация PowerPoint</vt:lpstr>
      <vt:lpstr>Презентация PowerPoint</vt:lpstr>
      <vt:lpstr>Предполагаемые результаты: 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Лэпбук как средство развития речи дошкольников</dc:title>
  <dc:creator>GoodPC</dc:creator>
  <cp:lastModifiedBy>GoodPC</cp:lastModifiedBy>
  <cp:revision>6</cp:revision>
  <dcterms:created xsi:type="dcterms:W3CDTF">2024-11-16T11:51:39Z</dcterms:created>
  <dcterms:modified xsi:type="dcterms:W3CDTF">2024-11-16T13:11:21Z</dcterms:modified>
</cp:coreProperties>
</file>