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119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504055"/>
          </a:xfrm>
        </p:spPr>
        <p:txBody>
          <a:bodyPr>
            <a:normAutofit fontScale="90000"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Излучинская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общеобразовательная начальная школа»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908720"/>
            <a:ext cx="8352928" cy="5400600"/>
          </a:xfrm>
        </p:spPr>
        <p:txBody>
          <a:bodyPr>
            <a:normAutofit fontScale="47500" lnSpcReduction="20000"/>
          </a:bodyPr>
          <a:lstStyle/>
          <a:p>
            <a:r>
              <a:rPr lang="ru-RU" sz="8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Речевая культура - основа педагогического такта воспитателя</a:t>
            </a:r>
          </a:p>
          <a:p>
            <a:endParaRPr lang="ru-RU" sz="4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1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«Языку мы учимся и должны учиться</a:t>
            </a:r>
          </a:p>
          <a:p>
            <a:r>
              <a:rPr lang="ru-RU" sz="51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на протяжении всей своей жизни»</a:t>
            </a:r>
            <a:br>
              <a:rPr lang="ru-RU" sz="51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1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К. Паустовский</a:t>
            </a:r>
            <a:br>
              <a:rPr lang="ru-RU" sz="51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1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«Достоинство речи – быть ясной </a:t>
            </a:r>
          </a:p>
          <a:p>
            <a:r>
              <a:rPr lang="ru-RU" sz="5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не быть  низкой».  </a:t>
            </a:r>
          </a:p>
          <a:p>
            <a:pPr algn="r"/>
            <a:r>
              <a:rPr lang="ru-RU" sz="5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Аристотель</a:t>
            </a: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95536" y="5301208"/>
            <a:ext cx="8280920" cy="9144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5536" y="3933056"/>
            <a:ext cx="8280920" cy="129614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5536" y="2636912"/>
            <a:ext cx="8280920" cy="115212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36" y="1628800"/>
            <a:ext cx="8280920" cy="914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Компоненты профессиональной речи педагога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Голос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важнейший элемент техники речи.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Дикция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четкое и ясное произнесение звуков речи.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Орфоэпия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правильное литературное произношение всех слов родного языка. 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Выразительность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504055"/>
          </a:xfrm>
        </p:spPr>
        <p:txBody>
          <a:bodyPr>
            <a:normAutofit fontScale="90000"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908720"/>
            <a:ext cx="8352928" cy="5400600"/>
          </a:xfrm>
        </p:spPr>
        <p:txBody>
          <a:bodyPr>
            <a:normAutofit/>
          </a:bodyPr>
          <a:lstStyle/>
          <a:p>
            <a:r>
              <a:rPr lang="ru-RU" sz="7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323528" y="0"/>
            <a:ext cx="8568952" cy="2276872"/>
          </a:xfrm>
          <a:prstGeom prst="clou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Семь требований к нашей речи</a:t>
            </a:r>
          </a:p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Запомнить просто и легко.</a:t>
            </a:r>
          </a:p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Лишь вспомним радугу на небе</a:t>
            </a:r>
          </a:p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станет на душе светло.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Даниэлла\Desktop\rainbow_PNG558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0848"/>
            <a:ext cx="9144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Месяц 8"/>
          <p:cNvSpPr/>
          <p:nvPr/>
        </p:nvSpPr>
        <p:spPr>
          <a:xfrm rot="3145226">
            <a:off x="1479143" y="1220225"/>
            <a:ext cx="1070516" cy="4364063"/>
          </a:xfrm>
          <a:prstGeom prst="moon">
            <a:avLst>
              <a:gd name="adj" fmla="val 4325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правильность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Месяц 9"/>
          <p:cNvSpPr/>
          <p:nvPr/>
        </p:nvSpPr>
        <p:spPr>
          <a:xfrm rot="2942619">
            <a:off x="1676777" y="1629532"/>
            <a:ext cx="1022869" cy="4491115"/>
          </a:xfrm>
          <a:prstGeom prst="moon">
            <a:avLst>
              <a:gd name="adj" fmla="val 43252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логичность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Месяц 10"/>
          <p:cNvSpPr/>
          <p:nvPr/>
        </p:nvSpPr>
        <p:spPr>
          <a:xfrm rot="2870332">
            <a:off x="2297245" y="2332359"/>
            <a:ext cx="1093123" cy="4644443"/>
          </a:xfrm>
          <a:prstGeom prst="moon">
            <a:avLst>
              <a:gd name="adj" fmla="val 43252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богатство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Месяц 11"/>
          <p:cNvSpPr/>
          <p:nvPr/>
        </p:nvSpPr>
        <p:spPr>
          <a:xfrm rot="2870332">
            <a:off x="1937205" y="1972319"/>
            <a:ext cx="1093123" cy="4644443"/>
          </a:xfrm>
          <a:prstGeom prst="moon">
            <a:avLst>
              <a:gd name="adj" fmla="val 43252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точность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Месяц 13"/>
          <p:cNvSpPr/>
          <p:nvPr/>
        </p:nvSpPr>
        <p:spPr>
          <a:xfrm rot="2915417">
            <a:off x="2689064" y="2647703"/>
            <a:ext cx="1225996" cy="4676220"/>
          </a:xfrm>
          <a:prstGeom prst="moon">
            <a:avLst>
              <a:gd name="adj" fmla="val 43252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чистота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Месяц 14"/>
          <p:cNvSpPr/>
          <p:nvPr/>
        </p:nvSpPr>
        <p:spPr>
          <a:xfrm rot="2939305">
            <a:off x="3215321" y="2950096"/>
            <a:ext cx="1015785" cy="4550226"/>
          </a:xfrm>
          <a:prstGeom prst="moon">
            <a:avLst>
              <a:gd name="adj" fmla="val 43252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выразительность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Месяц 15"/>
          <p:cNvSpPr/>
          <p:nvPr/>
        </p:nvSpPr>
        <p:spPr>
          <a:xfrm rot="2970014">
            <a:off x="3616134" y="3326168"/>
            <a:ext cx="709664" cy="4281898"/>
          </a:xfrm>
          <a:prstGeom prst="moon">
            <a:avLst>
              <a:gd name="adj" fmla="val 71890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уместность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Этикет общения с детьми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Нельзя называть ребёнка по фамилии.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Нужно всегда внимательно выслушивать ребёнка, с интересом.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Отвечайте на вопросы грамотно, понятными несложными предложениями.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Обязательно комментируйте все действия, когда собираетесь на улицу и во время обеда.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Будьте вежливыми с детьми.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Не кричите. Не обзывайтесь.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Рекомендации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08720"/>
            <a:ext cx="8640960" cy="5217443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1. Читайте книги. Тем самым вы не только обогатите словарный запас, но и значительно расширите кругозор и повысите уровень эрудиции. 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2. Избавляйтесь от слов-паразитов. 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3. Если вы боитесь, что вас перебьют, то старайтесь избегать общения с такими людьми. 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4. Будьте уверенными в себе. 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5. Совершенствуйте технику речи. 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6. Работайте над дикцией, голосом и правильным дыханием. 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7. Импровизируйте, упражняйтесь в остроумии, занимайтесь словотворчеством! 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8. Разрабатывайте свой собственный, неповторимый и индивидуальный стиль. Ваша речь должна быть внятной, четкой, содержательной.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504055"/>
          </a:xfrm>
        </p:spPr>
        <p:txBody>
          <a:bodyPr>
            <a:normAutofit fontScale="90000"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Излучинская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общеобразовательная начальная школа»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908720"/>
            <a:ext cx="8352928" cy="5400600"/>
          </a:xfrm>
        </p:spPr>
        <p:txBody>
          <a:bodyPr>
            <a:normAutofit fontScale="47500" lnSpcReduction="20000"/>
          </a:bodyPr>
          <a:lstStyle/>
          <a:p>
            <a:r>
              <a:rPr lang="ru-RU" sz="8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Речевая культура - основа педагогического такта воспитателя</a:t>
            </a:r>
          </a:p>
          <a:p>
            <a:endParaRPr lang="ru-RU" sz="4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1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«Языку мы учимся и должны учиться</a:t>
            </a:r>
          </a:p>
          <a:p>
            <a:r>
              <a:rPr lang="ru-RU" sz="51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на протяжении всей своей жизни»</a:t>
            </a:r>
            <a:br>
              <a:rPr lang="ru-RU" sz="51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1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К. Паустовский</a:t>
            </a:r>
            <a:br>
              <a:rPr lang="ru-RU" sz="51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1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«Достоинство речи – быть ясной </a:t>
            </a:r>
          </a:p>
          <a:p>
            <a:r>
              <a:rPr lang="ru-RU" sz="5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не быть  низкой».  </a:t>
            </a:r>
          </a:p>
          <a:p>
            <a:pPr algn="r"/>
            <a:r>
              <a:rPr lang="ru-RU" sz="5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Аристотель</a:t>
            </a: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11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3" y="34280"/>
            <a:ext cx="8832916" cy="662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366</Words>
  <Application>Microsoft Office PowerPoint</Application>
  <PresentationFormat>Экран (4:3)</PresentationFormat>
  <Paragraphs>57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Times New Roman</vt:lpstr>
      <vt:lpstr>Wingdings</vt:lpstr>
      <vt:lpstr>Тема Office</vt:lpstr>
      <vt:lpstr>  Муниципальное бюджетное общеобразовательное учреждение  «Излучинская общеобразовательная начальная школа» </vt:lpstr>
      <vt:lpstr>Компоненты профессиональной речи педагога</vt:lpstr>
      <vt:lpstr>    </vt:lpstr>
      <vt:lpstr>Этикет общения с детьми</vt:lpstr>
      <vt:lpstr>Рекомендации</vt:lpstr>
      <vt:lpstr>  Муниципальное бюджетное общеобразовательное учреждение  «Излучинская общеобразовательная начальная школа»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Муниципальное бюджетное общеобразовательное учреждение  «Излучинская общеобразовательная начальная школа» </dc:title>
  <dc:creator>user</dc:creator>
  <cp:lastModifiedBy>замдир</cp:lastModifiedBy>
  <cp:revision>27</cp:revision>
  <dcterms:created xsi:type="dcterms:W3CDTF">2021-03-28T06:33:04Z</dcterms:created>
  <dcterms:modified xsi:type="dcterms:W3CDTF">2021-04-05T08:53:59Z</dcterms:modified>
</cp:coreProperties>
</file>