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16016" y="-2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</a:t>
            </a:r>
          </a:p>
          <a:p>
            <a:pPr algn="ctr"/>
            <a:r>
              <a:rPr lang="ru-RU" sz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«Виниклюзия»</a:t>
            </a:r>
            <a:endParaRPr lang="ru-RU" sz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23765" y="1340768"/>
            <a:ext cx="32515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"Веселый горшочек"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ae01.alicdn.com/kf/HTB1DF9ta.R1BeNjy0Fmq6z0wVXaC/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04864"/>
            <a:ext cx="374441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16016" y="511125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группы «Воробышек»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Алиева Х.И.</a:t>
            </a:r>
          </a:p>
        </p:txBody>
      </p:sp>
    </p:spTree>
    <p:extLst>
      <p:ext uri="{BB962C8B-B14F-4D97-AF65-F5344CB8AC3E}">
        <p14:creationId xmlns:p14="http://schemas.microsoft.com/office/powerpoint/2010/main" val="343932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1125" y="1484784"/>
            <a:ext cx="7200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период с 01.09.2020 группу «Воробышек» посещают дети, которые только - только начали посещать детский сад и у которых еще не завершился период адаптации к новым для них условиям. 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процессе общения с детьми и родителями нашей группы, выяснилось, что во многих семьях дети испытывают дефицит эмоциональных контактов с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 ( родители утром спешат на работу, а вечером слишком сильно уставшие для того, что бы уделять достаточное внимание детям).  Зачастую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отношения носят поверхностный характер.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63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582341"/>
            <a:ext cx="74888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дети ранней смешанной дошкольной группы возраста от 1,5 до 3 лет, педагоги группы, родители.</a:t>
            </a: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Длительность проекта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краткосрочный, две недели (октябрь).</a:t>
            </a: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познавательно-исследовательский, групповой, средней продолжительности.</a:t>
            </a: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сплотить взаимоотношения ребенок- педагог, ребенок- взрослый через совместную трудовую деятельность.</a:t>
            </a:r>
          </a:p>
        </p:txBody>
      </p:sp>
    </p:spTree>
    <p:extLst>
      <p:ext uri="{BB962C8B-B14F-4D97-AF65-F5344CB8AC3E}">
        <p14:creationId xmlns:p14="http://schemas.microsoft.com/office/powerpoint/2010/main" val="7944163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92696"/>
            <a:ext cx="813690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Помочь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детям приобрести целостный чувственный опыт партнерского доверительского взаимодействия друг с другом и взрослыми через совместную трудовую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Систематизировать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о процессе посадки зёрен, о необходимых условиях его произрастания и ухода за всходами витаминного корма для домашних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питомцев;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Трансформировать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полученные знания, умения и навыки во время совместной трудовой деятельности с педагогами в совместную трудовую деятельность с родителями в домашних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Сплотить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детско-родительские отношения в едином желании вырастить витаминный корм для домашних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питомцев;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положительный эмоциональный контакт между детьми и педагогами в процессе совместной трудовой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Вызвать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гордости за плоды совместного труда у детей и у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взрослых.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721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836712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-планирование работы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-подбор методического и наглядного материала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-подбор игр, материалов для продуктивного этапа</a:t>
            </a:r>
          </a:p>
        </p:txBody>
      </p:sp>
    </p:spTree>
    <p:extLst>
      <p:ext uri="{BB962C8B-B14F-4D97-AF65-F5344CB8AC3E}">
        <p14:creationId xmlns:p14="http://schemas.microsoft.com/office/powerpoint/2010/main" val="3587415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8064" y="548680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Продуктивный этап: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-чтение художественной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литературы; 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посадка зёрен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кошачьей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травки (в пока еще грустный горшочек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-проведение наблюдений за посадками, оформление альбомов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наблюдений;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-посадка зёрен с родителями, оформление фотоотчета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 descr="C:\Users\comp\Desktop\Алиева\IMG-0d3d5171905b84c9c427e0a4eaf74a87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18227"/>
            <a:ext cx="237626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comp\Desktop\Алиева\IMG-3e50ac99b34b28788750089cd1c2cad5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290235"/>
            <a:ext cx="2322258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comp\Desktop\Алиева\IMG-38b5f6306110ebbf4170efb3db1383b1-V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78" r="7366"/>
          <a:stretch/>
        </p:blipFill>
        <p:spPr bwMode="auto">
          <a:xfrm>
            <a:off x="539552" y="3861048"/>
            <a:ext cx="3001092" cy="2163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87103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92696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-угощение домашних питомцев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-презентация альбомов наблюдения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-выставка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рисунков "Наш веселый горшочек"</a:t>
            </a:r>
          </a:p>
        </p:txBody>
      </p:sp>
      <p:pic>
        <p:nvPicPr>
          <p:cNvPr id="3074" name="Picture 2" descr="C:\Users\comp\Desktop\Алиева\IMG-0ba041f862c6741c7e68b4b8e7dc3f3c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447" y="3949826"/>
            <a:ext cx="1795745" cy="239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comp\Desktop\Алиева\IMG-a86350bfe1b9672eef8dca4eb719e3fb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233" y="2346905"/>
            <a:ext cx="1691681" cy="225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comp\Desktop\Алиева\IMG-cf84a57f168af3beb7c7d7e5859cd52c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784417"/>
            <a:ext cx="2157983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comp\Desktop\Алиева\IMG-fe6d0ceca99c0a0457e5d165e1f7b718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78" y="2391925"/>
            <a:ext cx="1656184" cy="221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comp\Desktop\Алиева\IMG-c4b07cb3e5f60d336421476995b4f4f2-V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572" y="3974476"/>
            <a:ext cx="1777259" cy="2369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682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908720"/>
            <a:ext cx="8153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Родителям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было предложено дома совместно с детьми вырастить такую же кошачью травку и попробовать тоже интересно оформить свой горшочек. Для примера были показаны несколько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вариантов.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des.rglcdn.com/uploads/pdm-desc-pic/Electronic/image/2018/02/27/151972427751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244" y="2474884"/>
            <a:ext cx="4035944" cy="4035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xn--80ajakjoiltji5i.xn--p1ai/image/cache/catalog/gorshki/mini-gorshok-smailik-14-500x5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87239"/>
            <a:ext cx="3698776" cy="369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6965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484784"/>
            <a:ext cx="7704856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i="1" dirty="0" smtClean="0">
                <a:solidFill>
                  <a:schemeClr val="accent2">
                    <a:lumMod val="75000"/>
                  </a:schemeClr>
                </a:solidFill>
              </a:rPr>
              <a:t>        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проект позволил сплотить коллектив группы- детей, педагогов, родителей. Удалось улучшить взаимодействие между детьми и родителями в ходе выполнения совместных семейных мини проектов. Дети гордились результатами совместного труда. Надеемся, что участие в проекте позволило родителям иначе взглянуть на совместный труд со своими детьми. Возможно, кто-то из них пересмотрит стиль взаимоотношений с детьми в семье и увидит в них полноценных партнеров.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75805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192</TotalTime>
  <Words>334</Words>
  <Application>Microsoft Office PowerPoint</Application>
  <PresentationFormat>Экран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Остин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comp</dc:creator>
  <cp:lastModifiedBy>comp</cp:lastModifiedBy>
  <cp:revision>6</cp:revision>
  <dcterms:created xsi:type="dcterms:W3CDTF">2020-10-23T03:46:28Z</dcterms:created>
  <dcterms:modified xsi:type="dcterms:W3CDTF">2020-10-23T07:09:35Z</dcterms:modified>
</cp:coreProperties>
</file>