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9"/>
  </p:notesMasterIdLst>
  <p:sldIdLst>
    <p:sldId id="256" r:id="rId2"/>
    <p:sldId id="257" r:id="rId3"/>
    <p:sldId id="258" r:id="rId4"/>
    <p:sldId id="259" r:id="rId5"/>
    <p:sldId id="261" r:id="rId6"/>
    <p:sldId id="260" r:id="rId7"/>
    <p:sldId id="262" r:id="rId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CD00"/>
    <a:srgbClr val="0816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266"/>
    <p:restoredTop sz="97273"/>
  </p:normalViewPr>
  <p:slideViewPr>
    <p:cSldViewPr snapToGrid="0" snapToObjects="1">
      <p:cViewPr varScale="1">
        <p:scale>
          <a:sx n="128" d="100"/>
          <a:sy n="128" d="100"/>
        </p:scale>
        <p:origin x="1136" y="17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F32C36-325D-2D45-B6FE-E88D40FC13AE}" type="datetimeFigureOut">
              <a:rPr lang="ru-RU" smtClean="0"/>
              <a:t>30.03.2021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r>
              <a:rPr lang="ru-RU"/>
              <a:t>Образец текста
Второй уровень
Третий уровень
Четвертый уровень
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189F56-8717-4046-8096-40555E7D282D}" type="slidenum">
              <a:rPr lang="ru-RU" smtClean="0"/>
              <a:t>‹#›</a:t>
            </a:fld>
            <a:endParaRPr lang="ru-RU"/>
          </a:p>
        </p:txBody>
      </p:sp>
    </p:spTree>
    <p:extLst>
      <p:ext uri="{BB962C8B-B14F-4D97-AF65-F5344CB8AC3E}">
        <p14:creationId xmlns:p14="http://schemas.microsoft.com/office/powerpoint/2010/main" val="9766125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7C189F56-8717-4046-8096-40555E7D282D}" type="slidenum">
              <a:rPr lang="ru-RU" smtClean="0"/>
              <a:t>2</a:t>
            </a:fld>
            <a:endParaRPr lang="ru-RU"/>
          </a:p>
        </p:txBody>
      </p:sp>
    </p:spTree>
    <p:extLst>
      <p:ext uri="{BB962C8B-B14F-4D97-AF65-F5344CB8AC3E}">
        <p14:creationId xmlns:p14="http://schemas.microsoft.com/office/powerpoint/2010/main" val="33651597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7C189F56-8717-4046-8096-40555E7D282D}" type="slidenum">
              <a:rPr lang="ru-RU" smtClean="0"/>
              <a:t>3</a:t>
            </a:fld>
            <a:endParaRPr lang="ru-RU"/>
          </a:p>
        </p:txBody>
      </p:sp>
    </p:spTree>
    <p:extLst>
      <p:ext uri="{BB962C8B-B14F-4D97-AF65-F5344CB8AC3E}">
        <p14:creationId xmlns:p14="http://schemas.microsoft.com/office/powerpoint/2010/main" val="29298171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21427CD-D391-AE4D-81C3-74118065D3D1}"/>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F6A302A7-863C-C144-9680-FF4D6BBBA34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ECC52F9B-CD9D-4D44-99CE-DCF17B4EDA34}"/>
              </a:ext>
            </a:extLst>
          </p:cNvPr>
          <p:cNvSpPr>
            <a:spLocks noGrp="1"/>
          </p:cNvSpPr>
          <p:nvPr>
            <p:ph type="dt" sz="half" idx="10"/>
          </p:nvPr>
        </p:nvSpPr>
        <p:spPr/>
        <p:txBody>
          <a:bodyPr/>
          <a:lstStyle/>
          <a:p>
            <a:fld id="{F4E63011-B58C-6F48-B2C8-DEBCD4BA696C}" type="datetimeFigureOut">
              <a:rPr lang="ru-RU" smtClean="0"/>
              <a:t>30.03.2021</a:t>
            </a:fld>
            <a:endParaRPr lang="ru-RU"/>
          </a:p>
        </p:txBody>
      </p:sp>
      <p:sp>
        <p:nvSpPr>
          <p:cNvPr id="5" name="Нижний колонтитул 4">
            <a:extLst>
              <a:ext uri="{FF2B5EF4-FFF2-40B4-BE49-F238E27FC236}">
                <a16:creationId xmlns:a16="http://schemas.microsoft.com/office/drawing/2014/main" id="{5EE955F7-E10D-F642-88BB-C0D1BDCA51FE}"/>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500BF323-C959-6E44-8E9E-9E858C3C117C}"/>
              </a:ext>
            </a:extLst>
          </p:cNvPr>
          <p:cNvSpPr>
            <a:spLocks noGrp="1"/>
          </p:cNvSpPr>
          <p:nvPr>
            <p:ph type="sldNum" sz="quarter" idx="12"/>
          </p:nvPr>
        </p:nvSpPr>
        <p:spPr/>
        <p:txBody>
          <a:bodyPr/>
          <a:lstStyle/>
          <a:p>
            <a:fld id="{983C1651-742B-9A45-A315-CEAA266169C4}" type="slidenum">
              <a:rPr lang="ru-RU" smtClean="0"/>
              <a:t>‹#›</a:t>
            </a:fld>
            <a:endParaRPr lang="ru-RU"/>
          </a:p>
        </p:txBody>
      </p:sp>
    </p:spTree>
    <p:extLst>
      <p:ext uri="{BB962C8B-B14F-4D97-AF65-F5344CB8AC3E}">
        <p14:creationId xmlns:p14="http://schemas.microsoft.com/office/powerpoint/2010/main" val="3210072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2FAA326-ADFB-AF49-96DF-9FCCC41F5C49}"/>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7FF4F279-3176-684C-982E-86D40B8C3152}"/>
              </a:ext>
            </a:extLst>
          </p:cNvPr>
          <p:cNvSpPr>
            <a:spLocks noGrp="1"/>
          </p:cNvSpPr>
          <p:nvPr>
            <p:ph idx="1"/>
          </p:nvPr>
        </p:nvSpPr>
        <p:spPr/>
        <p:txBody>
          <a:bodyPr/>
          <a:lstStyle/>
          <a:p>
            <a:r>
              <a:rPr lang="ru-RU"/>
              <a:t>Образец текста
Второй уровень
Третий уровень
Четвертый уровень
Пятый уровень</a:t>
            </a:r>
          </a:p>
        </p:txBody>
      </p:sp>
      <p:sp>
        <p:nvSpPr>
          <p:cNvPr id="4" name="Дата 3">
            <a:extLst>
              <a:ext uri="{FF2B5EF4-FFF2-40B4-BE49-F238E27FC236}">
                <a16:creationId xmlns:a16="http://schemas.microsoft.com/office/drawing/2014/main" id="{2E7BCB93-A1DC-B749-8C1A-E31AC135EEEE}"/>
              </a:ext>
            </a:extLst>
          </p:cNvPr>
          <p:cNvSpPr>
            <a:spLocks noGrp="1"/>
          </p:cNvSpPr>
          <p:nvPr>
            <p:ph type="dt" sz="half" idx="10"/>
          </p:nvPr>
        </p:nvSpPr>
        <p:spPr/>
        <p:txBody>
          <a:bodyPr/>
          <a:lstStyle/>
          <a:p>
            <a:fld id="{F4E63011-B58C-6F48-B2C8-DEBCD4BA696C}" type="datetimeFigureOut">
              <a:rPr lang="ru-RU" smtClean="0"/>
              <a:t>30.03.2021</a:t>
            </a:fld>
            <a:endParaRPr lang="ru-RU"/>
          </a:p>
        </p:txBody>
      </p:sp>
      <p:sp>
        <p:nvSpPr>
          <p:cNvPr id="5" name="Нижний колонтитул 4">
            <a:extLst>
              <a:ext uri="{FF2B5EF4-FFF2-40B4-BE49-F238E27FC236}">
                <a16:creationId xmlns:a16="http://schemas.microsoft.com/office/drawing/2014/main" id="{9A6EA5CB-5AAA-3D43-97D9-B72FEC32AC5F}"/>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845FEE17-EC35-E543-A040-1C30DADD3C70}"/>
              </a:ext>
            </a:extLst>
          </p:cNvPr>
          <p:cNvSpPr>
            <a:spLocks noGrp="1"/>
          </p:cNvSpPr>
          <p:nvPr>
            <p:ph type="sldNum" sz="quarter" idx="12"/>
          </p:nvPr>
        </p:nvSpPr>
        <p:spPr/>
        <p:txBody>
          <a:bodyPr/>
          <a:lstStyle/>
          <a:p>
            <a:fld id="{983C1651-742B-9A45-A315-CEAA266169C4}" type="slidenum">
              <a:rPr lang="ru-RU" smtClean="0"/>
              <a:t>‹#›</a:t>
            </a:fld>
            <a:endParaRPr lang="ru-RU"/>
          </a:p>
        </p:txBody>
      </p:sp>
    </p:spTree>
    <p:extLst>
      <p:ext uri="{BB962C8B-B14F-4D97-AF65-F5344CB8AC3E}">
        <p14:creationId xmlns:p14="http://schemas.microsoft.com/office/powerpoint/2010/main" val="1394053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8D4FC2B-670D-4342-89C8-1315A8853CC6}"/>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DDE1D9D2-AD10-894E-9372-B1837497FEE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ru-RU"/>
              <a:t>Образец текста
Второй уровень
Третий уровень
Четвертый уровень
Пятый уровень</a:t>
            </a:r>
          </a:p>
        </p:txBody>
      </p:sp>
      <p:sp>
        <p:nvSpPr>
          <p:cNvPr id="4" name="Дата 3">
            <a:extLst>
              <a:ext uri="{FF2B5EF4-FFF2-40B4-BE49-F238E27FC236}">
                <a16:creationId xmlns:a16="http://schemas.microsoft.com/office/drawing/2014/main" id="{EB918066-EDA7-354A-89F8-35EB0ED5592B}"/>
              </a:ext>
            </a:extLst>
          </p:cNvPr>
          <p:cNvSpPr>
            <a:spLocks noGrp="1"/>
          </p:cNvSpPr>
          <p:nvPr>
            <p:ph type="dt" sz="half" idx="10"/>
          </p:nvPr>
        </p:nvSpPr>
        <p:spPr/>
        <p:txBody>
          <a:bodyPr/>
          <a:lstStyle/>
          <a:p>
            <a:fld id="{F4E63011-B58C-6F48-B2C8-DEBCD4BA696C}" type="datetimeFigureOut">
              <a:rPr lang="ru-RU" smtClean="0"/>
              <a:t>30.03.2021</a:t>
            </a:fld>
            <a:endParaRPr lang="ru-RU"/>
          </a:p>
        </p:txBody>
      </p:sp>
      <p:sp>
        <p:nvSpPr>
          <p:cNvPr id="5" name="Нижний колонтитул 4">
            <a:extLst>
              <a:ext uri="{FF2B5EF4-FFF2-40B4-BE49-F238E27FC236}">
                <a16:creationId xmlns:a16="http://schemas.microsoft.com/office/drawing/2014/main" id="{C10F100F-A294-9841-A140-E3AE494E2D13}"/>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F253043-3BC5-CD46-B71F-CCFB9189BCB0}"/>
              </a:ext>
            </a:extLst>
          </p:cNvPr>
          <p:cNvSpPr>
            <a:spLocks noGrp="1"/>
          </p:cNvSpPr>
          <p:nvPr>
            <p:ph type="sldNum" sz="quarter" idx="12"/>
          </p:nvPr>
        </p:nvSpPr>
        <p:spPr/>
        <p:txBody>
          <a:bodyPr/>
          <a:lstStyle/>
          <a:p>
            <a:fld id="{983C1651-742B-9A45-A315-CEAA266169C4}" type="slidenum">
              <a:rPr lang="ru-RU" smtClean="0"/>
              <a:t>‹#›</a:t>
            </a:fld>
            <a:endParaRPr lang="ru-RU"/>
          </a:p>
        </p:txBody>
      </p:sp>
    </p:spTree>
    <p:extLst>
      <p:ext uri="{BB962C8B-B14F-4D97-AF65-F5344CB8AC3E}">
        <p14:creationId xmlns:p14="http://schemas.microsoft.com/office/powerpoint/2010/main" val="35898022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87AA929-B818-7B40-955F-DF3B2A8B299E}"/>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2439B2E2-2880-0549-8AD3-6BE695BAA599}"/>
              </a:ext>
            </a:extLst>
          </p:cNvPr>
          <p:cNvSpPr>
            <a:spLocks noGrp="1"/>
          </p:cNvSpPr>
          <p:nvPr>
            <p:ph sz="half" idx="1"/>
          </p:nvPr>
        </p:nvSpPr>
        <p:spPr>
          <a:xfrm>
            <a:off x="838200" y="1825625"/>
            <a:ext cx="5181600" cy="4351338"/>
          </a:xfrm>
        </p:spPr>
        <p:txBody>
          <a:bodyPr/>
          <a:lstStyle/>
          <a:p>
            <a:r>
              <a:rPr lang="ru-RU"/>
              <a:t>Образец текста
Второй уровень
Третий уровень
Четвертый уровень
Пятый уровень</a:t>
            </a:r>
          </a:p>
        </p:txBody>
      </p:sp>
      <p:sp>
        <p:nvSpPr>
          <p:cNvPr id="4" name="Объект 3">
            <a:extLst>
              <a:ext uri="{FF2B5EF4-FFF2-40B4-BE49-F238E27FC236}">
                <a16:creationId xmlns:a16="http://schemas.microsoft.com/office/drawing/2014/main" id="{EC1EA471-DF64-0946-9E4C-8FE1C84C4938}"/>
              </a:ext>
            </a:extLst>
          </p:cNvPr>
          <p:cNvSpPr>
            <a:spLocks noGrp="1"/>
          </p:cNvSpPr>
          <p:nvPr>
            <p:ph sz="half" idx="2"/>
          </p:nvPr>
        </p:nvSpPr>
        <p:spPr>
          <a:xfrm>
            <a:off x="6172200" y="1825625"/>
            <a:ext cx="5181600" cy="4351338"/>
          </a:xfrm>
        </p:spPr>
        <p:txBody>
          <a:bodyPr/>
          <a:lstStyle/>
          <a:p>
            <a:r>
              <a:rPr lang="ru-RU"/>
              <a:t>Образец текста
Второй уровень
Третий уровень
Четвертый уровень
Пятый уровень</a:t>
            </a:r>
          </a:p>
        </p:txBody>
      </p:sp>
      <p:sp>
        <p:nvSpPr>
          <p:cNvPr id="5" name="Дата 4">
            <a:extLst>
              <a:ext uri="{FF2B5EF4-FFF2-40B4-BE49-F238E27FC236}">
                <a16:creationId xmlns:a16="http://schemas.microsoft.com/office/drawing/2014/main" id="{72463C4E-16FC-2A4C-BD16-9113FED69636}"/>
              </a:ext>
            </a:extLst>
          </p:cNvPr>
          <p:cNvSpPr>
            <a:spLocks noGrp="1"/>
          </p:cNvSpPr>
          <p:nvPr>
            <p:ph type="dt" sz="half" idx="10"/>
          </p:nvPr>
        </p:nvSpPr>
        <p:spPr/>
        <p:txBody>
          <a:bodyPr/>
          <a:lstStyle/>
          <a:p>
            <a:fld id="{F4E63011-B58C-6F48-B2C8-DEBCD4BA696C}" type="datetimeFigureOut">
              <a:rPr lang="ru-RU" smtClean="0"/>
              <a:t>30.03.2021</a:t>
            </a:fld>
            <a:endParaRPr lang="ru-RU"/>
          </a:p>
        </p:txBody>
      </p:sp>
      <p:sp>
        <p:nvSpPr>
          <p:cNvPr id="6" name="Нижний колонтитул 5">
            <a:extLst>
              <a:ext uri="{FF2B5EF4-FFF2-40B4-BE49-F238E27FC236}">
                <a16:creationId xmlns:a16="http://schemas.microsoft.com/office/drawing/2014/main" id="{2DEF1B6A-70C6-4B43-A390-6468460F789E}"/>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A9264B9E-C835-F446-86BB-E045AAAF76F1}"/>
              </a:ext>
            </a:extLst>
          </p:cNvPr>
          <p:cNvSpPr>
            <a:spLocks noGrp="1"/>
          </p:cNvSpPr>
          <p:nvPr>
            <p:ph type="sldNum" sz="quarter" idx="12"/>
          </p:nvPr>
        </p:nvSpPr>
        <p:spPr/>
        <p:txBody>
          <a:bodyPr/>
          <a:lstStyle/>
          <a:p>
            <a:fld id="{983C1651-742B-9A45-A315-CEAA266169C4}" type="slidenum">
              <a:rPr lang="ru-RU" smtClean="0"/>
              <a:t>‹#›</a:t>
            </a:fld>
            <a:endParaRPr lang="ru-RU"/>
          </a:p>
        </p:txBody>
      </p:sp>
    </p:spTree>
    <p:extLst>
      <p:ext uri="{BB962C8B-B14F-4D97-AF65-F5344CB8AC3E}">
        <p14:creationId xmlns:p14="http://schemas.microsoft.com/office/powerpoint/2010/main" val="3510278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89EAFD2-7B84-DD4B-BE12-02EDD14B7DFA}"/>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1BE72051-1C9D-EC42-8C25-C90E9B01575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ru-RU"/>
              <a:t>Образец текста
Второй уровень
Третий уровень
Четвертый уровень
Пятый уровень</a:t>
            </a:r>
          </a:p>
        </p:txBody>
      </p:sp>
      <p:sp>
        <p:nvSpPr>
          <p:cNvPr id="4" name="Объект 3">
            <a:extLst>
              <a:ext uri="{FF2B5EF4-FFF2-40B4-BE49-F238E27FC236}">
                <a16:creationId xmlns:a16="http://schemas.microsoft.com/office/drawing/2014/main" id="{239FF623-BEF6-5249-8B1D-E2DBC84A7D81}"/>
              </a:ext>
            </a:extLst>
          </p:cNvPr>
          <p:cNvSpPr>
            <a:spLocks noGrp="1"/>
          </p:cNvSpPr>
          <p:nvPr>
            <p:ph sz="half" idx="2"/>
          </p:nvPr>
        </p:nvSpPr>
        <p:spPr>
          <a:xfrm>
            <a:off x="839788" y="2505075"/>
            <a:ext cx="5157787" cy="3684588"/>
          </a:xfrm>
        </p:spPr>
        <p:txBody>
          <a:bodyPr/>
          <a:lstStyle/>
          <a:p>
            <a:r>
              <a:rPr lang="ru-RU"/>
              <a:t>Образец текста
Второй уровень
Третий уровень
Четвертый уровень
Пятый уровень</a:t>
            </a:r>
          </a:p>
        </p:txBody>
      </p:sp>
      <p:sp>
        <p:nvSpPr>
          <p:cNvPr id="5" name="Текст 4">
            <a:extLst>
              <a:ext uri="{FF2B5EF4-FFF2-40B4-BE49-F238E27FC236}">
                <a16:creationId xmlns:a16="http://schemas.microsoft.com/office/drawing/2014/main" id="{BD2CDFB6-8888-964A-98DF-BA6464B007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ru-RU"/>
              <a:t>Образец текста
Второй уровень
Третий уровень
Четвертый уровень
Пятый уровень</a:t>
            </a:r>
          </a:p>
        </p:txBody>
      </p:sp>
      <p:sp>
        <p:nvSpPr>
          <p:cNvPr id="6" name="Объект 5">
            <a:extLst>
              <a:ext uri="{FF2B5EF4-FFF2-40B4-BE49-F238E27FC236}">
                <a16:creationId xmlns:a16="http://schemas.microsoft.com/office/drawing/2014/main" id="{71618FE0-5EFD-FF49-B5C6-59899BD37735}"/>
              </a:ext>
            </a:extLst>
          </p:cNvPr>
          <p:cNvSpPr>
            <a:spLocks noGrp="1"/>
          </p:cNvSpPr>
          <p:nvPr>
            <p:ph sz="quarter" idx="4"/>
          </p:nvPr>
        </p:nvSpPr>
        <p:spPr>
          <a:xfrm>
            <a:off x="6172200" y="2505075"/>
            <a:ext cx="5183188" cy="3684588"/>
          </a:xfrm>
        </p:spPr>
        <p:txBody>
          <a:bodyPr/>
          <a:lstStyle/>
          <a:p>
            <a:r>
              <a:rPr lang="ru-RU"/>
              <a:t>Образец текста
Второй уровень
Третий уровень
Четвертый уровень
Пятый уровень</a:t>
            </a:r>
          </a:p>
        </p:txBody>
      </p:sp>
      <p:sp>
        <p:nvSpPr>
          <p:cNvPr id="7" name="Дата 6">
            <a:extLst>
              <a:ext uri="{FF2B5EF4-FFF2-40B4-BE49-F238E27FC236}">
                <a16:creationId xmlns:a16="http://schemas.microsoft.com/office/drawing/2014/main" id="{8D5B3061-230F-084D-BB5B-9FD9636DA6E0}"/>
              </a:ext>
            </a:extLst>
          </p:cNvPr>
          <p:cNvSpPr>
            <a:spLocks noGrp="1"/>
          </p:cNvSpPr>
          <p:nvPr>
            <p:ph type="dt" sz="half" idx="10"/>
          </p:nvPr>
        </p:nvSpPr>
        <p:spPr/>
        <p:txBody>
          <a:bodyPr/>
          <a:lstStyle/>
          <a:p>
            <a:fld id="{F4E63011-B58C-6F48-B2C8-DEBCD4BA696C}" type="datetimeFigureOut">
              <a:rPr lang="ru-RU" smtClean="0"/>
              <a:t>30.03.2021</a:t>
            </a:fld>
            <a:endParaRPr lang="ru-RU"/>
          </a:p>
        </p:txBody>
      </p:sp>
      <p:sp>
        <p:nvSpPr>
          <p:cNvPr id="8" name="Нижний колонтитул 7">
            <a:extLst>
              <a:ext uri="{FF2B5EF4-FFF2-40B4-BE49-F238E27FC236}">
                <a16:creationId xmlns:a16="http://schemas.microsoft.com/office/drawing/2014/main" id="{49505203-79D5-E446-9457-0BA929B809ED}"/>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3948FCCC-113D-A14C-8C71-53ED51313DD3}"/>
              </a:ext>
            </a:extLst>
          </p:cNvPr>
          <p:cNvSpPr>
            <a:spLocks noGrp="1"/>
          </p:cNvSpPr>
          <p:nvPr>
            <p:ph type="sldNum" sz="quarter" idx="12"/>
          </p:nvPr>
        </p:nvSpPr>
        <p:spPr/>
        <p:txBody>
          <a:bodyPr/>
          <a:lstStyle/>
          <a:p>
            <a:fld id="{983C1651-742B-9A45-A315-CEAA266169C4}" type="slidenum">
              <a:rPr lang="ru-RU" smtClean="0"/>
              <a:t>‹#›</a:t>
            </a:fld>
            <a:endParaRPr lang="ru-RU"/>
          </a:p>
        </p:txBody>
      </p:sp>
    </p:spTree>
    <p:extLst>
      <p:ext uri="{BB962C8B-B14F-4D97-AF65-F5344CB8AC3E}">
        <p14:creationId xmlns:p14="http://schemas.microsoft.com/office/powerpoint/2010/main" val="3380171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CCFB5FD-C1B5-7945-A976-E29EE003EEA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F2FF0399-73F3-AF4B-A062-1544C73095E5}"/>
              </a:ext>
            </a:extLst>
          </p:cNvPr>
          <p:cNvSpPr>
            <a:spLocks noGrp="1"/>
          </p:cNvSpPr>
          <p:nvPr>
            <p:ph type="dt" sz="half" idx="10"/>
          </p:nvPr>
        </p:nvSpPr>
        <p:spPr/>
        <p:txBody>
          <a:bodyPr/>
          <a:lstStyle/>
          <a:p>
            <a:fld id="{F4E63011-B58C-6F48-B2C8-DEBCD4BA696C}" type="datetimeFigureOut">
              <a:rPr lang="ru-RU" smtClean="0"/>
              <a:t>30.03.2021</a:t>
            </a:fld>
            <a:endParaRPr lang="ru-RU"/>
          </a:p>
        </p:txBody>
      </p:sp>
      <p:sp>
        <p:nvSpPr>
          <p:cNvPr id="4" name="Нижний колонтитул 3">
            <a:extLst>
              <a:ext uri="{FF2B5EF4-FFF2-40B4-BE49-F238E27FC236}">
                <a16:creationId xmlns:a16="http://schemas.microsoft.com/office/drawing/2014/main" id="{4B2CF280-1A9E-0B41-8373-714F4E3D13F8}"/>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F9E737F6-F28A-E44A-B63C-4AC4CDC0C45A}"/>
              </a:ext>
            </a:extLst>
          </p:cNvPr>
          <p:cNvSpPr>
            <a:spLocks noGrp="1"/>
          </p:cNvSpPr>
          <p:nvPr>
            <p:ph type="sldNum" sz="quarter" idx="12"/>
          </p:nvPr>
        </p:nvSpPr>
        <p:spPr/>
        <p:txBody>
          <a:bodyPr/>
          <a:lstStyle/>
          <a:p>
            <a:fld id="{983C1651-742B-9A45-A315-CEAA266169C4}" type="slidenum">
              <a:rPr lang="ru-RU" smtClean="0"/>
              <a:t>‹#›</a:t>
            </a:fld>
            <a:endParaRPr lang="ru-RU"/>
          </a:p>
        </p:txBody>
      </p:sp>
    </p:spTree>
    <p:extLst>
      <p:ext uri="{BB962C8B-B14F-4D97-AF65-F5344CB8AC3E}">
        <p14:creationId xmlns:p14="http://schemas.microsoft.com/office/powerpoint/2010/main" val="1189266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F55723B4-8E2F-3549-9200-6AB6E32A03CB}"/>
              </a:ext>
            </a:extLst>
          </p:cNvPr>
          <p:cNvSpPr>
            <a:spLocks noGrp="1"/>
          </p:cNvSpPr>
          <p:nvPr>
            <p:ph type="dt" sz="half" idx="10"/>
          </p:nvPr>
        </p:nvSpPr>
        <p:spPr/>
        <p:txBody>
          <a:bodyPr/>
          <a:lstStyle/>
          <a:p>
            <a:fld id="{F4E63011-B58C-6F48-B2C8-DEBCD4BA696C}" type="datetimeFigureOut">
              <a:rPr lang="ru-RU" smtClean="0"/>
              <a:t>30.03.2021</a:t>
            </a:fld>
            <a:endParaRPr lang="ru-RU"/>
          </a:p>
        </p:txBody>
      </p:sp>
      <p:sp>
        <p:nvSpPr>
          <p:cNvPr id="3" name="Нижний колонтитул 2">
            <a:extLst>
              <a:ext uri="{FF2B5EF4-FFF2-40B4-BE49-F238E27FC236}">
                <a16:creationId xmlns:a16="http://schemas.microsoft.com/office/drawing/2014/main" id="{8FADCB36-5A12-C34D-BE47-5E6AF80415A0}"/>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EA4023A4-9DBE-B643-9724-3DA4B30A4944}"/>
              </a:ext>
            </a:extLst>
          </p:cNvPr>
          <p:cNvSpPr>
            <a:spLocks noGrp="1"/>
          </p:cNvSpPr>
          <p:nvPr>
            <p:ph type="sldNum" sz="quarter" idx="12"/>
          </p:nvPr>
        </p:nvSpPr>
        <p:spPr/>
        <p:txBody>
          <a:bodyPr/>
          <a:lstStyle/>
          <a:p>
            <a:fld id="{983C1651-742B-9A45-A315-CEAA266169C4}" type="slidenum">
              <a:rPr lang="ru-RU" smtClean="0"/>
              <a:t>‹#›</a:t>
            </a:fld>
            <a:endParaRPr lang="ru-RU"/>
          </a:p>
        </p:txBody>
      </p:sp>
    </p:spTree>
    <p:extLst>
      <p:ext uri="{BB962C8B-B14F-4D97-AF65-F5344CB8AC3E}">
        <p14:creationId xmlns:p14="http://schemas.microsoft.com/office/powerpoint/2010/main" val="2422390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DF2301A-8D0C-B945-A158-B2BC191ADF69}"/>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F0BF1DEF-379C-AA4E-8A9A-03B6EA7412A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r>
              <a:rPr lang="ru-RU"/>
              <a:t>Образец текста
Второй уровень
Третий уровень
Четвертый уровень
Пятый уровень</a:t>
            </a:r>
          </a:p>
        </p:txBody>
      </p:sp>
      <p:sp>
        <p:nvSpPr>
          <p:cNvPr id="4" name="Текст 3">
            <a:extLst>
              <a:ext uri="{FF2B5EF4-FFF2-40B4-BE49-F238E27FC236}">
                <a16:creationId xmlns:a16="http://schemas.microsoft.com/office/drawing/2014/main" id="{F202BEDE-90F2-EE4B-B334-8B0FE2C172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ru-RU"/>
              <a:t>Образец текста
Второй уровень
Третий уровень
Четвертый уровень
Пятый уровень</a:t>
            </a:r>
          </a:p>
        </p:txBody>
      </p:sp>
      <p:sp>
        <p:nvSpPr>
          <p:cNvPr id="5" name="Дата 4">
            <a:extLst>
              <a:ext uri="{FF2B5EF4-FFF2-40B4-BE49-F238E27FC236}">
                <a16:creationId xmlns:a16="http://schemas.microsoft.com/office/drawing/2014/main" id="{66151EAC-EC24-924E-8261-F68DE3F0A23F}"/>
              </a:ext>
            </a:extLst>
          </p:cNvPr>
          <p:cNvSpPr>
            <a:spLocks noGrp="1"/>
          </p:cNvSpPr>
          <p:nvPr>
            <p:ph type="dt" sz="half" idx="10"/>
          </p:nvPr>
        </p:nvSpPr>
        <p:spPr/>
        <p:txBody>
          <a:bodyPr/>
          <a:lstStyle/>
          <a:p>
            <a:fld id="{F4E63011-B58C-6F48-B2C8-DEBCD4BA696C}" type="datetimeFigureOut">
              <a:rPr lang="ru-RU" smtClean="0"/>
              <a:t>30.03.2021</a:t>
            </a:fld>
            <a:endParaRPr lang="ru-RU"/>
          </a:p>
        </p:txBody>
      </p:sp>
      <p:sp>
        <p:nvSpPr>
          <p:cNvPr id="6" name="Нижний колонтитул 5">
            <a:extLst>
              <a:ext uri="{FF2B5EF4-FFF2-40B4-BE49-F238E27FC236}">
                <a16:creationId xmlns:a16="http://schemas.microsoft.com/office/drawing/2014/main" id="{11DBDC48-B47D-5F46-AE4E-8EB4592C16F8}"/>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41CC882E-9903-324C-AF66-F39D9BA1809F}"/>
              </a:ext>
            </a:extLst>
          </p:cNvPr>
          <p:cNvSpPr>
            <a:spLocks noGrp="1"/>
          </p:cNvSpPr>
          <p:nvPr>
            <p:ph type="sldNum" sz="quarter" idx="12"/>
          </p:nvPr>
        </p:nvSpPr>
        <p:spPr/>
        <p:txBody>
          <a:bodyPr/>
          <a:lstStyle/>
          <a:p>
            <a:fld id="{983C1651-742B-9A45-A315-CEAA266169C4}" type="slidenum">
              <a:rPr lang="ru-RU" smtClean="0"/>
              <a:t>‹#›</a:t>
            </a:fld>
            <a:endParaRPr lang="ru-RU"/>
          </a:p>
        </p:txBody>
      </p:sp>
    </p:spTree>
    <p:extLst>
      <p:ext uri="{BB962C8B-B14F-4D97-AF65-F5344CB8AC3E}">
        <p14:creationId xmlns:p14="http://schemas.microsoft.com/office/powerpoint/2010/main" val="3940398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9E805F6-DFAE-F346-85F0-14C5E0FD3E99}"/>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4880C16D-DBEC-D94C-A044-2102E47085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E6ABACA8-8DB4-5D4D-A334-DF41D599DE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ru-RU"/>
              <a:t>Образец текста
Второй уровень
Третий уровень
Четвертый уровень
Пятый уровень</a:t>
            </a:r>
          </a:p>
        </p:txBody>
      </p:sp>
      <p:sp>
        <p:nvSpPr>
          <p:cNvPr id="5" name="Дата 4">
            <a:extLst>
              <a:ext uri="{FF2B5EF4-FFF2-40B4-BE49-F238E27FC236}">
                <a16:creationId xmlns:a16="http://schemas.microsoft.com/office/drawing/2014/main" id="{40E26018-2369-9747-8BB0-98030AF82879}"/>
              </a:ext>
            </a:extLst>
          </p:cNvPr>
          <p:cNvSpPr>
            <a:spLocks noGrp="1"/>
          </p:cNvSpPr>
          <p:nvPr>
            <p:ph type="dt" sz="half" idx="10"/>
          </p:nvPr>
        </p:nvSpPr>
        <p:spPr/>
        <p:txBody>
          <a:bodyPr/>
          <a:lstStyle/>
          <a:p>
            <a:fld id="{F4E63011-B58C-6F48-B2C8-DEBCD4BA696C}" type="datetimeFigureOut">
              <a:rPr lang="ru-RU" smtClean="0"/>
              <a:t>30.03.2021</a:t>
            </a:fld>
            <a:endParaRPr lang="ru-RU"/>
          </a:p>
        </p:txBody>
      </p:sp>
      <p:sp>
        <p:nvSpPr>
          <p:cNvPr id="6" name="Нижний колонтитул 5">
            <a:extLst>
              <a:ext uri="{FF2B5EF4-FFF2-40B4-BE49-F238E27FC236}">
                <a16:creationId xmlns:a16="http://schemas.microsoft.com/office/drawing/2014/main" id="{878C0D9D-21A5-FC45-87FE-9021DDCCD1F5}"/>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7DEBDEE2-8537-4A47-B7B2-E1B773106825}"/>
              </a:ext>
            </a:extLst>
          </p:cNvPr>
          <p:cNvSpPr>
            <a:spLocks noGrp="1"/>
          </p:cNvSpPr>
          <p:nvPr>
            <p:ph type="sldNum" sz="quarter" idx="12"/>
          </p:nvPr>
        </p:nvSpPr>
        <p:spPr/>
        <p:txBody>
          <a:bodyPr/>
          <a:lstStyle/>
          <a:p>
            <a:fld id="{983C1651-742B-9A45-A315-CEAA266169C4}" type="slidenum">
              <a:rPr lang="ru-RU" smtClean="0"/>
              <a:t>‹#›</a:t>
            </a:fld>
            <a:endParaRPr lang="ru-RU"/>
          </a:p>
        </p:txBody>
      </p:sp>
    </p:spTree>
    <p:extLst>
      <p:ext uri="{BB962C8B-B14F-4D97-AF65-F5344CB8AC3E}">
        <p14:creationId xmlns:p14="http://schemas.microsoft.com/office/powerpoint/2010/main" val="11346491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61B4060-D928-684D-B48C-71BC7EFC80E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65159DFF-78EB-2D4B-969D-5223F0CCE5FC}"/>
              </a:ext>
            </a:extLst>
          </p:cNvPr>
          <p:cNvSpPr>
            <a:spLocks noGrp="1"/>
          </p:cNvSpPr>
          <p:nvPr>
            <p:ph type="body" orient="vert" idx="1"/>
          </p:nvPr>
        </p:nvSpPr>
        <p:spPr/>
        <p:txBody>
          <a:bodyPr vert="eaVert"/>
          <a:lstStyle/>
          <a:p>
            <a:r>
              <a:rPr lang="ru-RU"/>
              <a:t>Образец текста
Второй уровень
Третий уровень
Четвертый уровень
Пятый уровень</a:t>
            </a:r>
          </a:p>
        </p:txBody>
      </p:sp>
      <p:sp>
        <p:nvSpPr>
          <p:cNvPr id="4" name="Дата 3">
            <a:extLst>
              <a:ext uri="{FF2B5EF4-FFF2-40B4-BE49-F238E27FC236}">
                <a16:creationId xmlns:a16="http://schemas.microsoft.com/office/drawing/2014/main" id="{FADF9992-02F0-6D41-8995-7DBB1D5FB863}"/>
              </a:ext>
            </a:extLst>
          </p:cNvPr>
          <p:cNvSpPr>
            <a:spLocks noGrp="1"/>
          </p:cNvSpPr>
          <p:nvPr>
            <p:ph type="dt" sz="half" idx="10"/>
          </p:nvPr>
        </p:nvSpPr>
        <p:spPr/>
        <p:txBody>
          <a:bodyPr/>
          <a:lstStyle/>
          <a:p>
            <a:fld id="{F4E63011-B58C-6F48-B2C8-DEBCD4BA696C}" type="datetimeFigureOut">
              <a:rPr lang="ru-RU" smtClean="0"/>
              <a:t>30.03.2021</a:t>
            </a:fld>
            <a:endParaRPr lang="ru-RU"/>
          </a:p>
        </p:txBody>
      </p:sp>
      <p:sp>
        <p:nvSpPr>
          <p:cNvPr id="5" name="Нижний колонтитул 4">
            <a:extLst>
              <a:ext uri="{FF2B5EF4-FFF2-40B4-BE49-F238E27FC236}">
                <a16:creationId xmlns:a16="http://schemas.microsoft.com/office/drawing/2014/main" id="{B9FAD01C-885A-FC4F-9377-BBA4E490EFC3}"/>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1495573B-D275-A847-B43A-AB562FC26EF7}"/>
              </a:ext>
            </a:extLst>
          </p:cNvPr>
          <p:cNvSpPr>
            <a:spLocks noGrp="1"/>
          </p:cNvSpPr>
          <p:nvPr>
            <p:ph type="sldNum" sz="quarter" idx="12"/>
          </p:nvPr>
        </p:nvSpPr>
        <p:spPr/>
        <p:txBody>
          <a:bodyPr/>
          <a:lstStyle/>
          <a:p>
            <a:fld id="{983C1651-742B-9A45-A315-CEAA266169C4}" type="slidenum">
              <a:rPr lang="ru-RU" smtClean="0"/>
              <a:t>‹#›</a:t>
            </a:fld>
            <a:endParaRPr lang="ru-RU"/>
          </a:p>
        </p:txBody>
      </p:sp>
    </p:spTree>
    <p:extLst>
      <p:ext uri="{BB962C8B-B14F-4D97-AF65-F5344CB8AC3E}">
        <p14:creationId xmlns:p14="http://schemas.microsoft.com/office/powerpoint/2010/main" val="23198924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1E037720-A173-404C-B410-DC55417539AA}"/>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A9AA03EA-EAAB-0747-B5A9-7F10DD6DA340}"/>
              </a:ext>
            </a:extLst>
          </p:cNvPr>
          <p:cNvSpPr>
            <a:spLocks noGrp="1"/>
          </p:cNvSpPr>
          <p:nvPr>
            <p:ph type="body" orient="vert" idx="1"/>
          </p:nvPr>
        </p:nvSpPr>
        <p:spPr>
          <a:xfrm>
            <a:off x="838200" y="365125"/>
            <a:ext cx="7734300" cy="5811838"/>
          </a:xfrm>
        </p:spPr>
        <p:txBody>
          <a:bodyPr vert="eaVert"/>
          <a:lstStyle/>
          <a:p>
            <a:r>
              <a:rPr lang="ru-RU"/>
              <a:t>Образец текста
Второй уровень
Третий уровень
Четвертый уровень
Пятый уровень</a:t>
            </a:r>
          </a:p>
        </p:txBody>
      </p:sp>
      <p:sp>
        <p:nvSpPr>
          <p:cNvPr id="4" name="Дата 3">
            <a:extLst>
              <a:ext uri="{FF2B5EF4-FFF2-40B4-BE49-F238E27FC236}">
                <a16:creationId xmlns:a16="http://schemas.microsoft.com/office/drawing/2014/main" id="{1108FC31-F655-A749-952E-7ECB4245EC13}"/>
              </a:ext>
            </a:extLst>
          </p:cNvPr>
          <p:cNvSpPr>
            <a:spLocks noGrp="1"/>
          </p:cNvSpPr>
          <p:nvPr>
            <p:ph type="dt" sz="half" idx="10"/>
          </p:nvPr>
        </p:nvSpPr>
        <p:spPr/>
        <p:txBody>
          <a:bodyPr/>
          <a:lstStyle/>
          <a:p>
            <a:fld id="{F4E63011-B58C-6F48-B2C8-DEBCD4BA696C}" type="datetimeFigureOut">
              <a:rPr lang="ru-RU" smtClean="0"/>
              <a:t>30.03.2021</a:t>
            </a:fld>
            <a:endParaRPr lang="ru-RU"/>
          </a:p>
        </p:txBody>
      </p:sp>
      <p:sp>
        <p:nvSpPr>
          <p:cNvPr id="5" name="Нижний колонтитул 4">
            <a:extLst>
              <a:ext uri="{FF2B5EF4-FFF2-40B4-BE49-F238E27FC236}">
                <a16:creationId xmlns:a16="http://schemas.microsoft.com/office/drawing/2014/main" id="{EFEC04A3-C370-F74C-B52B-28B1ACFF746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A4A2AA7F-8F02-7F40-8F77-283529B1AC59}"/>
              </a:ext>
            </a:extLst>
          </p:cNvPr>
          <p:cNvSpPr>
            <a:spLocks noGrp="1"/>
          </p:cNvSpPr>
          <p:nvPr>
            <p:ph type="sldNum" sz="quarter" idx="12"/>
          </p:nvPr>
        </p:nvSpPr>
        <p:spPr/>
        <p:txBody>
          <a:bodyPr/>
          <a:lstStyle/>
          <a:p>
            <a:fld id="{983C1651-742B-9A45-A315-CEAA266169C4}" type="slidenum">
              <a:rPr lang="ru-RU" smtClean="0"/>
              <a:t>‹#›</a:t>
            </a:fld>
            <a:endParaRPr lang="ru-RU"/>
          </a:p>
        </p:txBody>
      </p:sp>
    </p:spTree>
    <p:extLst>
      <p:ext uri="{BB962C8B-B14F-4D97-AF65-F5344CB8AC3E}">
        <p14:creationId xmlns:p14="http://schemas.microsoft.com/office/powerpoint/2010/main" val="945604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1CF962D-8410-9546-A3BE-2E4DC80E09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230F624C-EF4D-1A41-81B1-374A5C5EFF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r>
              <a:rPr lang="ru-RU"/>
              <a:t>Образец текста
Второй уровень
Третий уровень
Четвертый уровень
Пятый уровень</a:t>
            </a:r>
          </a:p>
        </p:txBody>
      </p:sp>
      <p:sp>
        <p:nvSpPr>
          <p:cNvPr id="4" name="Дата 3">
            <a:extLst>
              <a:ext uri="{FF2B5EF4-FFF2-40B4-BE49-F238E27FC236}">
                <a16:creationId xmlns:a16="http://schemas.microsoft.com/office/drawing/2014/main" id="{9D0ADF62-553C-6B44-A267-AEB48ED5C5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E63011-B58C-6F48-B2C8-DEBCD4BA696C}" type="datetimeFigureOut">
              <a:rPr lang="ru-RU" smtClean="0"/>
              <a:t>30.03.2021</a:t>
            </a:fld>
            <a:endParaRPr lang="ru-RU"/>
          </a:p>
        </p:txBody>
      </p:sp>
      <p:sp>
        <p:nvSpPr>
          <p:cNvPr id="5" name="Нижний колонтитул 4">
            <a:extLst>
              <a:ext uri="{FF2B5EF4-FFF2-40B4-BE49-F238E27FC236}">
                <a16:creationId xmlns:a16="http://schemas.microsoft.com/office/drawing/2014/main" id="{12658A95-FEF7-824E-A9AF-0235D9D25B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B5B083D3-AF61-0C46-A1E3-8D8C4071F2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3C1651-742B-9A45-A315-CEAA266169C4}" type="slidenum">
              <a:rPr lang="ru-RU" smtClean="0"/>
              <a:t>‹#›</a:t>
            </a:fld>
            <a:endParaRPr lang="ru-RU"/>
          </a:p>
        </p:txBody>
      </p:sp>
    </p:spTree>
    <p:extLst>
      <p:ext uri="{BB962C8B-B14F-4D97-AF65-F5344CB8AC3E}">
        <p14:creationId xmlns:p14="http://schemas.microsoft.com/office/powerpoint/2010/main" val="40848012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13" Type="http://schemas.microsoft.com/office/2007/relationships/hdphoto" Target="../media/hdphoto5.wdp"/><Relationship Id="rId18" Type="http://schemas.openxmlformats.org/officeDocument/2006/relationships/image" Target="../media/image11.jpg"/><Relationship Id="rId3" Type="http://schemas.openxmlformats.org/officeDocument/2006/relationships/image" Target="../media/image3.jpg"/><Relationship Id="rId7" Type="http://schemas.microsoft.com/office/2007/relationships/hdphoto" Target="../media/hdphoto2.wdp"/><Relationship Id="rId12" Type="http://schemas.openxmlformats.org/officeDocument/2006/relationships/image" Target="../media/image8.png"/><Relationship Id="rId17" Type="http://schemas.microsoft.com/office/2007/relationships/hdphoto" Target="../media/hdphoto7.wdp"/><Relationship Id="rId2" Type="http://schemas.openxmlformats.org/officeDocument/2006/relationships/notesSlide" Target="../notesSlides/notesSlide2.xml"/><Relationship Id="rId16"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5.png"/><Relationship Id="rId11" Type="http://schemas.microsoft.com/office/2007/relationships/hdphoto" Target="../media/hdphoto4.wdp"/><Relationship Id="rId5" Type="http://schemas.microsoft.com/office/2007/relationships/hdphoto" Target="../media/hdphoto1.wdp"/><Relationship Id="rId15" Type="http://schemas.microsoft.com/office/2007/relationships/hdphoto" Target="../media/hdphoto6.wdp"/><Relationship Id="rId10" Type="http://schemas.openxmlformats.org/officeDocument/2006/relationships/image" Target="../media/image7.png"/><Relationship Id="rId4" Type="http://schemas.openxmlformats.org/officeDocument/2006/relationships/image" Target="../media/image4.png"/><Relationship Id="rId9" Type="http://schemas.microsoft.com/office/2007/relationships/hdphoto" Target="../media/hdphoto3.wdp"/><Relationship Id="rId1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microsoft.com/office/2007/relationships/hdphoto" Target="../media/hdphoto10.wdp"/><Relationship Id="rId13"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6.png"/><Relationship Id="rId12" Type="http://schemas.microsoft.com/office/2007/relationships/hdphoto" Target="../media/hdphoto12.wdp"/><Relationship Id="rId2" Type="http://schemas.openxmlformats.org/officeDocument/2006/relationships/image" Target="../media/image13.png"/><Relationship Id="rId1" Type="http://schemas.openxmlformats.org/officeDocument/2006/relationships/slideLayout" Target="../slideLayouts/slideLayout2.xml"/><Relationship Id="rId6" Type="http://schemas.microsoft.com/office/2007/relationships/hdphoto" Target="../media/hdphoto9.wdp"/><Relationship Id="rId11" Type="http://schemas.openxmlformats.org/officeDocument/2006/relationships/image" Target="../media/image18.png"/><Relationship Id="rId5" Type="http://schemas.openxmlformats.org/officeDocument/2006/relationships/image" Target="../media/image15.png"/><Relationship Id="rId10" Type="http://schemas.microsoft.com/office/2007/relationships/hdphoto" Target="../media/hdphoto11.wdp"/><Relationship Id="rId4" Type="http://schemas.microsoft.com/office/2007/relationships/hdphoto" Target="../media/hdphoto8.wdp"/><Relationship Id="rId9" Type="http://schemas.openxmlformats.org/officeDocument/2006/relationships/image" Target="../media/image17.png"/><Relationship Id="rId14" Type="http://schemas.microsoft.com/office/2007/relationships/hdphoto" Target="../media/hdphoto13.wdp"/></Relationships>
</file>

<file path=ppt/slides/_rels/slide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069E584-059E-E744-B4C2-0F7A9AC1397D}"/>
              </a:ext>
            </a:extLst>
          </p:cNvPr>
          <p:cNvSpPr>
            <a:spLocks noGrp="1"/>
          </p:cNvSpPr>
          <p:nvPr>
            <p:ph type="ctrTitle"/>
          </p:nvPr>
        </p:nvSpPr>
        <p:spPr>
          <a:xfrm>
            <a:off x="1143000" y="2415209"/>
            <a:ext cx="4808018" cy="1823037"/>
          </a:xfrm>
        </p:spPr>
        <p:txBody>
          <a:bodyPr/>
          <a:lstStyle/>
          <a:p>
            <a:r>
              <a:rPr lang="ru-RU" b="1" dirty="0">
                <a:solidFill>
                  <a:srgbClr val="FDCD00"/>
                </a:solidFill>
                <a:effectLst>
                  <a:glow rad="127000">
                    <a:srgbClr val="0816B7"/>
                  </a:glow>
                </a:effectLst>
              </a:rPr>
              <a:t>Основы волейбола</a:t>
            </a:r>
          </a:p>
        </p:txBody>
      </p:sp>
      <p:sp>
        <p:nvSpPr>
          <p:cNvPr id="3" name="Подзаголовок 2">
            <a:extLst>
              <a:ext uri="{FF2B5EF4-FFF2-40B4-BE49-F238E27FC236}">
                <a16:creationId xmlns:a16="http://schemas.microsoft.com/office/drawing/2014/main" id="{A98A47F3-9633-4049-8056-902541592925}"/>
              </a:ext>
            </a:extLst>
          </p:cNvPr>
          <p:cNvSpPr>
            <a:spLocks noGrp="1"/>
          </p:cNvSpPr>
          <p:nvPr>
            <p:ph type="subTitle" idx="1"/>
          </p:nvPr>
        </p:nvSpPr>
        <p:spPr>
          <a:xfrm>
            <a:off x="2067515" y="4238246"/>
            <a:ext cx="2958988" cy="519871"/>
          </a:xfrm>
        </p:spPr>
        <p:txBody>
          <a:bodyPr>
            <a:normAutofit lnSpcReduction="10000"/>
          </a:bodyPr>
          <a:lstStyle/>
          <a:p>
            <a:r>
              <a:rPr lang="ru-RU" sz="3200" b="1" dirty="0">
                <a:solidFill>
                  <a:srgbClr val="0816B7"/>
                </a:solidFill>
                <a:effectLst>
                  <a:glow rad="127000">
                    <a:srgbClr val="FDCD00"/>
                  </a:glow>
                </a:effectLst>
              </a:rPr>
              <a:t>9 класс</a:t>
            </a:r>
          </a:p>
        </p:txBody>
      </p:sp>
      <p:sp>
        <p:nvSpPr>
          <p:cNvPr id="4" name="Подзаголовок 2">
            <a:extLst>
              <a:ext uri="{FF2B5EF4-FFF2-40B4-BE49-F238E27FC236}">
                <a16:creationId xmlns:a16="http://schemas.microsoft.com/office/drawing/2014/main" id="{4CC9653D-A89F-B442-9A5E-1021EE7EE025}"/>
              </a:ext>
            </a:extLst>
          </p:cNvPr>
          <p:cNvSpPr txBox="1">
            <a:spLocks/>
          </p:cNvSpPr>
          <p:nvPr/>
        </p:nvSpPr>
        <p:spPr>
          <a:xfrm>
            <a:off x="3477435" y="5117067"/>
            <a:ext cx="2958988" cy="1464087"/>
          </a:xfrm>
          <a:prstGeom prst="rect">
            <a:avLst/>
          </a:prstGeom>
        </p:spPr>
        <p:txBody>
          <a:bodyPr vert="horz" lIns="91440" tIns="45720" rIns="91440" bIns="45720" rtlCol="0">
            <a:normAutofit fontScale="47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ru-RU" sz="3200" b="1" dirty="0">
                <a:solidFill>
                  <a:srgbClr val="0816B7"/>
                </a:solidFill>
                <a:effectLst>
                  <a:glow rad="127000">
                    <a:srgbClr val="FDCD00"/>
                  </a:glow>
                </a:effectLst>
              </a:rPr>
              <a:t>Составил:</a:t>
            </a:r>
          </a:p>
          <a:p>
            <a:pPr algn="l"/>
            <a:r>
              <a:rPr lang="ru-RU" sz="3200" b="1" dirty="0">
                <a:solidFill>
                  <a:srgbClr val="0816B7"/>
                </a:solidFill>
                <a:effectLst>
                  <a:glow rad="127000">
                    <a:srgbClr val="FDCD00"/>
                  </a:glow>
                </a:effectLst>
              </a:rPr>
              <a:t>Учитель физической культуры</a:t>
            </a:r>
          </a:p>
          <a:p>
            <a:pPr algn="l"/>
            <a:r>
              <a:rPr lang="ru-RU" sz="3200" b="1" dirty="0">
                <a:solidFill>
                  <a:srgbClr val="0816B7"/>
                </a:solidFill>
                <a:effectLst>
                  <a:glow rad="127000">
                    <a:srgbClr val="FDCD00"/>
                  </a:glow>
                </a:effectLst>
              </a:rPr>
              <a:t>МБОУ СОШ №4 г. Советский</a:t>
            </a:r>
          </a:p>
          <a:p>
            <a:pPr algn="l"/>
            <a:r>
              <a:rPr lang="ru-RU" sz="3200" b="1" dirty="0">
                <a:solidFill>
                  <a:srgbClr val="0816B7"/>
                </a:solidFill>
                <a:effectLst>
                  <a:glow rad="127000">
                    <a:srgbClr val="FDCD00"/>
                  </a:glow>
                </a:effectLst>
              </a:rPr>
              <a:t>Смирнов Андрей Николаевич</a:t>
            </a:r>
          </a:p>
        </p:txBody>
      </p:sp>
    </p:spTree>
    <p:extLst>
      <p:ext uri="{BB962C8B-B14F-4D97-AF65-F5344CB8AC3E}">
        <p14:creationId xmlns:p14="http://schemas.microsoft.com/office/powerpoint/2010/main" val="221830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a:extLst>
              <a:ext uri="{FF2B5EF4-FFF2-40B4-BE49-F238E27FC236}">
                <a16:creationId xmlns:a16="http://schemas.microsoft.com/office/drawing/2014/main" id="{729373DC-7E8E-B445-98BD-9977EE8A5B5D}"/>
              </a:ext>
            </a:extLst>
          </p:cNvPr>
          <p:cNvPicPr>
            <a:picLocks noChangeAspect="1"/>
          </p:cNvPicPr>
          <p:nvPr/>
        </p:nvPicPr>
        <p:blipFill>
          <a:blip r:embed="rId3"/>
          <a:stretch>
            <a:fillRect/>
          </a:stretch>
        </p:blipFill>
        <p:spPr>
          <a:xfrm>
            <a:off x="0" y="1"/>
            <a:ext cx="12191999" cy="6858000"/>
          </a:xfrm>
          <a:prstGeom prst="rect">
            <a:avLst/>
          </a:prstGeom>
        </p:spPr>
      </p:pic>
      <p:sp>
        <p:nvSpPr>
          <p:cNvPr id="2" name="Заголовок 1">
            <a:extLst>
              <a:ext uri="{FF2B5EF4-FFF2-40B4-BE49-F238E27FC236}">
                <a16:creationId xmlns:a16="http://schemas.microsoft.com/office/drawing/2014/main" id="{F1A52349-B801-D248-AE46-3EA4DDCBC270}"/>
              </a:ext>
            </a:extLst>
          </p:cNvPr>
          <p:cNvSpPr>
            <a:spLocks noGrp="1"/>
          </p:cNvSpPr>
          <p:nvPr>
            <p:ph type="title"/>
          </p:nvPr>
        </p:nvSpPr>
        <p:spPr>
          <a:xfrm>
            <a:off x="-834" y="1"/>
            <a:ext cx="4435681" cy="662236"/>
          </a:xfrm>
          <a:gradFill>
            <a:gsLst>
              <a:gs pos="0">
                <a:schemeClr val="bg1"/>
              </a:gs>
              <a:gs pos="99000">
                <a:schemeClr val="bg1">
                  <a:alpha val="37000"/>
                </a:schemeClr>
              </a:gs>
            </a:gsLst>
            <a:lin ang="5400000" scaled="1"/>
          </a:gradFill>
        </p:spPr>
        <p:txBody>
          <a:bodyPr>
            <a:normAutofit fontScale="90000"/>
          </a:bodyPr>
          <a:lstStyle/>
          <a:p>
            <a:r>
              <a:rPr lang="ru-RU" dirty="0"/>
              <a:t>Разметка площадки</a:t>
            </a:r>
          </a:p>
        </p:txBody>
      </p:sp>
      <p:cxnSp>
        <p:nvCxnSpPr>
          <p:cNvPr id="5" name="Прямая соединительная линия 4">
            <a:extLst>
              <a:ext uri="{FF2B5EF4-FFF2-40B4-BE49-F238E27FC236}">
                <a16:creationId xmlns:a16="http://schemas.microsoft.com/office/drawing/2014/main" id="{A1CFB7DC-9185-CD47-9575-7BAAE5269654}"/>
              </a:ext>
            </a:extLst>
          </p:cNvPr>
          <p:cNvCxnSpPr>
            <a:cxnSpLocks/>
          </p:cNvCxnSpPr>
          <p:nvPr/>
        </p:nvCxnSpPr>
        <p:spPr>
          <a:xfrm flipV="1">
            <a:off x="300037" y="1518047"/>
            <a:ext cx="3929063" cy="1020864"/>
          </a:xfrm>
          <a:prstGeom prst="line">
            <a:avLst/>
          </a:prstGeom>
          <a:ln w="349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Прямая соединительная линия 11">
            <a:extLst>
              <a:ext uri="{FF2B5EF4-FFF2-40B4-BE49-F238E27FC236}">
                <a16:creationId xmlns:a16="http://schemas.microsoft.com/office/drawing/2014/main" id="{EB71DB50-CC90-C148-A6A3-43D56C8F4F5C}"/>
              </a:ext>
            </a:extLst>
          </p:cNvPr>
          <p:cNvCxnSpPr>
            <a:cxnSpLocks/>
          </p:cNvCxnSpPr>
          <p:nvPr/>
        </p:nvCxnSpPr>
        <p:spPr>
          <a:xfrm flipV="1">
            <a:off x="6007608" y="4250531"/>
            <a:ext cx="4740164" cy="2149483"/>
          </a:xfrm>
          <a:prstGeom prst="line">
            <a:avLst/>
          </a:prstGeom>
          <a:ln w="349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Прямая соединительная линия 13">
            <a:extLst>
              <a:ext uri="{FF2B5EF4-FFF2-40B4-BE49-F238E27FC236}">
                <a16:creationId xmlns:a16="http://schemas.microsoft.com/office/drawing/2014/main" id="{B0F45AF6-9903-C340-B0E3-2EBD72EC01D0}"/>
              </a:ext>
            </a:extLst>
          </p:cNvPr>
          <p:cNvCxnSpPr>
            <a:cxnSpLocks/>
          </p:cNvCxnSpPr>
          <p:nvPr/>
        </p:nvCxnSpPr>
        <p:spPr>
          <a:xfrm>
            <a:off x="4229100" y="1518047"/>
            <a:ext cx="6518672" cy="2732484"/>
          </a:xfrm>
          <a:prstGeom prst="line">
            <a:avLst/>
          </a:prstGeom>
          <a:ln w="349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a:extLst>
              <a:ext uri="{FF2B5EF4-FFF2-40B4-BE49-F238E27FC236}">
                <a16:creationId xmlns:a16="http://schemas.microsoft.com/office/drawing/2014/main" id="{1E9AC68E-38B4-F040-8993-0B1791634F09}"/>
              </a:ext>
            </a:extLst>
          </p:cNvPr>
          <p:cNvCxnSpPr>
            <a:cxnSpLocks/>
          </p:cNvCxnSpPr>
          <p:nvPr/>
        </p:nvCxnSpPr>
        <p:spPr>
          <a:xfrm>
            <a:off x="2133600" y="3756660"/>
            <a:ext cx="3902869" cy="2643354"/>
          </a:xfrm>
          <a:prstGeom prst="line">
            <a:avLst/>
          </a:prstGeom>
          <a:ln w="349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Прямая соединительная линия 20">
            <a:extLst>
              <a:ext uri="{FF2B5EF4-FFF2-40B4-BE49-F238E27FC236}">
                <a16:creationId xmlns:a16="http://schemas.microsoft.com/office/drawing/2014/main" id="{925A4AC3-4F17-344B-A484-D7FD4A2C1188}"/>
              </a:ext>
            </a:extLst>
          </p:cNvPr>
          <p:cNvCxnSpPr>
            <a:cxnSpLocks/>
          </p:cNvCxnSpPr>
          <p:nvPr/>
        </p:nvCxnSpPr>
        <p:spPr>
          <a:xfrm flipV="1">
            <a:off x="2060534" y="2222859"/>
            <a:ext cx="3840204" cy="1171862"/>
          </a:xfrm>
          <a:prstGeom prst="line">
            <a:avLst/>
          </a:prstGeom>
          <a:ln w="349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Прямая соединительная линия 22">
            <a:extLst>
              <a:ext uri="{FF2B5EF4-FFF2-40B4-BE49-F238E27FC236}">
                <a16:creationId xmlns:a16="http://schemas.microsoft.com/office/drawing/2014/main" id="{8D4B6878-62D5-0040-9A33-C58FB188DFDA}"/>
              </a:ext>
            </a:extLst>
          </p:cNvPr>
          <p:cNvCxnSpPr>
            <a:cxnSpLocks/>
          </p:cNvCxnSpPr>
          <p:nvPr/>
        </p:nvCxnSpPr>
        <p:spPr>
          <a:xfrm flipV="1">
            <a:off x="3521869" y="3101296"/>
            <a:ext cx="4491633" cy="1610007"/>
          </a:xfrm>
          <a:prstGeom prst="line">
            <a:avLst/>
          </a:prstGeom>
          <a:ln w="349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5" name="Прямая соединительная линия 24">
            <a:extLst>
              <a:ext uri="{FF2B5EF4-FFF2-40B4-BE49-F238E27FC236}">
                <a16:creationId xmlns:a16="http://schemas.microsoft.com/office/drawing/2014/main" id="{349BCEBA-A7D5-9A41-B39B-3F9EE808BDB0}"/>
              </a:ext>
            </a:extLst>
          </p:cNvPr>
          <p:cNvCxnSpPr>
            <a:cxnSpLocks/>
          </p:cNvCxnSpPr>
          <p:nvPr/>
        </p:nvCxnSpPr>
        <p:spPr>
          <a:xfrm flipV="1">
            <a:off x="2563949" y="2643310"/>
            <a:ext cx="4326198" cy="1412842"/>
          </a:xfrm>
          <a:prstGeom prst="line">
            <a:avLst/>
          </a:prstGeom>
          <a:ln w="3492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Прямоугольная выноска 5">
            <a:extLst>
              <a:ext uri="{FF2B5EF4-FFF2-40B4-BE49-F238E27FC236}">
                <a16:creationId xmlns:a16="http://schemas.microsoft.com/office/drawing/2014/main" id="{FC41AA90-DCC7-7947-AB6B-8ACACDDB9186}"/>
              </a:ext>
            </a:extLst>
          </p:cNvPr>
          <p:cNvSpPr/>
          <p:nvPr/>
        </p:nvSpPr>
        <p:spPr>
          <a:xfrm>
            <a:off x="1668" y="5469609"/>
            <a:ext cx="6888479" cy="1384995"/>
          </a:xfrm>
          <a:prstGeom prst="wedgeRectCallout">
            <a:avLst>
              <a:gd name="adj1" fmla="val 17169"/>
              <a:gd name="adj2" fmla="val -133077"/>
            </a:avLst>
          </a:prstGeom>
          <a:gradFill>
            <a:gsLst>
              <a:gs pos="36000">
                <a:schemeClr val="bg1"/>
              </a:gs>
              <a:gs pos="99000">
                <a:schemeClr val="bg1">
                  <a:alpha val="37000"/>
                </a:schemeClr>
              </a:gs>
            </a:gsLst>
            <a:lin ang="5400000" scaled="1"/>
          </a:gradFill>
        </p:spPr>
        <p:txBody>
          <a:bodyPr wrap="square">
            <a:spAutoFit/>
          </a:bodyPr>
          <a:lstStyle/>
          <a:p>
            <a:pPr algn="just"/>
            <a:r>
              <a:rPr lang="ru-RU" sz="1200" b="1" i="0" u="none" strike="noStrike" dirty="0">
                <a:effectLst/>
                <a:latin typeface="Trebuchet MS" panose="020B0703020202090204" pitchFamily="34" charset="0"/>
              </a:rPr>
              <a:t>Линия атаки</a:t>
            </a:r>
          </a:p>
          <a:p>
            <a:pPr algn="just"/>
            <a:r>
              <a:rPr lang="ru-RU" sz="1200" b="0" i="0" u="none" strike="noStrike" dirty="0">
                <a:effectLst/>
                <a:latin typeface="Trebuchet MS" panose="020B0703020202090204" pitchFamily="34" charset="0"/>
              </a:rPr>
              <a:t>Располагается на каждой стороне на расстоянии 3 метров от средней линии, разграничивает переднюю и заднюю зоны. Передняя зона, которая находится ближе к сетке-один из самых интенсивных и напряженных участков площадки. Именно здесь происходит наибольшее количество ударов и блоков. В задней зоне игроки нацелены на приём мяча с целью дальнейшего развития атаки.  Правилами не запрещено отсюда атаковать, когда мяч находится выше верхнего края сетки, но так, чтобы не наступать на линию атаки.</a:t>
            </a:r>
            <a:endParaRPr lang="ru-RU" sz="1200" dirty="0"/>
          </a:p>
        </p:txBody>
      </p:sp>
      <p:sp>
        <p:nvSpPr>
          <p:cNvPr id="4" name="Объект 2">
            <a:extLst>
              <a:ext uri="{FF2B5EF4-FFF2-40B4-BE49-F238E27FC236}">
                <a16:creationId xmlns:a16="http://schemas.microsoft.com/office/drawing/2014/main" id="{5A3D3C72-D9A6-D445-B91C-64BF0D031C96}"/>
              </a:ext>
            </a:extLst>
          </p:cNvPr>
          <p:cNvSpPr txBox="1">
            <a:spLocks/>
          </p:cNvSpPr>
          <p:nvPr/>
        </p:nvSpPr>
        <p:spPr>
          <a:xfrm>
            <a:off x="9975413" y="2183459"/>
            <a:ext cx="2217420" cy="3046975"/>
          </a:xfrm>
          <a:prstGeom prst="wedgeRectCallout">
            <a:avLst>
              <a:gd name="adj1" fmla="val -82121"/>
              <a:gd name="adj2" fmla="val -3033"/>
            </a:avLst>
          </a:prstGeom>
          <a:gradFill>
            <a:gsLst>
              <a:gs pos="40000">
                <a:schemeClr val="bg1"/>
              </a:gs>
              <a:gs pos="99000">
                <a:schemeClr val="bg1">
                  <a:alpha val="37000"/>
                </a:schemeClr>
              </a:gs>
            </a:gsLst>
            <a:lin ang="5400000" scaled="1"/>
          </a:gra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ru-RU" sz="1200" b="1" dirty="0"/>
              <a:t>Боковая линия</a:t>
            </a:r>
          </a:p>
          <a:p>
            <a:pPr marL="0" indent="0" algn="just">
              <a:buFont typeface="Arial" panose="020B0604020202020204" pitchFamily="34" charset="0"/>
              <a:buNone/>
            </a:pPr>
            <a:r>
              <a:rPr lang="ru-RU" sz="1200" dirty="0"/>
              <a:t>Тоже строго регламентирована. Её длина равна 18 метрам. Площадка разделяется на две равные части сеткой. Ширина боковой, а также и всех остальных линий волейбольной площадки составляет 5 сантиметров (она входит в размеры игровой части площадки). Её размер тщательно высчитывается. Ведь при попадании мяча в линию в вопросе считать аут или нет, всё решают буквально миллиметры.</a:t>
            </a:r>
          </a:p>
        </p:txBody>
      </p:sp>
      <p:cxnSp>
        <p:nvCxnSpPr>
          <p:cNvPr id="33" name="Прямая соединительная линия 32">
            <a:extLst>
              <a:ext uri="{FF2B5EF4-FFF2-40B4-BE49-F238E27FC236}">
                <a16:creationId xmlns:a16="http://schemas.microsoft.com/office/drawing/2014/main" id="{A2FC51D3-7298-DA4D-8D77-64F2DAFE0EE9}"/>
              </a:ext>
            </a:extLst>
          </p:cNvPr>
          <p:cNvCxnSpPr>
            <a:cxnSpLocks/>
          </p:cNvCxnSpPr>
          <p:nvPr/>
        </p:nvCxnSpPr>
        <p:spPr>
          <a:xfrm>
            <a:off x="303609" y="2523576"/>
            <a:ext cx="1060003" cy="722544"/>
          </a:xfrm>
          <a:prstGeom prst="line">
            <a:avLst/>
          </a:prstGeom>
          <a:ln w="349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Прямая соединительная линия 35">
            <a:extLst>
              <a:ext uri="{FF2B5EF4-FFF2-40B4-BE49-F238E27FC236}">
                <a16:creationId xmlns:a16="http://schemas.microsoft.com/office/drawing/2014/main" id="{B64EB28E-1414-314C-9705-3CE178C2DD72}"/>
              </a:ext>
            </a:extLst>
          </p:cNvPr>
          <p:cNvCxnSpPr>
            <a:cxnSpLocks/>
          </p:cNvCxnSpPr>
          <p:nvPr/>
        </p:nvCxnSpPr>
        <p:spPr>
          <a:xfrm>
            <a:off x="1738252" y="3487502"/>
            <a:ext cx="128648" cy="101073"/>
          </a:xfrm>
          <a:prstGeom prst="line">
            <a:avLst/>
          </a:prstGeom>
          <a:ln w="34925">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Прямоугольная выноска 9">
            <a:extLst>
              <a:ext uri="{FF2B5EF4-FFF2-40B4-BE49-F238E27FC236}">
                <a16:creationId xmlns:a16="http://schemas.microsoft.com/office/drawing/2014/main" id="{96FA0B5E-980C-AC40-A794-342871F4C481}"/>
              </a:ext>
            </a:extLst>
          </p:cNvPr>
          <p:cNvSpPr/>
          <p:nvPr/>
        </p:nvSpPr>
        <p:spPr>
          <a:xfrm>
            <a:off x="4434013" y="1579"/>
            <a:ext cx="7742092" cy="1605597"/>
          </a:xfrm>
          <a:prstGeom prst="wedgeRectCallout">
            <a:avLst>
              <a:gd name="adj1" fmla="val -66030"/>
              <a:gd name="adj2" fmla="val 60596"/>
            </a:avLst>
          </a:prstGeom>
          <a:gradFill>
            <a:gsLst>
              <a:gs pos="0">
                <a:schemeClr val="bg1">
                  <a:alpha val="37000"/>
                </a:schemeClr>
              </a:gs>
              <a:gs pos="45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ru-RU" sz="1200" b="1" dirty="0">
                <a:solidFill>
                  <a:schemeClr val="tx1"/>
                </a:solidFill>
              </a:rPr>
              <a:t>Лицевая линия</a:t>
            </a:r>
          </a:p>
          <a:p>
            <a:pPr algn="just"/>
            <a:r>
              <a:rPr lang="ru-RU" sz="1200" dirty="0">
                <a:solidFill>
                  <a:schemeClr val="tx1"/>
                </a:solidFill>
              </a:rPr>
              <a:t>Размер лицевой линии строго регламентирован. Она равна 9 метров. Таким образом каждая команда получает в своё распоряжение площадку 9х9 метров. Линии по всей площадке должны быть светлыми и отличаться по цвету от пола и линий разметки других площадок (баскетбольной, футбольной и т. д.). Здесь же находится зона подачи - это участок шириной 9 м позади каждой лицевой линии. Она ограничена по бокам двумя короткими отрезками, которые включены в ширину зоны подачи. По глубине зона подачи простирается до конца свободной зоны. Во время подачи или отталкивания для прыжка подающего наступать на лицевую линию запрещено.</a:t>
            </a:r>
          </a:p>
        </p:txBody>
      </p:sp>
      <p:sp>
        <p:nvSpPr>
          <p:cNvPr id="9" name="Прямоугольная выноска 8">
            <a:extLst>
              <a:ext uri="{FF2B5EF4-FFF2-40B4-BE49-F238E27FC236}">
                <a16:creationId xmlns:a16="http://schemas.microsoft.com/office/drawing/2014/main" id="{F1F10559-9428-0342-9D03-988B594EAED8}"/>
              </a:ext>
            </a:extLst>
          </p:cNvPr>
          <p:cNvSpPr/>
          <p:nvPr/>
        </p:nvSpPr>
        <p:spPr>
          <a:xfrm>
            <a:off x="1322" y="2535306"/>
            <a:ext cx="2022166" cy="2343279"/>
          </a:xfrm>
          <a:prstGeom prst="wedgeRectCallout">
            <a:avLst>
              <a:gd name="adj1" fmla="val 166328"/>
              <a:gd name="adj2" fmla="val -10911"/>
            </a:avLst>
          </a:prstGeom>
          <a:gradFill>
            <a:gsLst>
              <a:gs pos="79000">
                <a:schemeClr val="bg1"/>
              </a:gs>
              <a:gs pos="99000">
                <a:schemeClr val="bg1">
                  <a:alpha val="37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1200" b="1" dirty="0">
                <a:solidFill>
                  <a:schemeClr val="tx1"/>
                </a:solidFill>
              </a:rPr>
              <a:t>Средняя линия</a:t>
            </a:r>
          </a:p>
          <a:p>
            <a:pPr algn="just"/>
            <a:r>
              <a:rPr lang="ru-RU" sz="1200" dirty="0">
                <a:solidFill>
                  <a:schemeClr val="tx1"/>
                </a:solidFill>
              </a:rPr>
              <a:t>Середины боковых линий соединяются прямой линией, которая называется средней. Она делит волейбольную площадку на две равные части. За эту линию заступать в пределах боковых линий запрещено,  но наступать на линию правилами не запрещается.</a:t>
            </a:r>
          </a:p>
        </p:txBody>
      </p:sp>
    </p:spTree>
    <p:extLst>
      <p:ext uri="{BB962C8B-B14F-4D97-AF65-F5344CB8AC3E}">
        <p14:creationId xmlns:p14="http://schemas.microsoft.com/office/powerpoint/2010/main" val="678509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7" presetClass="emph" presetSubtype="2" repeatCount="5000" nodeType="clickEffect">
                                  <p:stCondLst>
                                    <p:cond delay="0"/>
                                  </p:stCondLst>
                                  <p:childTnLst>
                                    <p:animClr clrSpc="rgb" dir="cw">
                                      <p:cBhvr>
                                        <p:cTn id="11" dur="500" fill="hold"/>
                                        <p:tgtEl>
                                          <p:spTgt spid="5"/>
                                        </p:tgtEl>
                                        <p:attrNameLst>
                                          <p:attrName>stroke.color</p:attrName>
                                        </p:attrNameLst>
                                      </p:cBhvr>
                                      <p:to>
                                        <a:srgbClr val="FF3100"/>
                                      </p:to>
                                    </p:animClr>
                                    <p:set>
                                      <p:cBhvr>
                                        <p:cTn id="12" dur="500" fill="hold"/>
                                        <p:tgtEl>
                                          <p:spTgt spid="5"/>
                                        </p:tgtEl>
                                        <p:attrNameLst>
                                          <p:attrName>stroke.on</p:attrName>
                                        </p:attrNameLst>
                                      </p:cBhvr>
                                      <p:to>
                                        <p:strVal val="true"/>
                                      </p:to>
                                    </p:set>
                                  </p:childTnLst>
                                  <p:subTnLst>
                                    <p:animClr clrSpc="rgb" dir="cw">
                                      <p:cBhvr override="childStyle">
                                        <p:cTn dur="1" fill="hold" display="0" masterRel="nextClick" afterEffect="1"/>
                                        <p:tgtEl>
                                          <p:spTgt spid="5"/>
                                        </p:tgtEl>
                                        <p:attrNameLst>
                                          <p:attrName>ppt_c</p:attrName>
                                        </p:attrNameLst>
                                      </p:cBhvr>
                                      <p:to>
                                        <a:schemeClr val="bg1"/>
                                      </p:to>
                                    </p:animClr>
                                  </p:subTnLst>
                                </p:cTn>
                              </p:par>
                              <p:par>
                                <p:cTn id="13" presetID="7" presetClass="emph" presetSubtype="2" repeatCount="5000" nodeType="withEffect">
                                  <p:stCondLst>
                                    <p:cond delay="0"/>
                                  </p:stCondLst>
                                  <p:childTnLst>
                                    <p:animClr clrSpc="rgb" dir="cw">
                                      <p:cBhvr>
                                        <p:cTn id="14" dur="500" fill="hold"/>
                                        <p:tgtEl>
                                          <p:spTgt spid="12"/>
                                        </p:tgtEl>
                                        <p:attrNameLst>
                                          <p:attrName>stroke.color</p:attrName>
                                        </p:attrNameLst>
                                      </p:cBhvr>
                                      <p:to>
                                        <a:srgbClr val="FF3100"/>
                                      </p:to>
                                    </p:animClr>
                                    <p:set>
                                      <p:cBhvr>
                                        <p:cTn id="15" dur="500" fill="hold"/>
                                        <p:tgtEl>
                                          <p:spTgt spid="12"/>
                                        </p:tgtEl>
                                        <p:attrNameLst>
                                          <p:attrName>stroke.on</p:attrName>
                                        </p:attrNameLst>
                                      </p:cBhvr>
                                      <p:to>
                                        <p:strVal val="true"/>
                                      </p:to>
                                    </p:set>
                                  </p:childTnLst>
                                  <p:subTnLst>
                                    <p:animClr clrSpc="rgb" dir="cw">
                                      <p:cBhvr override="childStyle">
                                        <p:cTn dur="1" fill="hold" display="0" masterRel="nextClick" afterEffect="1"/>
                                        <p:tgtEl>
                                          <p:spTgt spid="12"/>
                                        </p:tgtEl>
                                        <p:attrNameLst>
                                          <p:attrName>ppt_c</p:attrName>
                                        </p:attrNameLst>
                                      </p:cBhvr>
                                      <p:to>
                                        <a:schemeClr val="bg1"/>
                                      </p:to>
                                    </p:animClr>
                                  </p:subTnLst>
                                </p:cTn>
                              </p:par>
                            </p:childTnLst>
                          </p:cTn>
                        </p:par>
                        <p:par>
                          <p:cTn id="16" fill="hold">
                            <p:stCondLst>
                              <p:cond delay="2500"/>
                            </p:stCondLst>
                            <p:childTnLst>
                              <p:par>
                                <p:cTn id="17" presetID="1"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1" nodeType="clickEffect">
                                  <p:stCondLst>
                                    <p:cond delay="0"/>
                                  </p:stCondLst>
                                  <p:childTnLst>
                                    <p:set>
                                      <p:cBhvr>
                                        <p:cTn id="22" dur="1" fill="hold">
                                          <p:stCondLst>
                                            <p:cond delay="0"/>
                                          </p:stCondLst>
                                        </p:cTn>
                                        <p:tgtEl>
                                          <p:spTgt spid="10"/>
                                        </p:tgtEl>
                                        <p:attrNameLst>
                                          <p:attrName>style.visibility</p:attrName>
                                        </p:attrNameLst>
                                      </p:cBhvr>
                                      <p:to>
                                        <p:strVal val="hidden"/>
                                      </p:to>
                                    </p:set>
                                  </p:childTnLst>
                                </p:cTn>
                              </p:par>
                            </p:childTnLst>
                          </p:cTn>
                        </p:par>
                        <p:par>
                          <p:cTn id="23" fill="hold">
                            <p:stCondLst>
                              <p:cond delay="0"/>
                            </p:stCondLst>
                            <p:childTnLst>
                              <p:par>
                                <p:cTn id="24" presetID="7" presetClass="emph" presetSubtype="2" repeatCount="5000" fill="hold" nodeType="afterEffect">
                                  <p:stCondLst>
                                    <p:cond delay="0"/>
                                  </p:stCondLst>
                                  <p:childTnLst>
                                    <p:animClr clrSpc="rgb" dir="cw">
                                      <p:cBhvr>
                                        <p:cTn id="25" dur="500" fill="hold"/>
                                        <p:tgtEl>
                                          <p:spTgt spid="25"/>
                                        </p:tgtEl>
                                        <p:attrNameLst>
                                          <p:attrName>stroke.color</p:attrName>
                                        </p:attrNameLst>
                                      </p:cBhvr>
                                      <p:to>
                                        <a:srgbClr val="FF3100"/>
                                      </p:to>
                                    </p:animClr>
                                    <p:set>
                                      <p:cBhvr>
                                        <p:cTn id="26" dur="500" fill="hold"/>
                                        <p:tgtEl>
                                          <p:spTgt spid="25"/>
                                        </p:tgtEl>
                                        <p:attrNameLst>
                                          <p:attrName>stroke.on</p:attrName>
                                        </p:attrNameLst>
                                      </p:cBhvr>
                                      <p:to>
                                        <p:strVal val="true"/>
                                      </p:to>
                                    </p:set>
                                  </p:childTnLst>
                                  <p:subTnLst>
                                    <p:animClr clrSpc="rgb" dir="cw">
                                      <p:cBhvr override="childStyle">
                                        <p:cTn dur="1" fill="hold" display="0" masterRel="nextClick" afterEffect="1"/>
                                        <p:tgtEl>
                                          <p:spTgt spid="25"/>
                                        </p:tgtEl>
                                        <p:attrNameLst>
                                          <p:attrName>ppt_c</p:attrName>
                                        </p:attrNameLst>
                                      </p:cBhvr>
                                      <p:to>
                                        <a:schemeClr val="bg1"/>
                                      </p:to>
                                    </p:animClr>
                                  </p:subTnLst>
                                </p:cTn>
                              </p:par>
                            </p:childTnLst>
                          </p:cTn>
                        </p:par>
                        <p:par>
                          <p:cTn id="27" fill="hold">
                            <p:stCondLst>
                              <p:cond delay="2500"/>
                            </p:stCondLst>
                            <p:childTnLst>
                              <p:par>
                                <p:cTn id="28" presetID="22" presetClass="entr" presetSubtype="1"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up)">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grpId="1" nodeType="clickEffect">
                                  <p:stCondLst>
                                    <p:cond delay="0"/>
                                  </p:stCondLst>
                                  <p:childTnLst>
                                    <p:set>
                                      <p:cBhvr>
                                        <p:cTn id="34" dur="1" fill="hold">
                                          <p:stCondLst>
                                            <p:cond delay="0"/>
                                          </p:stCondLst>
                                        </p:cTn>
                                        <p:tgtEl>
                                          <p:spTgt spid="9"/>
                                        </p:tgtEl>
                                        <p:attrNameLst>
                                          <p:attrName>style.visibility</p:attrName>
                                        </p:attrNameLst>
                                      </p:cBhvr>
                                      <p:to>
                                        <p:strVal val="hidden"/>
                                      </p:to>
                                    </p:set>
                                  </p:childTnLst>
                                </p:cTn>
                              </p:par>
                            </p:childTnLst>
                          </p:cTn>
                        </p:par>
                        <p:par>
                          <p:cTn id="35" fill="hold">
                            <p:stCondLst>
                              <p:cond delay="0"/>
                            </p:stCondLst>
                            <p:childTnLst>
                              <p:par>
                                <p:cTn id="36" presetID="7" presetClass="emph" presetSubtype="2" repeatCount="5000" fill="hold" nodeType="afterEffect">
                                  <p:stCondLst>
                                    <p:cond delay="0"/>
                                  </p:stCondLst>
                                  <p:childTnLst>
                                    <p:animClr clrSpc="rgb" dir="cw">
                                      <p:cBhvr>
                                        <p:cTn id="37" dur="500" fill="hold"/>
                                        <p:tgtEl>
                                          <p:spTgt spid="23"/>
                                        </p:tgtEl>
                                        <p:attrNameLst>
                                          <p:attrName>stroke.color</p:attrName>
                                        </p:attrNameLst>
                                      </p:cBhvr>
                                      <p:to>
                                        <a:srgbClr val="FF3100"/>
                                      </p:to>
                                    </p:animClr>
                                    <p:set>
                                      <p:cBhvr>
                                        <p:cTn id="38" dur="500" fill="hold"/>
                                        <p:tgtEl>
                                          <p:spTgt spid="23"/>
                                        </p:tgtEl>
                                        <p:attrNameLst>
                                          <p:attrName>stroke.on</p:attrName>
                                        </p:attrNameLst>
                                      </p:cBhvr>
                                      <p:to>
                                        <p:strVal val="true"/>
                                      </p:to>
                                    </p:set>
                                  </p:childTnLst>
                                  <p:subTnLst>
                                    <p:animClr clrSpc="rgb" dir="cw">
                                      <p:cBhvr override="childStyle">
                                        <p:cTn dur="1" fill="hold" display="0" masterRel="nextClick" afterEffect="1"/>
                                        <p:tgtEl>
                                          <p:spTgt spid="23"/>
                                        </p:tgtEl>
                                        <p:attrNameLst>
                                          <p:attrName>ppt_c</p:attrName>
                                        </p:attrNameLst>
                                      </p:cBhvr>
                                      <p:to>
                                        <a:schemeClr val="bg1"/>
                                      </p:to>
                                    </p:animClr>
                                  </p:subTnLst>
                                </p:cTn>
                              </p:par>
                              <p:par>
                                <p:cTn id="39" presetID="7" presetClass="emph" presetSubtype="2" repeatCount="5000" fill="hold" nodeType="withEffect">
                                  <p:stCondLst>
                                    <p:cond delay="0"/>
                                  </p:stCondLst>
                                  <p:childTnLst>
                                    <p:animClr clrSpc="rgb" dir="cw">
                                      <p:cBhvr>
                                        <p:cTn id="40" dur="500" fill="hold"/>
                                        <p:tgtEl>
                                          <p:spTgt spid="21"/>
                                        </p:tgtEl>
                                        <p:attrNameLst>
                                          <p:attrName>stroke.color</p:attrName>
                                        </p:attrNameLst>
                                      </p:cBhvr>
                                      <p:to>
                                        <a:srgbClr val="FF3100"/>
                                      </p:to>
                                    </p:animClr>
                                    <p:set>
                                      <p:cBhvr>
                                        <p:cTn id="41" dur="500" fill="hold"/>
                                        <p:tgtEl>
                                          <p:spTgt spid="21"/>
                                        </p:tgtEl>
                                        <p:attrNameLst>
                                          <p:attrName>stroke.on</p:attrName>
                                        </p:attrNameLst>
                                      </p:cBhvr>
                                      <p:to>
                                        <p:strVal val="true"/>
                                      </p:to>
                                    </p:set>
                                  </p:childTnLst>
                                  <p:subTnLst>
                                    <p:animClr clrSpc="rgb" dir="cw">
                                      <p:cBhvr override="childStyle">
                                        <p:cTn dur="1" fill="hold" display="0" masterRel="nextClick" afterEffect="1"/>
                                        <p:tgtEl>
                                          <p:spTgt spid="21"/>
                                        </p:tgtEl>
                                        <p:attrNameLst>
                                          <p:attrName>ppt_c</p:attrName>
                                        </p:attrNameLst>
                                      </p:cBhvr>
                                      <p:to>
                                        <a:schemeClr val="bg1"/>
                                      </p:to>
                                    </p:animClr>
                                  </p:subTnLst>
                                </p:cTn>
                              </p:par>
                            </p:childTnLst>
                          </p:cTn>
                        </p:par>
                        <p:par>
                          <p:cTn id="42" fill="hold">
                            <p:stCondLst>
                              <p:cond delay="2500"/>
                            </p:stCondLst>
                            <p:childTnLst>
                              <p:par>
                                <p:cTn id="43" presetID="22" presetClass="entr" presetSubtype="1"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up)">
                                      <p:cBhvr>
                                        <p:cTn id="45" dur="500"/>
                                        <p:tgtEl>
                                          <p:spTgt spid="6"/>
                                        </p:tgtEl>
                                      </p:cBhvr>
                                    </p:animEffect>
                                  </p:childTnLst>
                                </p:cTn>
                              </p:par>
                            </p:childTnLst>
                          </p:cTn>
                        </p:par>
                      </p:childTnLst>
                    </p:cTn>
                  </p:par>
                  <p:par>
                    <p:cTn id="46" fill="hold">
                      <p:stCondLst>
                        <p:cond delay="indefinite"/>
                      </p:stCondLst>
                      <p:childTnLst>
                        <p:par>
                          <p:cTn id="47" fill="hold">
                            <p:stCondLst>
                              <p:cond delay="0"/>
                            </p:stCondLst>
                            <p:childTnLst>
                              <p:par>
                                <p:cTn id="48" presetID="1" presetClass="exit" presetSubtype="0" fill="hold" grpId="1" nodeType="clickEffect">
                                  <p:stCondLst>
                                    <p:cond delay="0"/>
                                  </p:stCondLst>
                                  <p:childTnLst>
                                    <p:set>
                                      <p:cBhvr>
                                        <p:cTn id="49" dur="1" fill="hold">
                                          <p:stCondLst>
                                            <p:cond delay="0"/>
                                          </p:stCondLst>
                                        </p:cTn>
                                        <p:tgtEl>
                                          <p:spTgt spid="6"/>
                                        </p:tgtEl>
                                        <p:attrNameLst>
                                          <p:attrName>style.visibility</p:attrName>
                                        </p:attrNameLst>
                                      </p:cBhvr>
                                      <p:to>
                                        <p:strVal val="hidden"/>
                                      </p:to>
                                    </p:set>
                                  </p:childTnLst>
                                </p:cTn>
                              </p:par>
                            </p:childTnLst>
                          </p:cTn>
                        </p:par>
                        <p:par>
                          <p:cTn id="50" fill="hold">
                            <p:stCondLst>
                              <p:cond delay="0"/>
                            </p:stCondLst>
                            <p:childTnLst>
                              <p:par>
                                <p:cTn id="51" presetID="7" presetClass="emph" presetSubtype="2" repeatCount="5000" fill="hold" nodeType="afterEffect">
                                  <p:stCondLst>
                                    <p:cond delay="0"/>
                                  </p:stCondLst>
                                  <p:childTnLst>
                                    <p:animClr clrSpc="rgb" dir="cw">
                                      <p:cBhvr>
                                        <p:cTn id="52" dur="500" fill="hold"/>
                                        <p:tgtEl>
                                          <p:spTgt spid="14"/>
                                        </p:tgtEl>
                                        <p:attrNameLst>
                                          <p:attrName>stroke.color</p:attrName>
                                        </p:attrNameLst>
                                      </p:cBhvr>
                                      <p:to>
                                        <a:srgbClr val="FF3100"/>
                                      </p:to>
                                    </p:animClr>
                                    <p:set>
                                      <p:cBhvr>
                                        <p:cTn id="53" dur="500" fill="hold"/>
                                        <p:tgtEl>
                                          <p:spTgt spid="14"/>
                                        </p:tgtEl>
                                        <p:attrNameLst>
                                          <p:attrName>stroke.on</p:attrName>
                                        </p:attrNameLst>
                                      </p:cBhvr>
                                      <p:to>
                                        <p:strVal val="true"/>
                                      </p:to>
                                    </p:set>
                                  </p:childTnLst>
                                  <p:subTnLst>
                                    <p:animClr clrSpc="rgb" dir="cw">
                                      <p:cBhvr override="childStyle">
                                        <p:cTn dur="1" fill="hold" display="0" masterRel="nextClick" afterEffect="1"/>
                                        <p:tgtEl>
                                          <p:spTgt spid="14"/>
                                        </p:tgtEl>
                                        <p:attrNameLst>
                                          <p:attrName>ppt_c</p:attrName>
                                        </p:attrNameLst>
                                      </p:cBhvr>
                                      <p:to>
                                        <a:schemeClr val="bg1"/>
                                      </p:to>
                                    </p:animClr>
                                  </p:subTnLst>
                                </p:cTn>
                              </p:par>
                              <p:par>
                                <p:cTn id="54" presetID="7" presetClass="emph" presetSubtype="2" repeatCount="5000" fill="hold" nodeType="withEffect">
                                  <p:stCondLst>
                                    <p:cond delay="0"/>
                                  </p:stCondLst>
                                  <p:childTnLst>
                                    <p:animClr clrSpc="rgb" dir="cw">
                                      <p:cBhvr>
                                        <p:cTn id="55" dur="500" fill="hold"/>
                                        <p:tgtEl>
                                          <p:spTgt spid="17"/>
                                        </p:tgtEl>
                                        <p:attrNameLst>
                                          <p:attrName>stroke.color</p:attrName>
                                        </p:attrNameLst>
                                      </p:cBhvr>
                                      <p:to>
                                        <a:srgbClr val="FF3100"/>
                                      </p:to>
                                    </p:animClr>
                                    <p:set>
                                      <p:cBhvr>
                                        <p:cTn id="56" dur="500" fill="hold"/>
                                        <p:tgtEl>
                                          <p:spTgt spid="17"/>
                                        </p:tgtEl>
                                        <p:attrNameLst>
                                          <p:attrName>stroke.on</p:attrName>
                                        </p:attrNameLst>
                                      </p:cBhvr>
                                      <p:to>
                                        <p:strVal val="true"/>
                                      </p:to>
                                    </p:set>
                                  </p:childTnLst>
                                  <p:subTnLst>
                                    <p:animClr clrSpc="rgb" dir="cw">
                                      <p:cBhvr override="childStyle">
                                        <p:cTn dur="1" fill="hold" display="0" masterRel="nextClick" afterEffect="1"/>
                                        <p:tgtEl>
                                          <p:spTgt spid="17"/>
                                        </p:tgtEl>
                                        <p:attrNameLst>
                                          <p:attrName>ppt_c</p:attrName>
                                        </p:attrNameLst>
                                      </p:cBhvr>
                                      <p:to>
                                        <a:schemeClr val="bg1"/>
                                      </p:to>
                                    </p:animClr>
                                  </p:subTnLst>
                                </p:cTn>
                              </p:par>
                              <p:par>
                                <p:cTn id="57" presetID="7" presetClass="emph" presetSubtype="2" repeatCount="5000" fill="hold" nodeType="withEffect">
                                  <p:stCondLst>
                                    <p:cond delay="0"/>
                                  </p:stCondLst>
                                  <p:childTnLst>
                                    <p:animClr clrSpc="rgb" dir="cw">
                                      <p:cBhvr>
                                        <p:cTn id="58" dur="500" fill="hold"/>
                                        <p:tgtEl>
                                          <p:spTgt spid="36"/>
                                        </p:tgtEl>
                                        <p:attrNameLst>
                                          <p:attrName>stroke.color</p:attrName>
                                        </p:attrNameLst>
                                      </p:cBhvr>
                                      <p:to>
                                        <a:srgbClr val="FF3100"/>
                                      </p:to>
                                    </p:animClr>
                                    <p:set>
                                      <p:cBhvr>
                                        <p:cTn id="59" dur="500" fill="hold"/>
                                        <p:tgtEl>
                                          <p:spTgt spid="36"/>
                                        </p:tgtEl>
                                        <p:attrNameLst>
                                          <p:attrName>stroke.on</p:attrName>
                                        </p:attrNameLst>
                                      </p:cBhvr>
                                      <p:to>
                                        <p:strVal val="true"/>
                                      </p:to>
                                    </p:set>
                                  </p:childTnLst>
                                  <p:subTnLst>
                                    <p:animClr clrSpc="rgb" dir="cw">
                                      <p:cBhvr override="childStyle">
                                        <p:cTn dur="1" fill="hold" display="0" masterRel="nextClick" afterEffect="1"/>
                                        <p:tgtEl>
                                          <p:spTgt spid="36"/>
                                        </p:tgtEl>
                                        <p:attrNameLst>
                                          <p:attrName>ppt_c</p:attrName>
                                        </p:attrNameLst>
                                      </p:cBhvr>
                                      <p:to>
                                        <a:schemeClr val="bg1"/>
                                      </p:to>
                                    </p:animClr>
                                  </p:subTnLst>
                                </p:cTn>
                              </p:par>
                              <p:par>
                                <p:cTn id="60" presetID="7" presetClass="emph" presetSubtype="2" repeatCount="5000" fill="hold" nodeType="withEffect">
                                  <p:stCondLst>
                                    <p:cond delay="0"/>
                                  </p:stCondLst>
                                  <p:childTnLst>
                                    <p:animClr clrSpc="rgb" dir="cw">
                                      <p:cBhvr>
                                        <p:cTn id="61" dur="500" fill="hold"/>
                                        <p:tgtEl>
                                          <p:spTgt spid="33"/>
                                        </p:tgtEl>
                                        <p:attrNameLst>
                                          <p:attrName>stroke.color</p:attrName>
                                        </p:attrNameLst>
                                      </p:cBhvr>
                                      <p:to>
                                        <a:srgbClr val="FF3100"/>
                                      </p:to>
                                    </p:animClr>
                                    <p:set>
                                      <p:cBhvr>
                                        <p:cTn id="62" dur="500" fill="hold"/>
                                        <p:tgtEl>
                                          <p:spTgt spid="33"/>
                                        </p:tgtEl>
                                        <p:attrNameLst>
                                          <p:attrName>stroke.on</p:attrName>
                                        </p:attrNameLst>
                                      </p:cBhvr>
                                      <p:to>
                                        <p:strVal val="true"/>
                                      </p:to>
                                    </p:set>
                                  </p:childTnLst>
                                  <p:subTnLst>
                                    <p:animClr clrSpc="rgb" dir="cw">
                                      <p:cBhvr override="childStyle">
                                        <p:cTn dur="1" fill="hold" display="0" masterRel="nextClick" afterEffect="1"/>
                                        <p:tgtEl>
                                          <p:spTgt spid="33"/>
                                        </p:tgtEl>
                                        <p:attrNameLst>
                                          <p:attrName>ppt_c</p:attrName>
                                        </p:attrNameLst>
                                      </p:cBhvr>
                                      <p:to>
                                        <a:schemeClr val="bg1"/>
                                      </p:to>
                                    </p:animClr>
                                  </p:subTnLst>
                                </p:cTn>
                              </p:par>
                            </p:childTnLst>
                          </p:cTn>
                        </p:par>
                        <p:par>
                          <p:cTn id="63" fill="hold">
                            <p:stCondLst>
                              <p:cond delay="2500"/>
                            </p:stCondLst>
                            <p:childTnLst>
                              <p:par>
                                <p:cTn id="64" presetID="22" presetClass="entr" presetSubtype="1" fill="hold" grpId="0" nodeType="after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wipe(up)">
                                      <p:cBhvr>
                                        <p:cTn id="66" dur="500"/>
                                        <p:tgtEl>
                                          <p:spTgt spid="4"/>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4" fill="hold" grpId="2" nodeType="clickEffect">
                                  <p:stCondLst>
                                    <p:cond delay="0"/>
                                  </p:stCondLst>
                                  <p:childTnLst>
                                    <p:set>
                                      <p:cBhvr>
                                        <p:cTn id="70" dur="1" fill="hold">
                                          <p:stCondLst>
                                            <p:cond delay="0"/>
                                          </p:stCondLst>
                                        </p:cTn>
                                        <p:tgtEl>
                                          <p:spTgt spid="6"/>
                                        </p:tgtEl>
                                        <p:attrNameLst>
                                          <p:attrName>style.visibility</p:attrName>
                                        </p:attrNameLst>
                                      </p:cBhvr>
                                      <p:to>
                                        <p:strVal val="visible"/>
                                      </p:to>
                                    </p:set>
                                    <p:animEffect transition="in" filter="wipe(down)">
                                      <p:cBhvr>
                                        <p:cTn id="71" dur="500"/>
                                        <p:tgtEl>
                                          <p:spTgt spid="6"/>
                                        </p:tgtEl>
                                      </p:cBhvr>
                                    </p:animEffect>
                                  </p:childTnLst>
                                </p:cTn>
                              </p:par>
                            </p:childTnLst>
                          </p:cTn>
                        </p:par>
                        <p:par>
                          <p:cTn id="72" fill="hold">
                            <p:stCondLst>
                              <p:cond delay="500"/>
                            </p:stCondLst>
                            <p:childTnLst>
                              <p:par>
                                <p:cTn id="73" presetID="22" presetClass="entr" presetSubtype="4" fill="hold" grpId="2" nodeType="after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wipe(down)">
                                      <p:cBhvr>
                                        <p:cTn id="75" dur="500"/>
                                        <p:tgtEl>
                                          <p:spTgt spid="9"/>
                                        </p:tgtEl>
                                      </p:cBhvr>
                                    </p:animEffect>
                                  </p:childTnLst>
                                </p:cTn>
                              </p:par>
                            </p:childTnLst>
                          </p:cTn>
                        </p:par>
                        <p:par>
                          <p:cTn id="76" fill="hold">
                            <p:stCondLst>
                              <p:cond delay="1000"/>
                            </p:stCondLst>
                            <p:childTnLst>
                              <p:par>
                                <p:cTn id="77" presetID="22" presetClass="entr" presetSubtype="4" fill="hold" grpId="2" nodeType="after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ipe(down)">
                                      <p:cBhvr>
                                        <p:cTn id="7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6" grpId="1" animBg="1"/>
      <p:bldP spid="6" grpId="2" animBg="1"/>
      <p:bldP spid="4" grpId="0" animBg="1"/>
      <p:bldP spid="10" grpId="0" animBg="1"/>
      <p:bldP spid="10" grpId="1" animBg="1"/>
      <p:bldP spid="10" grpId="2" animBg="1"/>
      <p:bldP spid="9" grpId="0" animBg="1"/>
      <p:bldP spid="9" grpId="1" animBg="1"/>
      <p:bldP spid="9" grpId="2"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a:extLst>
              <a:ext uri="{FF2B5EF4-FFF2-40B4-BE49-F238E27FC236}">
                <a16:creationId xmlns:a16="http://schemas.microsoft.com/office/drawing/2014/main" id="{AF55FD39-796E-1148-874A-898580E7F746}"/>
              </a:ext>
            </a:extLst>
          </p:cNvPr>
          <p:cNvPicPr>
            <a:picLocks noChangeAspect="1"/>
          </p:cNvPicPr>
          <p:nvPr/>
        </p:nvPicPr>
        <p:blipFill>
          <a:blip r:embed="rId3"/>
          <a:stretch>
            <a:fillRect/>
          </a:stretch>
        </p:blipFill>
        <p:spPr>
          <a:xfrm>
            <a:off x="0" y="7238"/>
            <a:ext cx="12192000" cy="6858001"/>
          </a:xfrm>
          <a:prstGeom prst="rect">
            <a:avLst/>
          </a:prstGeom>
        </p:spPr>
      </p:pic>
      <p:sp>
        <p:nvSpPr>
          <p:cNvPr id="2" name="Заголовок 1">
            <a:extLst>
              <a:ext uri="{FF2B5EF4-FFF2-40B4-BE49-F238E27FC236}">
                <a16:creationId xmlns:a16="http://schemas.microsoft.com/office/drawing/2014/main" id="{7657A795-8D1A-244A-90BC-C671774C0668}"/>
              </a:ext>
            </a:extLst>
          </p:cNvPr>
          <p:cNvSpPr>
            <a:spLocks noGrp="1"/>
          </p:cNvSpPr>
          <p:nvPr>
            <p:ph type="title"/>
          </p:nvPr>
        </p:nvSpPr>
        <p:spPr>
          <a:xfrm>
            <a:off x="530087" y="7238"/>
            <a:ext cx="5093037" cy="841247"/>
          </a:xfrm>
        </p:spPr>
        <p:txBody>
          <a:bodyPr/>
          <a:lstStyle/>
          <a:p>
            <a:r>
              <a:rPr lang="ru-RU" dirty="0"/>
              <a:t>Сетка и игровой мяч</a:t>
            </a:r>
          </a:p>
        </p:txBody>
      </p:sp>
      <p:sp>
        <p:nvSpPr>
          <p:cNvPr id="4" name="Объект 2">
            <a:extLst>
              <a:ext uri="{FF2B5EF4-FFF2-40B4-BE49-F238E27FC236}">
                <a16:creationId xmlns:a16="http://schemas.microsoft.com/office/drawing/2014/main" id="{7D4D17C0-D866-0143-AC07-E8BFAB991AA8}"/>
              </a:ext>
            </a:extLst>
          </p:cNvPr>
          <p:cNvSpPr txBox="1">
            <a:spLocks/>
          </p:cNvSpPr>
          <p:nvPr/>
        </p:nvSpPr>
        <p:spPr>
          <a:xfrm>
            <a:off x="505423" y="1966367"/>
            <a:ext cx="4290391" cy="926372"/>
          </a:xfrm>
          <a:prstGeom prst="wedgeRectCallout">
            <a:avLst>
              <a:gd name="adj1" fmla="val 78746"/>
              <a:gd name="adj2" fmla="val -27809"/>
            </a:avLst>
          </a:prstGeom>
          <a:gradFill flip="none" rotWithShape="1">
            <a:gsLst>
              <a:gs pos="58000">
                <a:schemeClr val="bg1"/>
              </a:gs>
              <a:gs pos="100000">
                <a:schemeClr val="bg1">
                  <a:alpha val="37000"/>
                </a:schemeClr>
              </a:gs>
            </a:gsLst>
            <a:lin ang="8100000" scaled="1"/>
            <a:tileRect/>
          </a:gra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ru-RU" sz="1200" b="1" dirty="0"/>
              <a:t>Боковые ленты</a:t>
            </a:r>
          </a:p>
          <a:p>
            <a:pPr marL="0" indent="0" algn="just">
              <a:buNone/>
            </a:pPr>
            <a:r>
              <a:rPr lang="ru-RU" sz="1200" dirty="0"/>
              <a:t>Две белые ленты прикреплены вертикально к сетке и расположены непосредственно над каждой боковой линией. Их ширина 5 см и длина 1 м, и они считаются частью сетки.</a:t>
            </a:r>
          </a:p>
        </p:txBody>
      </p:sp>
      <p:pic>
        <p:nvPicPr>
          <p:cNvPr id="18" name="Рисунок 17">
            <a:extLst>
              <a:ext uri="{FF2B5EF4-FFF2-40B4-BE49-F238E27FC236}">
                <a16:creationId xmlns:a16="http://schemas.microsoft.com/office/drawing/2014/main" id="{9EBB568E-E2FD-EF46-8D83-F99E81E36E29}"/>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1042" b="90000" l="2507" r="100000">
                        <a14:foregroundMark x1="88579" y1="24583" x2="90808" y2="29792"/>
                        <a14:foregroundMark x1="85515" y1="21667" x2="88301" y2="23958"/>
                        <a14:backgroundMark x1="98329" y1="38125" x2="98050" y2="33958"/>
                        <a14:backgroundMark x1="98329" y1="56667" x2="98607" y2="64792"/>
                        <a14:backgroundMark x1="98886" y1="53542" x2="98886" y2="55625"/>
                        <a14:backgroundMark x1="98886" y1="41042" x2="98607" y2="38750"/>
                      </a14:backgroundRemoval>
                    </a14:imgEffect>
                    <a14:imgEffect>
                      <a14:saturation sat="33000"/>
                    </a14:imgEffect>
                  </a14:imgLayer>
                </a14:imgProps>
              </a:ext>
            </a:extLst>
          </a:blip>
          <a:srcRect l="4426" t="9801" r="1396" b="19093"/>
          <a:stretch/>
        </p:blipFill>
        <p:spPr>
          <a:xfrm rot="2259597">
            <a:off x="-27912" y="5245709"/>
            <a:ext cx="1115994" cy="1129743"/>
          </a:xfrm>
          <a:prstGeom prst="ellipse">
            <a:avLst/>
          </a:prstGeom>
          <a:effectLst/>
        </p:spPr>
      </p:pic>
      <p:pic>
        <p:nvPicPr>
          <p:cNvPr id="10" name="Рисунок 9">
            <a:extLst>
              <a:ext uri="{FF2B5EF4-FFF2-40B4-BE49-F238E27FC236}">
                <a16:creationId xmlns:a16="http://schemas.microsoft.com/office/drawing/2014/main" id="{4BCE31F3-0CEE-CD4F-8541-B9C5845427B0}"/>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0" b="100000" l="0" r="100000"/>
                    </a14:imgEffect>
                  </a14:imgLayer>
                </a14:imgProps>
              </a:ext>
            </a:extLst>
          </a:blip>
          <a:stretch>
            <a:fillRect/>
          </a:stretch>
        </p:blipFill>
        <p:spPr>
          <a:xfrm>
            <a:off x="631399" y="5184558"/>
            <a:ext cx="1303958" cy="1303958"/>
          </a:xfrm>
          <a:prstGeom prst="rect">
            <a:avLst/>
          </a:prstGeom>
          <a:effectLst/>
        </p:spPr>
      </p:pic>
      <p:pic>
        <p:nvPicPr>
          <p:cNvPr id="20" name="Рисунок 19">
            <a:extLst>
              <a:ext uri="{FF2B5EF4-FFF2-40B4-BE49-F238E27FC236}">
                <a16:creationId xmlns:a16="http://schemas.microsoft.com/office/drawing/2014/main" id="{EEC73121-EE69-7148-9470-98D8FE4FA0B4}"/>
              </a:ext>
            </a:extLst>
          </p:cNvPr>
          <p:cNvPicPr>
            <a:picLocks noChangeAspect="1"/>
          </p:cNvPicPr>
          <p:nvPr/>
        </p:nvPicPr>
        <p:blipFill>
          <a:blip r:embed="rId8">
            <a:extLst>
              <a:ext uri="{BEBA8EAE-BF5A-486C-A8C5-ECC9F3942E4B}">
                <a14:imgProps xmlns:a14="http://schemas.microsoft.com/office/drawing/2010/main">
                  <a14:imgLayer r:embed="rId9">
                    <a14:imgEffect>
                      <a14:backgroundRemoval t="200" b="96800" l="800" r="97600"/>
                    </a14:imgEffect>
                  </a14:imgLayer>
                </a14:imgProps>
              </a:ext>
            </a:extLst>
          </a:blip>
          <a:stretch>
            <a:fillRect/>
          </a:stretch>
        </p:blipFill>
        <p:spPr>
          <a:xfrm rot="19802793">
            <a:off x="1392135" y="5172877"/>
            <a:ext cx="1247548" cy="1247548"/>
          </a:xfrm>
          <a:prstGeom prst="rect">
            <a:avLst/>
          </a:prstGeom>
          <a:effectLst/>
        </p:spPr>
      </p:pic>
      <p:pic>
        <p:nvPicPr>
          <p:cNvPr id="14" name="Рисунок 13">
            <a:extLst>
              <a:ext uri="{FF2B5EF4-FFF2-40B4-BE49-F238E27FC236}">
                <a16:creationId xmlns:a16="http://schemas.microsoft.com/office/drawing/2014/main" id="{C706EFDB-BB2F-4242-9A11-C560A2915ECF}"/>
              </a:ext>
            </a:extLst>
          </p:cNvPr>
          <p:cNvPicPr>
            <a:picLocks noChangeAspect="1"/>
          </p:cNvPicPr>
          <p:nvPr/>
        </p:nvPicPr>
        <p:blipFill>
          <a:blip r:embed="rId10">
            <a:extLst>
              <a:ext uri="{BEBA8EAE-BF5A-486C-A8C5-ECC9F3942E4B}">
                <a14:imgProps xmlns:a14="http://schemas.microsoft.com/office/drawing/2010/main">
                  <a14:imgLayer r:embed="rId11">
                    <a14:imgEffect>
                      <a14:backgroundRemoval t="0" b="98000" l="4900" r="100000"/>
                    </a14:imgEffect>
                  </a14:imgLayer>
                </a14:imgProps>
              </a:ext>
            </a:extLst>
          </a:blip>
          <a:stretch>
            <a:fillRect/>
          </a:stretch>
        </p:blipFill>
        <p:spPr>
          <a:xfrm rot="1723899">
            <a:off x="2051682" y="5089381"/>
            <a:ext cx="1414540" cy="1414540"/>
          </a:xfrm>
          <a:prstGeom prst="rect">
            <a:avLst/>
          </a:prstGeom>
          <a:effectLst/>
        </p:spPr>
      </p:pic>
      <p:pic>
        <p:nvPicPr>
          <p:cNvPr id="16" name="Рисунок 15">
            <a:extLst>
              <a:ext uri="{FF2B5EF4-FFF2-40B4-BE49-F238E27FC236}">
                <a16:creationId xmlns:a16="http://schemas.microsoft.com/office/drawing/2014/main" id="{C8C48FF9-298E-5940-AB13-1BAA5DB4305F}"/>
              </a:ext>
            </a:extLst>
          </p:cNvPr>
          <p:cNvPicPr>
            <a:picLocks noChangeAspect="1"/>
          </p:cNvPicPr>
          <p:nvPr/>
        </p:nvPicPr>
        <p:blipFill>
          <a:blip r:embed="rId12">
            <a:extLst>
              <a:ext uri="{BEBA8EAE-BF5A-486C-A8C5-ECC9F3942E4B}">
                <a14:imgProps xmlns:a14="http://schemas.microsoft.com/office/drawing/2010/main">
                  <a14:imgLayer r:embed="rId13">
                    <a14:imgEffect>
                      <a14:backgroundRemoval t="0" b="100000" l="0" r="100000">
                        <a14:foregroundMark x1="30600" y1="7400" x2="51800" y2="7400"/>
                        <a14:foregroundMark x1="92000" y1="36800" x2="88800" y2="58200"/>
                        <a14:foregroundMark x1="92000" y1="66200" x2="86000" y2="75800"/>
                        <a14:foregroundMark x1="96800" y1="50400" x2="95400" y2="62000"/>
                        <a14:foregroundMark x1="97600" y1="52800" x2="98200" y2="46200"/>
                        <a14:foregroundMark x1="31000" y1="9000" x2="36200" y2="15600"/>
                        <a14:foregroundMark x1="40800" y1="79200" x2="47800" y2="71400"/>
                      </a14:backgroundRemoval>
                    </a14:imgEffect>
                  </a14:imgLayer>
                </a14:imgProps>
              </a:ext>
            </a:extLst>
          </a:blip>
          <a:stretch>
            <a:fillRect/>
          </a:stretch>
        </p:blipFill>
        <p:spPr>
          <a:xfrm>
            <a:off x="2954846" y="5227719"/>
            <a:ext cx="1137865" cy="1137865"/>
          </a:xfrm>
          <a:prstGeom prst="rect">
            <a:avLst/>
          </a:prstGeom>
          <a:effectLst/>
        </p:spPr>
      </p:pic>
      <p:pic>
        <p:nvPicPr>
          <p:cNvPr id="12" name="Рисунок 11">
            <a:extLst>
              <a:ext uri="{FF2B5EF4-FFF2-40B4-BE49-F238E27FC236}">
                <a16:creationId xmlns:a16="http://schemas.microsoft.com/office/drawing/2014/main" id="{CE456706-E515-B140-BA44-79E6089AC4BE}"/>
              </a:ext>
            </a:extLst>
          </p:cNvPr>
          <p:cNvPicPr>
            <a:picLocks noChangeAspect="1"/>
          </p:cNvPicPr>
          <p:nvPr/>
        </p:nvPicPr>
        <p:blipFill>
          <a:blip r:embed="rId14">
            <a:extLst>
              <a:ext uri="{BEBA8EAE-BF5A-486C-A8C5-ECC9F3942E4B}">
                <a14:imgProps xmlns:a14="http://schemas.microsoft.com/office/drawing/2010/main">
                  <a14:imgLayer r:embed="rId15">
                    <a14:imgEffect>
                      <a14:backgroundRemoval t="1719" b="98594" l="938" r="97188">
                        <a14:backgroundMark x1="58750" y1="97188" x2="68594" y2="96563"/>
                        <a14:backgroundMark x1="36563" y1="97188" x2="42188" y2="97656"/>
                        <a14:backgroundMark x1="54063" y1="97656" x2="61875" y2="97031"/>
                        <a14:backgroundMark x1="42344" y1="97656" x2="45313" y2="98125"/>
                      </a14:backgroundRemoval>
                    </a14:imgEffect>
                  </a14:imgLayer>
                </a14:imgProps>
              </a:ext>
            </a:extLst>
          </a:blip>
          <a:stretch>
            <a:fillRect/>
          </a:stretch>
        </p:blipFill>
        <p:spPr>
          <a:xfrm>
            <a:off x="3697623" y="5157258"/>
            <a:ext cx="1290195" cy="1290195"/>
          </a:xfrm>
          <a:prstGeom prst="ellipse">
            <a:avLst/>
          </a:prstGeom>
          <a:effectLst/>
        </p:spPr>
      </p:pic>
      <p:sp>
        <p:nvSpPr>
          <p:cNvPr id="21" name="Стрелка вправо с вырезом 20">
            <a:extLst>
              <a:ext uri="{FF2B5EF4-FFF2-40B4-BE49-F238E27FC236}">
                <a16:creationId xmlns:a16="http://schemas.microsoft.com/office/drawing/2014/main" id="{37D6C170-9F6C-FD48-95E5-50D7941D471F}"/>
              </a:ext>
            </a:extLst>
          </p:cNvPr>
          <p:cNvSpPr/>
          <p:nvPr/>
        </p:nvSpPr>
        <p:spPr>
          <a:xfrm>
            <a:off x="0" y="5959999"/>
            <a:ext cx="4914899" cy="893040"/>
          </a:xfrm>
          <a:prstGeom prst="notchedRightArrow">
            <a:avLst>
              <a:gd name="adj1" fmla="val 50000"/>
              <a:gd name="adj2" fmla="val 105338"/>
            </a:avLst>
          </a:prstGeom>
          <a:gradFill flip="none" rotWithShape="1">
            <a:gsLst>
              <a:gs pos="21000">
                <a:schemeClr val="bg1"/>
              </a:gs>
              <a:gs pos="100000">
                <a:schemeClr val="bg1">
                  <a:alpha val="37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dirty="0">
                <a:solidFill>
                  <a:schemeClr val="tx1"/>
                </a:solidFill>
              </a:rPr>
              <a:t>Эволюция волейбольного мяча</a:t>
            </a:r>
          </a:p>
        </p:txBody>
      </p:sp>
      <p:sp>
        <p:nvSpPr>
          <p:cNvPr id="5" name="Объект 2">
            <a:extLst>
              <a:ext uri="{FF2B5EF4-FFF2-40B4-BE49-F238E27FC236}">
                <a16:creationId xmlns:a16="http://schemas.microsoft.com/office/drawing/2014/main" id="{7D446A7C-6641-3749-ADDC-D8783EC35F0D}"/>
              </a:ext>
            </a:extLst>
          </p:cNvPr>
          <p:cNvSpPr txBox="1">
            <a:spLocks/>
          </p:cNvSpPr>
          <p:nvPr/>
        </p:nvSpPr>
        <p:spPr>
          <a:xfrm>
            <a:off x="505423" y="3068763"/>
            <a:ext cx="4290391" cy="1626950"/>
          </a:xfrm>
          <a:prstGeom prst="wedgeRectCallout">
            <a:avLst>
              <a:gd name="adj1" fmla="val 34652"/>
              <a:gd name="adj2" fmla="val 82140"/>
            </a:avLst>
          </a:prstGeom>
          <a:gradFill flip="none" rotWithShape="1">
            <a:gsLst>
              <a:gs pos="43000">
                <a:schemeClr val="bg1"/>
              </a:gs>
              <a:gs pos="100000">
                <a:schemeClr val="bg1">
                  <a:alpha val="37000"/>
                </a:schemeClr>
              </a:gs>
            </a:gsLst>
            <a:lin ang="16200000" scaled="1"/>
            <a:tileRect/>
          </a:gra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ru-RU" sz="1200" b="1" dirty="0"/>
              <a:t>Игровой мяч</a:t>
            </a:r>
          </a:p>
          <a:p>
            <a:pPr marL="0" indent="0" algn="just">
              <a:buFont typeface="Arial" panose="020B0604020202020204" pitchFamily="34" charset="0"/>
              <a:buNone/>
            </a:pPr>
            <a:r>
              <a:rPr lang="ru-RU" sz="1200" dirty="0"/>
              <a:t>Изготавливается по установленным стандартам. Его вес должен составлять 260-280 граммов, окружность 65-67 см. Мяч может быть как разноцветным, так и однотонным. Существуют и требования к тому, как он должен быть накачан 0,300-0,325 кг/см</a:t>
            </a:r>
            <a:r>
              <a:rPr lang="ru-RU" sz="1200" baseline="30000" dirty="0"/>
              <a:t>2</a:t>
            </a:r>
            <a:r>
              <a:rPr lang="ru-RU" sz="1200" dirty="0"/>
              <a:t>. Во время игры правилами разрешено касаться мяча любой частью тела, но нужно понимать, что руками управлять мячом легче, а самое главное точнее.</a:t>
            </a:r>
          </a:p>
        </p:txBody>
      </p:sp>
      <p:cxnSp>
        <p:nvCxnSpPr>
          <p:cNvPr id="30" name="Прямая соединительная линия 29">
            <a:extLst>
              <a:ext uri="{FF2B5EF4-FFF2-40B4-BE49-F238E27FC236}">
                <a16:creationId xmlns:a16="http://schemas.microsoft.com/office/drawing/2014/main" id="{52034296-8145-5942-86C5-4885DA0F8DEE}"/>
              </a:ext>
            </a:extLst>
          </p:cNvPr>
          <p:cNvCxnSpPr/>
          <p:nvPr/>
        </p:nvCxnSpPr>
        <p:spPr>
          <a:xfrm>
            <a:off x="5974080" y="766616"/>
            <a:ext cx="0" cy="402658"/>
          </a:xfrm>
          <a:prstGeom prst="line">
            <a:avLst/>
          </a:prstGeom>
          <a:ln w="349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Прямая соединительная линия 30">
            <a:extLst>
              <a:ext uri="{FF2B5EF4-FFF2-40B4-BE49-F238E27FC236}">
                <a16:creationId xmlns:a16="http://schemas.microsoft.com/office/drawing/2014/main" id="{18AFD942-BE17-D244-8152-06B59A84B577}"/>
              </a:ext>
            </a:extLst>
          </p:cNvPr>
          <p:cNvCxnSpPr/>
          <p:nvPr/>
        </p:nvCxnSpPr>
        <p:spPr>
          <a:xfrm>
            <a:off x="5974080" y="363958"/>
            <a:ext cx="0" cy="402658"/>
          </a:xfrm>
          <a:prstGeom prst="line">
            <a:avLst/>
          </a:prstGeom>
          <a:ln w="349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2" name="Прямая соединительная линия 31">
            <a:extLst>
              <a:ext uri="{FF2B5EF4-FFF2-40B4-BE49-F238E27FC236}">
                <a16:creationId xmlns:a16="http://schemas.microsoft.com/office/drawing/2014/main" id="{5BD9840A-71B3-A843-B365-040C94AD342C}"/>
              </a:ext>
            </a:extLst>
          </p:cNvPr>
          <p:cNvCxnSpPr>
            <a:cxnSpLocks/>
          </p:cNvCxnSpPr>
          <p:nvPr/>
        </p:nvCxnSpPr>
        <p:spPr>
          <a:xfrm>
            <a:off x="5974080" y="7238"/>
            <a:ext cx="0" cy="356720"/>
          </a:xfrm>
          <a:prstGeom prst="line">
            <a:avLst/>
          </a:prstGeom>
          <a:ln w="349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 name="Прямая соединительная линия 33">
            <a:extLst>
              <a:ext uri="{FF2B5EF4-FFF2-40B4-BE49-F238E27FC236}">
                <a16:creationId xmlns:a16="http://schemas.microsoft.com/office/drawing/2014/main" id="{5E696EFA-B497-D141-8DD3-5721BCA713F9}"/>
              </a:ext>
            </a:extLst>
          </p:cNvPr>
          <p:cNvCxnSpPr>
            <a:cxnSpLocks/>
          </p:cNvCxnSpPr>
          <p:nvPr/>
        </p:nvCxnSpPr>
        <p:spPr>
          <a:xfrm>
            <a:off x="7437120" y="670560"/>
            <a:ext cx="0" cy="134156"/>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Прямая соединительная линия 35">
            <a:extLst>
              <a:ext uri="{FF2B5EF4-FFF2-40B4-BE49-F238E27FC236}">
                <a16:creationId xmlns:a16="http://schemas.microsoft.com/office/drawing/2014/main" id="{BE31A5FC-DE66-CE4C-A256-04D6078CA4C4}"/>
              </a:ext>
            </a:extLst>
          </p:cNvPr>
          <p:cNvCxnSpPr>
            <a:cxnSpLocks/>
          </p:cNvCxnSpPr>
          <p:nvPr/>
        </p:nvCxnSpPr>
        <p:spPr>
          <a:xfrm>
            <a:off x="7437120" y="536404"/>
            <a:ext cx="0" cy="134156"/>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7" name="Прямая соединительная линия 36">
            <a:extLst>
              <a:ext uri="{FF2B5EF4-FFF2-40B4-BE49-F238E27FC236}">
                <a16:creationId xmlns:a16="http://schemas.microsoft.com/office/drawing/2014/main" id="{D7AD9CE6-F3AF-0845-98EC-7EBEB2360E57}"/>
              </a:ext>
            </a:extLst>
          </p:cNvPr>
          <p:cNvCxnSpPr>
            <a:cxnSpLocks/>
          </p:cNvCxnSpPr>
          <p:nvPr/>
        </p:nvCxnSpPr>
        <p:spPr>
          <a:xfrm>
            <a:off x="7437120" y="402248"/>
            <a:ext cx="0" cy="134156"/>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Прямая соединительная линия 38">
            <a:extLst>
              <a:ext uri="{FF2B5EF4-FFF2-40B4-BE49-F238E27FC236}">
                <a16:creationId xmlns:a16="http://schemas.microsoft.com/office/drawing/2014/main" id="{F938418E-82EA-DA4B-9F21-A62D04EF139D}"/>
              </a:ext>
            </a:extLst>
          </p:cNvPr>
          <p:cNvCxnSpPr>
            <a:cxnSpLocks/>
          </p:cNvCxnSpPr>
          <p:nvPr/>
        </p:nvCxnSpPr>
        <p:spPr>
          <a:xfrm>
            <a:off x="7437120" y="268092"/>
            <a:ext cx="0" cy="134156"/>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0" name="Прямая соединительная линия 39">
            <a:extLst>
              <a:ext uri="{FF2B5EF4-FFF2-40B4-BE49-F238E27FC236}">
                <a16:creationId xmlns:a16="http://schemas.microsoft.com/office/drawing/2014/main" id="{DDADCDA7-5C7E-A44E-9E5F-BCED5CEF7C7C}"/>
              </a:ext>
            </a:extLst>
          </p:cNvPr>
          <p:cNvCxnSpPr>
            <a:cxnSpLocks/>
          </p:cNvCxnSpPr>
          <p:nvPr/>
        </p:nvCxnSpPr>
        <p:spPr>
          <a:xfrm>
            <a:off x="7437120" y="7238"/>
            <a:ext cx="0" cy="111282"/>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1" name="Прямая соединительная линия 40">
            <a:extLst>
              <a:ext uri="{FF2B5EF4-FFF2-40B4-BE49-F238E27FC236}">
                <a16:creationId xmlns:a16="http://schemas.microsoft.com/office/drawing/2014/main" id="{9A74238E-35E2-674C-BCC6-769195D2F32A}"/>
              </a:ext>
            </a:extLst>
          </p:cNvPr>
          <p:cNvCxnSpPr>
            <a:cxnSpLocks/>
          </p:cNvCxnSpPr>
          <p:nvPr/>
        </p:nvCxnSpPr>
        <p:spPr>
          <a:xfrm>
            <a:off x="7437120" y="118520"/>
            <a:ext cx="0" cy="134156"/>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pic>
        <p:nvPicPr>
          <p:cNvPr id="50" name="Рисунок 49">
            <a:extLst>
              <a:ext uri="{FF2B5EF4-FFF2-40B4-BE49-F238E27FC236}">
                <a16:creationId xmlns:a16="http://schemas.microsoft.com/office/drawing/2014/main" id="{52F9E8C6-B967-6548-B837-6DBB0B8CBCE2}"/>
              </a:ext>
            </a:extLst>
          </p:cNvPr>
          <p:cNvPicPr>
            <a:picLocks noChangeAspect="1"/>
          </p:cNvPicPr>
          <p:nvPr/>
        </p:nvPicPr>
        <p:blipFill>
          <a:blip r:embed="rId14">
            <a:extLst>
              <a:ext uri="{BEBA8EAE-BF5A-486C-A8C5-ECC9F3942E4B}">
                <a14:imgProps xmlns:a14="http://schemas.microsoft.com/office/drawing/2010/main">
                  <a14:imgLayer r:embed="rId15">
                    <a14:imgEffect>
                      <a14:backgroundRemoval t="1719" b="98594" l="938" r="97188">
                        <a14:backgroundMark x1="58750" y1="97188" x2="68594" y2="96563"/>
                        <a14:backgroundMark x1="36563" y1="97188" x2="42188" y2="97656"/>
                        <a14:backgroundMark x1="54063" y1="97656" x2="61875" y2="97031"/>
                        <a14:backgroundMark x1="42344" y1="97656" x2="45313" y2="98125"/>
                      </a14:backgroundRemoval>
                    </a14:imgEffect>
                  </a14:imgLayer>
                </a14:imgProps>
              </a:ext>
            </a:extLst>
          </a:blip>
          <a:stretch>
            <a:fillRect/>
          </a:stretch>
        </p:blipFill>
        <p:spPr>
          <a:xfrm>
            <a:off x="12192000" y="3152523"/>
            <a:ext cx="567430" cy="567430"/>
          </a:xfrm>
          <a:prstGeom prst="ellipse">
            <a:avLst/>
          </a:prstGeom>
          <a:effectLst/>
        </p:spPr>
      </p:pic>
      <p:sp>
        <p:nvSpPr>
          <p:cNvPr id="51" name="Объект 2">
            <a:extLst>
              <a:ext uri="{FF2B5EF4-FFF2-40B4-BE49-F238E27FC236}">
                <a16:creationId xmlns:a16="http://schemas.microsoft.com/office/drawing/2014/main" id="{14B605A5-8631-BE49-A553-24F2B785B628}"/>
              </a:ext>
            </a:extLst>
          </p:cNvPr>
          <p:cNvSpPr txBox="1">
            <a:spLocks/>
          </p:cNvSpPr>
          <p:nvPr/>
        </p:nvSpPr>
        <p:spPr>
          <a:xfrm>
            <a:off x="505424" y="668993"/>
            <a:ext cx="4290391" cy="1159677"/>
          </a:xfrm>
          <a:prstGeom prst="wedgeRectCallout">
            <a:avLst>
              <a:gd name="adj1" fmla="val 76970"/>
              <a:gd name="adj2" fmla="val -56599"/>
            </a:avLst>
          </a:prstGeom>
          <a:gradFill flip="none" rotWithShape="1">
            <a:gsLst>
              <a:gs pos="58000">
                <a:schemeClr val="bg1"/>
              </a:gs>
              <a:gs pos="100000">
                <a:schemeClr val="bg1">
                  <a:alpha val="37000"/>
                </a:schemeClr>
              </a:gs>
            </a:gsLst>
            <a:lin ang="8100000" scaled="1"/>
            <a:tileRect/>
          </a:gra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ru-RU" sz="1200" b="1" dirty="0"/>
              <a:t>Антенны</a:t>
            </a:r>
          </a:p>
          <a:p>
            <a:pPr marL="0" indent="0" algn="just">
              <a:buNone/>
            </a:pPr>
            <a:r>
              <a:rPr lang="ru-RU" sz="1200" dirty="0"/>
              <a:t>Антенны расположены на противоположных сторонах сетки и прикреплены с внешнего края каждой боковой линии, так же считаются частью сетки и ограничивают по бокам игровую зону. Правилами запрещается касаться как боковых линий так и антенн.</a:t>
            </a:r>
          </a:p>
        </p:txBody>
      </p:sp>
      <p:pic>
        <p:nvPicPr>
          <p:cNvPr id="52" name="Рисунок 51">
            <a:extLst>
              <a:ext uri="{FF2B5EF4-FFF2-40B4-BE49-F238E27FC236}">
                <a16:creationId xmlns:a16="http://schemas.microsoft.com/office/drawing/2014/main" id="{8B5D6EC9-59B3-8342-A2AF-B6BF3E937372}"/>
              </a:ext>
            </a:extLst>
          </p:cNvPr>
          <p:cNvPicPr>
            <a:picLocks noChangeAspect="1"/>
          </p:cNvPicPr>
          <p:nvPr/>
        </p:nvPicPr>
        <p:blipFill rotWithShape="1">
          <a:blip r:embed="rId16">
            <a:extLst>
              <a:ext uri="{BEBA8EAE-BF5A-486C-A8C5-ECC9F3942E4B}">
                <a14:imgProps xmlns:a14="http://schemas.microsoft.com/office/drawing/2010/main">
                  <a14:imgLayer r:embed="rId17">
                    <a14:imgEffect>
                      <a14:backgroundRemoval t="10000" b="77778" l="47865" r="62865">
                        <a14:foregroundMark x1="49635" y1="71296" x2="50000" y2="60648"/>
                        <a14:foregroundMark x1="48542" y1="54815" x2="48542" y2="67778"/>
                        <a14:foregroundMark x1="48958" y1="68426" x2="49740" y2="69167"/>
                        <a14:foregroundMark x1="60990" y1="33148" x2="49583" y2="73981"/>
                        <a14:foregroundMark x1="61094" y1="12407" x2="48333" y2="19722"/>
                        <a14:backgroundMark x1="60469" y1="37870" x2="51302" y2="73426"/>
                        <a14:backgroundMark x1="60260" y1="36667" x2="55833" y2="52407"/>
                        <a14:backgroundMark x1="55833" y1="52593" x2="49688" y2="73889"/>
                        <a14:backgroundMark x1="48125" y1="18426" x2="60833" y2="12037"/>
                        <a14:backgroundMark x1="60625" y1="11481" x2="62187" y2="11481"/>
                        <a14:backgroundMark x1="61979" y1="31019" x2="61979" y2="11667"/>
                        <a14:backgroundMark x1="48229" y1="19259" x2="60885" y2="12037"/>
                      </a14:backgroundRemoval>
                    </a14:imgEffect>
                  </a14:imgLayer>
                </a14:imgProps>
              </a:ext>
            </a:extLst>
          </a:blip>
          <a:srcRect l="48203" t="9661" r="38477" b="20105"/>
          <a:stretch/>
        </p:blipFill>
        <p:spPr>
          <a:xfrm>
            <a:off x="5900288" y="653753"/>
            <a:ext cx="1624060" cy="4816575"/>
          </a:xfrm>
          <a:prstGeom prst="rect">
            <a:avLst/>
          </a:prstGeom>
        </p:spPr>
      </p:pic>
      <p:sp>
        <p:nvSpPr>
          <p:cNvPr id="48" name="Прямоугольник 47">
            <a:extLst>
              <a:ext uri="{FF2B5EF4-FFF2-40B4-BE49-F238E27FC236}">
                <a16:creationId xmlns:a16="http://schemas.microsoft.com/office/drawing/2014/main" id="{2EB814AF-8BF5-2548-9FE6-F2039F11A74A}"/>
              </a:ext>
            </a:extLst>
          </p:cNvPr>
          <p:cNvSpPr/>
          <p:nvPr/>
        </p:nvSpPr>
        <p:spPr>
          <a:xfrm rot="17788803">
            <a:off x="5138558" y="3650209"/>
            <a:ext cx="3243739" cy="77761"/>
          </a:xfrm>
          <a:custGeom>
            <a:avLst/>
            <a:gdLst>
              <a:gd name="connsiteX0" fmla="*/ 0 w 3064899"/>
              <a:gd name="connsiteY0" fmla="*/ 0 h 114822"/>
              <a:gd name="connsiteX1" fmla="*/ 3064899 w 3064899"/>
              <a:gd name="connsiteY1" fmla="*/ 0 h 114822"/>
              <a:gd name="connsiteX2" fmla="*/ 3064899 w 3064899"/>
              <a:gd name="connsiteY2" fmla="*/ 114822 h 114822"/>
              <a:gd name="connsiteX3" fmla="*/ 0 w 3064899"/>
              <a:gd name="connsiteY3" fmla="*/ 114822 h 114822"/>
              <a:gd name="connsiteX4" fmla="*/ 0 w 3064899"/>
              <a:gd name="connsiteY4" fmla="*/ 0 h 114822"/>
              <a:gd name="connsiteX0" fmla="*/ 96499 w 3161398"/>
              <a:gd name="connsiteY0" fmla="*/ 0 h 114822"/>
              <a:gd name="connsiteX1" fmla="*/ 3161398 w 3161398"/>
              <a:gd name="connsiteY1" fmla="*/ 0 h 114822"/>
              <a:gd name="connsiteX2" fmla="*/ 3161398 w 3161398"/>
              <a:gd name="connsiteY2" fmla="*/ 114822 h 114822"/>
              <a:gd name="connsiteX3" fmla="*/ 0 w 3161398"/>
              <a:gd name="connsiteY3" fmla="*/ 77761 h 114822"/>
              <a:gd name="connsiteX4" fmla="*/ 96499 w 3161398"/>
              <a:gd name="connsiteY4" fmla="*/ 0 h 114822"/>
              <a:gd name="connsiteX0" fmla="*/ 96499 w 3161398"/>
              <a:gd name="connsiteY0" fmla="*/ 0 h 77761"/>
              <a:gd name="connsiteX1" fmla="*/ 3161398 w 3161398"/>
              <a:gd name="connsiteY1" fmla="*/ 0 h 77761"/>
              <a:gd name="connsiteX2" fmla="*/ 3036501 w 3161398"/>
              <a:gd name="connsiteY2" fmla="*/ 77720 h 77761"/>
              <a:gd name="connsiteX3" fmla="*/ 0 w 3161398"/>
              <a:gd name="connsiteY3" fmla="*/ 77761 h 77761"/>
              <a:gd name="connsiteX4" fmla="*/ 96499 w 3161398"/>
              <a:gd name="connsiteY4" fmla="*/ 0 h 77761"/>
              <a:gd name="connsiteX0" fmla="*/ 96499 w 3209647"/>
              <a:gd name="connsiteY0" fmla="*/ 0 h 77761"/>
              <a:gd name="connsiteX1" fmla="*/ 3209647 w 3209647"/>
              <a:gd name="connsiteY1" fmla="*/ 18530 h 77761"/>
              <a:gd name="connsiteX2" fmla="*/ 3036501 w 3209647"/>
              <a:gd name="connsiteY2" fmla="*/ 77720 h 77761"/>
              <a:gd name="connsiteX3" fmla="*/ 0 w 3209647"/>
              <a:gd name="connsiteY3" fmla="*/ 77761 h 77761"/>
              <a:gd name="connsiteX4" fmla="*/ 96499 w 3209647"/>
              <a:gd name="connsiteY4" fmla="*/ 0 h 77761"/>
              <a:gd name="connsiteX0" fmla="*/ 96499 w 3209647"/>
              <a:gd name="connsiteY0" fmla="*/ 0 h 77761"/>
              <a:gd name="connsiteX1" fmla="*/ 3209647 w 3209647"/>
              <a:gd name="connsiteY1" fmla="*/ 18530 h 77761"/>
              <a:gd name="connsiteX2" fmla="*/ 3127389 w 3209647"/>
              <a:gd name="connsiteY2" fmla="*/ 67915 h 77761"/>
              <a:gd name="connsiteX3" fmla="*/ 0 w 3209647"/>
              <a:gd name="connsiteY3" fmla="*/ 77761 h 77761"/>
              <a:gd name="connsiteX4" fmla="*/ 96499 w 3209647"/>
              <a:gd name="connsiteY4" fmla="*/ 0 h 77761"/>
              <a:gd name="connsiteX0" fmla="*/ 96499 w 3243739"/>
              <a:gd name="connsiteY0" fmla="*/ 0 h 77761"/>
              <a:gd name="connsiteX1" fmla="*/ 3243739 w 3243739"/>
              <a:gd name="connsiteY1" fmla="*/ 8641 h 77761"/>
              <a:gd name="connsiteX2" fmla="*/ 3127389 w 3243739"/>
              <a:gd name="connsiteY2" fmla="*/ 67915 h 77761"/>
              <a:gd name="connsiteX3" fmla="*/ 0 w 3243739"/>
              <a:gd name="connsiteY3" fmla="*/ 77761 h 77761"/>
              <a:gd name="connsiteX4" fmla="*/ 96499 w 3243739"/>
              <a:gd name="connsiteY4" fmla="*/ 0 h 77761"/>
              <a:gd name="connsiteX0" fmla="*/ 96499 w 3243739"/>
              <a:gd name="connsiteY0" fmla="*/ 0 h 77761"/>
              <a:gd name="connsiteX1" fmla="*/ 3243739 w 3243739"/>
              <a:gd name="connsiteY1" fmla="*/ 8641 h 77761"/>
              <a:gd name="connsiteX2" fmla="*/ 3152966 w 3243739"/>
              <a:gd name="connsiteY2" fmla="*/ 55174 h 77761"/>
              <a:gd name="connsiteX3" fmla="*/ 0 w 3243739"/>
              <a:gd name="connsiteY3" fmla="*/ 77761 h 77761"/>
              <a:gd name="connsiteX4" fmla="*/ 96499 w 3243739"/>
              <a:gd name="connsiteY4" fmla="*/ 0 h 777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43739" h="77761">
                <a:moveTo>
                  <a:pt x="96499" y="0"/>
                </a:moveTo>
                <a:lnTo>
                  <a:pt x="3243739" y="8641"/>
                </a:lnTo>
                <a:lnTo>
                  <a:pt x="3152966" y="55174"/>
                </a:lnTo>
                <a:lnTo>
                  <a:pt x="0" y="77761"/>
                </a:lnTo>
                <a:lnTo>
                  <a:pt x="96499"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Объект 2">
            <a:extLst>
              <a:ext uri="{FF2B5EF4-FFF2-40B4-BE49-F238E27FC236}">
                <a16:creationId xmlns:a16="http://schemas.microsoft.com/office/drawing/2014/main" id="{8B353DFD-491A-014B-B0A3-E03807570A83}"/>
              </a:ext>
            </a:extLst>
          </p:cNvPr>
          <p:cNvSpPr>
            <a:spLocks noGrp="1"/>
          </p:cNvSpPr>
          <p:nvPr>
            <p:ph idx="1"/>
          </p:nvPr>
        </p:nvSpPr>
        <p:spPr>
          <a:xfrm>
            <a:off x="6346547" y="4836469"/>
            <a:ext cx="5533355" cy="1748285"/>
          </a:xfrm>
          <a:prstGeom prst="wedgeRectCallout">
            <a:avLst>
              <a:gd name="adj1" fmla="val -40992"/>
              <a:gd name="adj2" fmla="val -168267"/>
            </a:avLst>
          </a:prstGeom>
          <a:gradFill flip="none" rotWithShape="1">
            <a:gsLst>
              <a:gs pos="21000">
                <a:schemeClr val="bg1"/>
              </a:gs>
              <a:gs pos="100000">
                <a:schemeClr val="bg1">
                  <a:alpha val="37000"/>
                </a:schemeClr>
              </a:gs>
            </a:gsLst>
            <a:lin ang="2700000" scaled="1"/>
            <a:tileRect/>
          </a:gradFill>
        </p:spPr>
        <p:txBody>
          <a:bodyPr>
            <a:noAutofit/>
          </a:bodyPr>
          <a:lstStyle/>
          <a:p>
            <a:pPr marL="0" indent="0">
              <a:buNone/>
            </a:pPr>
            <a:r>
              <a:rPr lang="ru-RU" sz="1200" b="1" dirty="0"/>
              <a:t>Сетка</a:t>
            </a:r>
          </a:p>
          <a:p>
            <a:pPr marL="0" indent="0" algn="just">
              <a:buNone/>
            </a:pPr>
            <a:r>
              <a:rPr lang="ru-RU" sz="1200" dirty="0"/>
              <a:t>Сетка шириной 1 метр и длиной 9,50-10 метров, состоит из квадратных ячеек 10х10 см.  Верхний и нижний края разделены белыми лентами 7 и 5 см соответственно. Высота верхнего края для мужчин и для женщин отличается друг от друга. Так на мужских соревнованиях по правилам должна быть высота 243 см. На играх женских команд сетка устанавливается на 224 см. Важно, что на ветеранских соревнованиях и играх юниоров высота может отличаться. Касаться сетки во время игры в игровой зоне, которая находится в проекции между антенн, запрещено.</a:t>
            </a:r>
          </a:p>
        </p:txBody>
      </p:sp>
      <p:sp>
        <p:nvSpPr>
          <p:cNvPr id="47" name="Прямоугольник 46">
            <a:extLst>
              <a:ext uri="{FF2B5EF4-FFF2-40B4-BE49-F238E27FC236}">
                <a16:creationId xmlns:a16="http://schemas.microsoft.com/office/drawing/2014/main" id="{87F1BE37-A7F6-7045-87C9-8C330DD11756}"/>
              </a:ext>
            </a:extLst>
          </p:cNvPr>
          <p:cNvSpPr/>
          <p:nvPr/>
        </p:nvSpPr>
        <p:spPr>
          <a:xfrm rot="20743719">
            <a:off x="5838058" y="992662"/>
            <a:ext cx="1677796" cy="216104"/>
          </a:xfrm>
          <a:custGeom>
            <a:avLst/>
            <a:gdLst>
              <a:gd name="connsiteX0" fmla="*/ 0 w 1651401"/>
              <a:gd name="connsiteY0" fmla="*/ 0 h 163172"/>
              <a:gd name="connsiteX1" fmla="*/ 1651401 w 1651401"/>
              <a:gd name="connsiteY1" fmla="*/ 0 h 163172"/>
              <a:gd name="connsiteX2" fmla="*/ 1651401 w 1651401"/>
              <a:gd name="connsiteY2" fmla="*/ 163172 h 163172"/>
              <a:gd name="connsiteX3" fmla="*/ 0 w 1651401"/>
              <a:gd name="connsiteY3" fmla="*/ 163172 h 163172"/>
              <a:gd name="connsiteX4" fmla="*/ 0 w 1651401"/>
              <a:gd name="connsiteY4" fmla="*/ 0 h 163172"/>
              <a:gd name="connsiteX0" fmla="*/ 17732 w 1651401"/>
              <a:gd name="connsiteY0" fmla="*/ 0 h 168490"/>
              <a:gd name="connsiteX1" fmla="*/ 1651401 w 1651401"/>
              <a:gd name="connsiteY1" fmla="*/ 5318 h 168490"/>
              <a:gd name="connsiteX2" fmla="*/ 1651401 w 1651401"/>
              <a:gd name="connsiteY2" fmla="*/ 168490 h 168490"/>
              <a:gd name="connsiteX3" fmla="*/ 0 w 1651401"/>
              <a:gd name="connsiteY3" fmla="*/ 168490 h 168490"/>
              <a:gd name="connsiteX4" fmla="*/ 17732 w 1651401"/>
              <a:gd name="connsiteY4" fmla="*/ 0 h 168490"/>
              <a:gd name="connsiteX0" fmla="*/ 54870 w 1688539"/>
              <a:gd name="connsiteY0" fmla="*/ 0 h 211461"/>
              <a:gd name="connsiteX1" fmla="*/ 1688539 w 1688539"/>
              <a:gd name="connsiteY1" fmla="*/ 5318 h 211461"/>
              <a:gd name="connsiteX2" fmla="*/ 1688539 w 1688539"/>
              <a:gd name="connsiteY2" fmla="*/ 168490 h 211461"/>
              <a:gd name="connsiteX3" fmla="*/ 0 w 1688539"/>
              <a:gd name="connsiteY3" fmla="*/ 211461 h 211461"/>
              <a:gd name="connsiteX4" fmla="*/ 54870 w 1688539"/>
              <a:gd name="connsiteY4" fmla="*/ 0 h 211461"/>
              <a:gd name="connsiteX0" fmla="*/ 44127 w 1677796"/>
              <a:gd name="connsiteY0" fmla="*/ 0 h 220746"/>
              <a:gd name="connsiteX1" fmla="*/ 1677796 w 1677796"/>
              <a:gd name="connsiteY1" fmla="*/ 5318 h 220746"/>
              <a:gd name="connsiteX2" fmla="*/ 1677796 w 1677796"/>
              <a:gd name="connsiteY2" fmla="*/ 168490 h 220746"/>
              <a:gd name="connsiteX3" fmla="*/ 0 w 1677796"/>
              <a:gd name="connsiteY3" fmla="*/ 220746 h 220746"/>
              <a:gd name="connsiteX4" fmla="*/ 44127 w 1677796"/>
              <a:gd name="connsiteY4" fmla="*/ 0 h 220746"/>
              <a:gd name="connsiteX0" fmla="*/ 49499 w 1677796"/>
              <a:gd name="connsiteY0" fmla="*/ 0 h 216104"/>
              <a:gd name="connsiteX1" fmla="*/ 1677796 w 1677796"/>
              <a:gd name="connsiteY1" fmla="*/ 676 h 216104"/>
              <a:gd name="connsiteX2" fmla="*/ 1677796 w 1677796"/>
              <a:gd name="connsiteY2" fmla="*/ 163848 h 216104"/>
              <a:gd name="connsiteX3" fmla="*/ 0 w 1677796"/>
              <a:gd name="connsiteY3" fmla="*/ 216104 h 216104"/>
              <a:gd name="connsiteX4" fmla="*/ 49499 w 1677796"/>
              <a:gd name="connsiteY4" fmla="*/ 0 h 216104"/>
              <a:gd name="connsiteX0" fmla="*/ 49499 w 1677796"/>
              <a:gd name="connsiteY0" fmla="*/ 0 h 216104"/>
              <a:gd name="connsiteX1" fmla="*/ 1677796 w 1677796"/>
              <a:gd name="connsiteY1" fmla="*/ 676 h 216104"/>
              <a:gd name="connsiteX2" fmla="*/ 1651047 w 1677796"/>
              <a:gd name="connsiteY2" fmla="*/ 114455 h 216104"/>
              <a:gd name="connsiteX3" fmla="*/ 0 w 1677796"/>
              <a:gd name="connsiteY3" fmla="*/ 216104 h 216104"/>
              <a:gd name="connsiteX4" fmla="*/ 49499 w 1677796"/>
              <a:gd name="connsiteY4" fmla="*/ 0 h 216104"/>
              <a:gd name="connsiteX0" fmla="*/ 49499 w 1677796"/>
              <a:gd name="connsiteY0" fmla="*/ 0 h 216104"/>
              <a:gd name="connsiteX1" fmla="*/ 1677796 w 1677796"/>
              <a:gd name="connsiteY1" fmla="*/ 676 h 216104"/>
              <a:gd name="connsiteX2" fmla="*/ 1662004 w 1677796"/>
              <a:gd name="connsiteY2" fmla="*/ 71377 h 216104"/>
              <a:gd name="connsiteX3" fmla="*/ 0 w 1677796"/>
              <a:gd name="connsiteY3" fmla="*/ 216104 h 216104"/>
              <a:gd name="connsiteX4" fmla="*/ 49499 w 1677796"/>
              <a:gd name="connsiteY4" fmla="*/ 0 h 216104"/>
              <a:gd name="connsiteX0" fmla="*/ 49499 w 1677796"/>
              <a:gd name="connsiteY0" fmla="*/ 0 h 216104"/>
              <a:gd name="connsiteX1" fmla="*/ 1677796 w 1677796"/>
              <a:gd name="connsiteY1" fmla="*/ 676 h 216104"/>
              <a:gd name="connsiteX2" fmla="*/ 1661167 w 1677796"/>
              <a:gd name="connsiteY2" fmla="*/ 87545 h 216104"/>
              <a:gd name="connsiteX3" fmla="*/ 0 w 1677796"/>
              <a:gd name="connsiteY3" fmla="*/ 216104 h 216104"/>
              <a:gd name="connsiteX4" fmla="*/ 49499 w 1677796"/>
              <a:gd name="connsiteY4" fmla="*/ 0 h 2161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7796" h="216104">
                <a:moveTo>
                  <a:pt x="49499" y="0"/>
                </a:moveTo>
                <a:lnTo>
                  <a:pt x="1677796" y="676"/>
                </a:lnTo>
                <a:lnTo>
                  <a:pt x="1661167" y="87545"/>
                </a:lnTo>
                <a:lnTo>
                  <a:pt x="0" y="216104"/>
                </a:lnTo>
                <a:lnTo>
                  <a:pt x="49499"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2" name="Овал 41">
            <a:extLst>
              <a:ext uri="{FF2B5EF4-FFF2-40B4-BE49-F238E27FC236}">
                <a16:creationId xmlns:a16="http://schemas.microsoft.com/office/drawing/2014/main" id="{492D9CA8-C891-F548-8584-5A98319C0C29}"/>
              </a:ext>
            </a:extLst>
          </p:cNvPr>
          <p:cNvSpPr/>
          <p:nvPr/>
        </p:nvSpPr>
        <p:spPr>
          <a:xfrm>
            <a:off x="8775032" y="4215963"/>
            <a:ext cx="434340" cy="13508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ru-RU"/>
          </a:p>
        </p:txBody>
      </p:sp>
      <p:sp>
        <p:nvSpPr>
          <p:cNvPr id="43" name="Прямоугольник 42">
            <a:extLst>
              <a:ext uri="{FF2B5EF4-FFF2-40B4-BE49-F238E27FC236}">
                <a16:creationId xmlns:a16="http://schemas.microsoft.com/office/drawing/2014/main" id="{C55BFA5D-1D0A-0244-A0B2-E107DF32DC80}"/>
              </a:ext>
            </a:extLst>
          </p:cNvPr>
          <p:cNvSpPr/>
          <p:nvPr/>
        </p:nvSpPr>
        <p:spPr>
          <a:xfrm>
            <a:off x="5956196" y="1146126"/>
            <a:ext cx="99080" cy="3871886"/>
          </a:xfrm>
          <a:custGeom>
            <a:avLst/>
            <a:gdLst>
              <a:gd name="connsiteX0" fmla="*/ 0 w 122229"/>
              <a:gd name="connsiteY0" fmla="*/ 0 h 3524646"/>
              <a:gd name="connsiteX1" fmla="*/ 122229 w 122229"/>
              <a:gd name="connsiteY1" fmla="*/ 0 h 3524646"/>
              <a:gd name="connsiteX2" fmla="*/ 122229 w 122229"/>
              <a:gd name="connsiteY2" fmla="*/ 3524646 h 3524646"/>
              <a:gd name="connsiteX3" fmla="*/ 0 w 122229"/>
              <a:gd name="connsiteY3" fmla="*/ 3524646 h 3524646"/>
              <a:gd name="connsiteX4" fmla="*/ 0 w 122229"/>
              <a:gd name="connsiteY4" fmla="*/ 0 h 3524646"/>
              <a:gd name="connsiteX0" fmla="*/ 0 w 122229"/>
              <a:gd name="connsiteY0" fmla="*/ 30866 h 3555512"/>
              <a:gd name="connsiteX1" fmla="*/ 122229 w 122229"/>
              <a:gd name="connsiteY1" fmla="*/ 0 h 3555512"/>
              <a:gd name="connsiteX2" fmla="*/ 122229 w 122229"/>
              <a:gd name="connsiteY2" fmla="*/ 3555512 h 3555512"/>
              <a:gd name="connsiteX3" fmla="*/ 0 w 122229"/>
              <a:gd name="connsiteY3" fmla="*/ 3555512 h 3555512"/>
              <a:gd name="connsiteX4" fmla="*/ 0 w 122229"/>
              <a:gd name="connsiteY4" fmla="*/ 30866 h 3555512"/>
              <a:gd name="connsiteX0" fmla="*/ 0 w 129945"/>
              <a:gd name="connsiteY0" fmla="*/ 30866 h 3856454"/>
              <a:gd name="connsiteX1" fmla="*/ 122229 w 129945"/>
              <a:gd name="connsiteY1" fmla="*/ 0 h 3856454"/>
              <a:gd name="connsiteX2" fmla="*/ 129945 w 129945"/>
              <a:gd name="connsiteY2" fmla="*/ 3856454 h 3856454"/>
              <a:gd name="connsiteX3" fmla="*/ 0 w 129945"/>
              <a:gd name="connsiteY3" fmla="*/ 3555512 h 3856454"/>
              <a:gd name="connsiteX4" fmla="*/ 0 w 129945"/>
              <a:gd name="connsiteY4" fmla="*/ 30866 h 3856454"/>
              <a:gd name="connsiteX0" fmla="*/ 0 w 129945"/>
              <a:gd name="connsiteY0" fmla="*/ 30866 h 3856454"/>
              <a:gd name="connsiteX1" fmla="*/ 122229 w 129945"/>
              <a:gd name="connsiteY1" fmla="*/ 0 h 3856454"/>
              <a:gd name="connsiteX2" fmla="*/ 129945 w 129945"/>
              <a:gd name="connsiteY2" fmla="*/ 3856454 h 3856454"/>
              <a:gd name="connsiteX3" fmla="*/ 0 w 129945"/>
              <a:gd name="connsiteY3" fmla="*/ 3555512 h 3856454"/>
              <a:gd name="connsiteX4" fmla="*/ 0 w 129945"/>
              <a:gd name="connsiteY4" fmla="*/ 30866 h 3856454"/>
              <a:gd name="connsiteX0" fmla="*/ 0 w 122229"/>
              <a:gd name="connsiteY0" fmla="*/ 30866 h 3879603"/>
              <a:gd name="connsiteX1" fmla="*/ 122229 w 122229"/>
              <a:gd name="connsiteY1" fmla="*/ 0 h 3879603"/>
              <a:gd name="connsiteX2" fmla="*/ 110654 w 122229"/>
              <a:gd name="connsiteY2" fmla="*/ 3879603 h 3879603"/>
              <a:gd name="connsiteX3" fmla="*/ 0 w 122229"/>
              <a:gd name="connsiteY3" fmla="*/ 3555512 h 3879603"/>
              <a:gd name="connsiteX4" fmla="*/ 0 w 122229"/>
              <a:gd name="connsiteY4" fmla="*/ 30866 h 3879603"/>
              <a:gd name="connsiteX0" fmla="*/ 0 w 122229"/>
              <a:gd name="connsiteY0" fmla="*/ 30866 h 3879603"/>
              <a:gd name="connsiteX1" fmla="*/ 122229 w 122229"/>
              <a:gd name="connsiteY1" fmla="*/ 0 h 3879603"/>
              <a:gd name="connsiteX2" fmla="*/ 91363 w 122229"/>
              <a:gd name="connsiteY2" fmla="*/ 3879603 h 3879603"/>
              <a:gd name="connsiteX3" fmla="*/ 0 w 122229"/>
              <a:gd name="connsiteY3" fmla="*/ 3555512 h 3879603"/>
              <a:gd name="connsiteX4" fmla="*/ 0 w 122229"/>
              <a:gd name="connsiteY4" fmla="*/ 30866 h 3879603"/>
              <a:gd name="connsiteX0" fmla="*/ 0 w 122229"/>
              <a:gd name="connsiteY0" fmla="*/ 30866 h 3879603"/>
              <a:gd name="connsiteX1" fmla="*/ 122229 w 122229"/>
              <a:gd name="connsiteY1" fmla="*/ 0 h 3879603"/>
              <a:gd name="connsiteX2" fmla="*/ 91363 w 122229"/>
              <a:gd name="connsiteY2" fmla="*/ 3879603 h 3879603"/>
              <a:gd name="connsiteX3" fmla="*/ 0 w 122229"/>
              <a:gd name="connsiteY3" fmla="*/ 3586378 h 3879603"/>
              <a:gd name="connsiteX4" fmla="*/ 0 w 122229"/>
              <a:gd name="connsiteY4" fmla="*/ 30866 h 3879603"/>
              <a:gd name="connsiteX0" fmla="*/ 0 w 122229"/>
              <a:gd name="connsiteY0" fmla="*/ 30866 h 3879603"/>
              <a:gd name="connsiteX1" fmla="*/ 122229 w 122229"/>
              <a:gd name="connsiteY1" fmla="*/ 0 h 3879603"/>
              <a:gd name="connsiteX2" fmla="*/ 91363 w 122229"/>
              <a:gd name="connsiteY2" fmla="*/ 3879603 h 3879603"/>
              <a:gd name="connsiteX3" fmla="*/ 0 w 122229"/>
              <a:gd name="connsiteY3" fmla="*/ 3586378 h 3879603"/>
              <a:gd name="connsiteX4" fmla="*/ 0 w 122229"/>
              <a:gd name="connsiteY4" fmla="*/ 30866 h 3879603"/>
              <a:gd name="connsiteX0" fmla="*/ 0 w 99080"/>
              <a:gd name="connsiteY0" fmla="*/ 23149 h 3871886"/>
              <a:gd name="connsiteX1" fmla="*/ 99080 w 99080"/>
              <a:gd name="connsiteY1" fmla="*/ 0 h 3871886"/>
              <a:gd name="connsiteX2" fmla="*/ 91363 w 99080"/>
              <a:gd name="connsiteY2" fmla="*/ 3871886 h 3871886"/>
              <a:gd name="connsiteX3" fmla="*/ 0 w 99080"/>
              <a:gd name="connsiteY3" fmla="*/ 3578661 h 3871886"/>
              <a:gd name="connsiteX4" fmla="*/ 0 w 99080"/>
              <a:gd name="connsiteY4" fmla="*/ 23149 h 3871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080" h="3871886">
                <a:moveTo>
                  <a:pt x="0" y="23149"/>
                </a:moveTo>
                <a:lnTo>
                  <a:pt x="99080" y="0"/>
                </a:lnTo>
                <a:cubicBezTo>
                  <a:pt x="95222" y="1293201"/>
                  <a:pt x="95221" y="2578685"/>
                  <a:pt x="91363" y="3871886"/>
                </a:cubicBezTo>
                <a:cubicBezTo>
                  <a:pt x="86631" y="3721415"/>
                  <a:pt x="66464" y="3675117"/>
                  <a:pt x="0" y="3578661"/>
                </a:cubicBezTo>
                <a:lnTo>
                  <a:pt x="0" y="2314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45" name="Прямая соединительная линия 44">
            <a:extLst>
              <a:ext uri="{FF2B5EF4-FFF2-40B4-BE49-F238E27FC236}">
                <a16:creationId xmlns:a16="http://schemas.microsoft.com/office/drawing/2014/main" id="{42055158-BA57-4D46-906E-3391BAAEE626}"/>
              </a:ext>
            </a:extLst>
          </p:cNvPr>
          <p:cNvCxnSpPr>
            <a:cxnSpLocks/>
          </p:cNvCxnSpPr>
          <p:nvPr/>
        </p:nvCxnSpPr>
        <p:spPr>
          <a:xfrm>
            <a:off x="7433262" y="804716"/>
            <a:ext cx="0" cy="1541087"/>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Объект 2">
            <a:extLst>
              <a:ext uri="{FF2B5EF4-FFF2-40B4-BE49-F238E27FC236}">
                <a16:creationId xmlns:a16="http://schemas.microsoft.com/office/drawing/2014/main" id="{047380B3-3BF0-844E-8285-909870EE37B7}"/>
              </a:ext>
            </a:extLst>
          </p:cNvPr>
          <p:cNvSpPr txBox="1">
            <a:spLocks/>
          </p:cNvSpPr>
          <p:nvPr/>
        </p:nvSpPr>
        <p:spPr>
          <a:xfrm>
            <a:off x="7870236" y="15498"/>
            <a:ext cx="1812280" cy="2471980"/>
          </a:xfrm>
          <a:prstGeom prst="wedgeRectCallout">
            <a:avLst>
              <a:gd name="adj1" fmla="val 11103"/>
              <a:gd name="adj2" fmla="val 123763"/>
            </a:avLst>
          </a:prstGeom>
          <a:gradFill flip="none" rotWithShape="1">
            <a:gsLst>
              <a:gs pos="71000">
                <a:schemeClr val="bg1"/>
              </a:gs>
              <a:gs pos="100000">
                <a:schemeClr val="bg1">
                  <a:alpha val="37000"/>
                </a:schemeClr>
              </a:gs>
            </a:gsLst>
            <a:lin ang="16200000" scaled="1"/>
            <a:tileRect/>
          </a:gra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endParaRPr lang="ru-RU" sz="1200" dirty="0"/>
          </a:p>
        </p:txBody>
      </p:sp>
      <p:pic>
        <p:nvPicPr>
          <p:cNvPr id="25" name="Рисунок 24">
            <a:extLst>
              <a:ext uri="{FF2B5EF4-FFF2-40B4-BE49-F238E27FC236}">
                <a16:creationId xmlns:a16="http://schemas.microsoft.com/office/drawing/2014/main" id="{510AE98B-C536-B942-AF23-807BA6D96CFE}"/>
              </a:ext>
            </a:extLst>
          </p:cNvPr>
          <p:cNvPicPr>
            <a:picLocks noChangeAspect="1"/>
          </p:cNvPicPr>
          <p:nvPr/>
        </p:nvPicPr>
        <p:blipFill rotWithShape="1">
          <a:blip r:embed="rId18"/>
          <a:srcRect l="63558" t="3390" r="16083" b="61973"/>
          <a:stretch/>
        </p:blipFill>
        <p:spPr>
          <a:xfrm>
            <a:off x="7872179" y="13694"/>
            <a:ext cx="1802842" cy="2473783"/>
          </a:xfrm>
          <a:prstGeom prst="rect">
            <a:avLst/>
          </a:prstGeom>
        </p:spPr>
      </p:pic>
      <p:pic>
        <p:nvPicPr>
          <p:cNvPr id="53" name="Рисунок 52">
            <a:extLst>
              <a:ext uri="{FF2B5EF4-FFF2-40B4-BE49-F238E27FC236}">
                <a16:creationId xmlns:a16="http://schemas.microsoft.com/office/drawing/2014/main" id="{D08CEE9A-22D3-7D49-9506-11FB7A76D7CE}"/>
              </a:ext>
            </a:extLst>
          </p:cNvPr>
          <p:cNvPicPr>
            <a:picLocks noChangeAspect="1"/>
          </p:cNvPicPr>
          <p:nvPr/>
        </p:nvPicPr>
        <p:blipFill>
          <a:blip r:embed="rId14">
            <a:extLst>
              <a:ext uri="{BEBA8EAE-BF5A-486C-A8C5-ECC9F3942E4B}">
                <a14:imgProps xmlns:a14="http://schemas.microsoft.com/office/drawing/2010/main">
                  <a14:imgLayer r:embed="rId15">
                    <a14:imgEffect>
                      <a14:backgroundRemoval t="1719" b="98594" l="938" r="97188">
                        <a14:backgroundMark x1="58750" y1="97188" x2="68594" y2="96563"/>
                        <a14:backgroundMark x1="36563" y1="97188" x2="42188" y2="97656"/>
                        <a14:backgroundMark x1="54063" y1="97656" x2="61875" y2="97031"/>
                        <a14:backgroundMark x1="42344" y1="97656" x2="45313" y2="98125"/>
                      </a14:backgroundRemoval>
                    </a14:imgEffect>
                  </a14:imgLayer>
                </a14:imgProps>
              </a:ext>
            </a:extLst>
          </a:blip>
          <a:stretch>
            <a:fillRect/>
          </a:stretch>
        </p:blipFill>
        <p:spPr>
          <a:xfrm>
            <a:off x="6503826" y="13695"/>
            <a:ext cx="567430" cy="567430"/>
          </a:xfrm>
          <a:prstGeom prst="ellipse">
            <a:avLst/>
          </a:prstGeom>
          <a:effectLst/>
        </p:spPr>
      </p:pic>
      <p:sp>
        <p:nvSpPr>
          <p:cNvPr id="54" name="Овал 53">
            <a:extLst>
              <a:ext uri="{FF2B5EF4-FFF2-40B4-BE49-F238E27FC236}">
                <a16:creationId xmlns:a16="http://schemas.microsoft.com/office/drawing/2014/main" id="{B5B371CB-9721-3745-B82B-B0F4669F75AA}"/>
              </a:ext>
            </a:extLst>
          </p:cNvPr>
          <p:cNvSpPr/>
          <p:nvPr/>
        </p:nvSpPr>
        <p:spPr>
          <a:xfrm>
            <a:off x="10463692" y="3856279"/>
            <a:ext cx="434340" cy="13508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ru-RU"/>
          </a:p>
        </p:txBody>
      </p:sp>
      <p:sp>
        <p:nvSpPr>
          <p:cNvPr id="23" name="Объект 2">
            <a:extLst>
              <a:ext uri="{FF2B5EF4-FFF2-40B4-BE49-F238E27FC236}">
                <a16:creationId xmlns:a16="http://schemas.microsoft.com/office/drawing/2014/main" id="{BE9E5E6C-EC0B-3A4D-84FF-564CC6364D12}"/>
              </a:ext>
            </a:extLst>
          </p:cNvPr>
          <p:cNvSpPr txBox="1">
            <a:spLocks/>
          </p:cNvSpPr>
          <p:nvPr/>
        </p:nvSpPr>
        <p:spPr>
          <a:xfrm>
            <a:off x="9675021" y="15498"/>
            <a:ext cx="2509681" cy="2471980"/>
          </a:xfrm>
          <a:prstGeom prst="wedgeRectCallout">
            <a:avLst>
              <a:gd name="adj1" fmla="val -10069"/>
              <a:gd name="adj2" fmla="val 107879"/>
            </a:avLst>
          </a:prstGeom>
          <a:gradFill flip="none" rotWithShape="1">
            <a:gsLst>
              <a:gs pos="71000">
                <a:schemeClr val="bg1"/>
              </a:gs>
              <a:gs pos="100000">
                <a:schemeClr val="bg1">
                  <a:alpha val="37000"/>
                </a:schemeClr>
              </a:gs>
            </a:gsLst>
            <a:lin ang="16200000" scaled="1"/>
            <a:tileRect/>
          </a:gra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ru-RU" sz="1200" b="1" dirty="0"/>
              <a:t>Аут</a:t>
            </a:r>
          </a:p>
          <a:p>
            <a:pPr marL="0" indent="0" algn="just">
              <a:buFont typeface="Arial" panose="020B0604020202020204" pitchFamily="34" charset="0"/>
              <a:buNone/>
            </a:pPr>
            <a:r>
              <a:rPr lang="ru-RU" sz="1200" dirty="0"/>
              <a:t>Пространство, которое находится за пределами площадки. Если мяч после нападающего удара атакующей команды летит именно туда, то очко получает соперник. Правда, возникают спорные ситуации, когда снаряд падает максимально близко к линии и определить на глаз, был ли аут не возможно. С этой целью были введены видеоповторы, благодаря которым неоднозначный эпизод можно пересмотреть ещё раз.</a:t>
            </a:r>
          </a:p>
        </p:txBody>
      </p:sp>
      <p:pic>
        <p:nvPicPr>
          <p:cNvPr id="46" name="Рисунок 45">
            <a:extLst>
              <a:ext uri="{FF2B5EF4-FFF2-40B4-BE49-F238E27FC236}">
                <a16:creationId xmlns:a16="http://schemas.microsoft.com/office/drawing/2014/main" id="{B1372EB3-4312-9C46-9AB6-3A1741AF2235}"/>
              </a:ext>
            </a:extLst>
          </p:cNvPr>
          <p:cNvPicPr>
            <a:picLocks noChangeAspect="1"/>
          </p:cNvPicPr>
          <p:nvPr/>
        </p:nvPicPr>
        <p:blipFill>
          <a:blip r:embed="rId14">
            <a:extLst>
              <a:ext uri="{BEBA8EAE-BF5A-486C-A8C5-ECC9F3942E4B}">
                <a14:imgProps xmlns:a14="http://schemas.microsoft.com/office/drawing/2010/main">
                  <a14:imgLayer r:embed="rId15">
                    <a14:imgEffect>
                      <a14:backgroundRemoval t="1719" b="98594" l="938" r="97188">
                        <a14:backgroundMark x1="58750" y1="97188" x2="68594" y2="96563"/>
                        <a14:backgroundMark x1="36563" y1="97188" x2="42188" y2="97656"/>
                        <a14:backgroundMark x1="54063" y1="97656" x2="61875" y2="97031"/>
                        <a14:backgroundMark x1="42344" y1="97656" x2="45313" y2="98125"/>
                      </a14:backgroundRemoval>
                    </a14:imgEffect>
                  </a14:imgLayer>
                </a14:imgProps>
              </a:ext>
            </a:extLst>
          </a:blip>
          <a:stretch>
            <a:fillRect/>
          </a:stretch>
        </p:blipFill>
        <p:spPr>
          <a:xfrm>
            <a:off x="6374187" y="-31026"/>
            <a:ext cx="567430" cy="567430"/>
          </a:xfrm>
          <a:prstGeom prst="ellipse">
            <a:avLst/>
          </a:prstGeom>
          <a:effectLst/>
        </p:spPr>
      </p:pic>
    </p:spTree>
    <p:extLst>
      <p:ext uri="{BB962C8B-B14F-4D97-AF65-F5344CB8AC3E}">
        <p14:creationId xmlns:p14="http://schemas.microsoft.com/office/powerpoint/2010/main" val="3518217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7" presetClass="emph" presetSubtype="2" repeatCount="7000" fill="hold" nodeType="clickEffect">
                                  <p:stCondLst>
                                    <p:cond delay="0"/>
                                  </p:stCondLst>
                                  <p:childTnLst>
                                    <p:animClr clrSpc="rgb" dir="cw">
                                      <p:cBhvr>
                                        <p:cTn id="11" dur="500" fill="hold"/>
                                        <p:tgtEl>
                                          <p:spTgt spid="32"/>
                                        </p:tgtEl>
                                        <p:attrNameLst>
                                          <p:attrName>stroke.color</p:attrName>
                                        </p:attrNameLst>
                                      </p:cBhvr>
                                      <p:to>
                                        <a:srgbClr val="FF3100"/>
                                      </p:to>
                                    </p:animClr>
                                    <p:set>
                                      <p:cBhvr>
                                        <p:cTn id="12" dur="500" fill="hold"/>
                                        <p:tgtEl>
                                          <p:spTgt spid="32"/>
                                        </p:tgtEl>
                                        <p:attrNameLst>
                                          <p:attrName>stroke.on</p:attrName>
                                        </p:attrNameLst>
                                      </p:cBhvr>
                                      <p:to>
                                        <p:strVal val="true"/>
                                      </p:to>
                                    </p:set>
                                  </p:childTnLst>
                                  <p:subTnLst>
                                    <p:animClr clrSpc="rgb" dir="cw">
                                      <p:cBhvr override="childStyle">
                                        <p:cTn dur="1" fill="hold" display="0" masterRel="nextClick" afterEffect="1"/>
                                        <p:tgtEl>
                                          <p:spTgt spid="32"/>
                                        </p:tgtEl>
                                        <p:attrNameLst>
                                          <p:attrName>ppt_c</p:attrName>
                                        </p:attrNameLst>
                                      </p:cBhvr>
                                      <p:to>
                                        <a:schemeClr val="bg1"/>
                                      </p:to>
                                    </p:animClr>
                                  </p:subTnLst>
                                </p:cTn>
                              </p:par>
                              <p:par>
                                <p:cTn id="13" presetID="7" presetClass="emph" presetSubtype="2" repeatCount="7000" fill="hold" nodeType="withEffect">
                                  <p:stCondLst>
                                    <p:cond delay="0"/>
                                  </p:stCondLst>
                                  <p:childTnLst>
                                    <p:animClr clrSpc="rgb" dir="cw">
                                      <p:cBhvr>
                                        <p:cTn id="14" dur="500" fill="hold"/>
                                        <p:tgtEl>
                                          <p:spTgt spid="31"/>
                                        </p:tgtEl>
                                        <p:attrNameLst>
                                          <p:attrName>stroke.color</p:attrName>
                                        </p:attrNameLst>
                                      </p:cBhvr>
                                      <p:to>
                                        <a:schemeClr val="bg1"/>
                                      </p:to>
                                    </p:animClr>
                                    <p:set>
                                      <p:cBhvr>
                                        <p:cTn id="15" dur="500" fill="hold"/>
                                        <p:tgtEl>
                                          <p:spTgt spid="31"/>
                                        </p:tgtEl>
                                        <p:attrNameLst>
                                          <p:attrName>stroke.on</p:attrName>
                                        </p:attrNameLst>
                                      </p:cBhvr>
                                      <p:to>
                                        <p:strVal val="true"/>
                                      </p:to>
                                    </p:set>
                                  </p:childTnLst>
                                  <p:subTnLst>
                                    <p:animClr clrSpc="rgb" dir="cw">
                                      <p:cBhvr override="childStyle">
                                        <p:cTn dur="1" fill="hold" display="0" masterRel="nextClick" afterEffect="1"/>
                                        <p:tgtEl>
                                          <p:spTgt spid="31"/>
                                        </p:tgtEl>
                                        <p:attrNameLst>
                                          <p:attrName>ppt_c</p:attrName>
                                        </p:attrNameLst>
                                      </p:cBhvr>
                                      <p:to>
                                        <a:srgbClr val="FF3100"/>
                                      </p:to>
                                    </p:animClr>
                                  </p:subTnLst>
                                </p:cTn>
                              </p:par>
                              <p:par>
                                <p:cTn id="16" presetID="7" presetClass="emph" presetSubtype="2" repeatCount="7000" fill="hold" nodeType="withEffect">
                                  <p:stCondLst>
                                    <p:cond delay="0"/>
                                  </p:stCondLst>
                                  <p:childTnLst>
                                    <p:animClr clrSpc="rgb" dir="cw">
                                      <p:cBhvr>
                                        <p:cTn id="17" dur="500" fill="hold"/>
                                        <p:tgtEl>
                                          <p:spTgt spid="30"/>
                                        </p:tgtEl>
                                        <p:attrNameLst>
                                          <p:attrName>stroke.color</p:attrName>
                                        </p:attrNameLst>
                                      </p:cBhvr>
                                      <p:to>
                                        <a:srgbClr val="FF3100"/>
                                      </p:to>
                                    </p:animClr>
                                    <p:set>
                                      <p:cBhvr>
                                        <p:cTn id="18" dur="500" fill="hold"/>
                                        <p:tgtEl>
                                          <p:spTgt spid="30"/>
                                        </p:tgtEl>
                                        <p:attrNameLst>
                                          <p:attrName>stroke.on</p:attrName>
                                        </p:attrNameLst>
                                      </p:cBhvr>
                                      <p:to>
                                        <p:strVal val="true"/>
                                      </p:to>
                                    </p:set>
                                  </p:childTnLst>
                                  <p:subTnLst>
                                    <p:animClr clrSpc="rgb" dir="cw">
                                      <p:cBhvr override="childStyle">
                                        <p:cTn dur="1" fill="hold" display="0" masterRel="nextClick" afterEffect="1"/>
                                        <p:tgtEl>
                                          <p:spTgt spid="30"/>
                                        </p:tgtEl>
                                        <p:attrNameLst>
                                          <p:attrName>ppt_c</p:attrName>
                                        </p:attrNameLst>
                                      </p:cBhvr>
                                      <p:to>
                                        <a:schemeClr val="bg1"/>
                                      </p:to>
                                    </p:animClr>
                                  </p:subTnLst>
                                </p:cTn>
                              </p:par>
                              <p:par>
                                <p:cTn id="19" presetID="7" presetClass="emph" presetSubtype="2" repeatCount="7000" fill="hold" nodeType="withEffect">
                                  <p:stCondLst>
                                    <p:cond delay="0"/>
                                  </p:stCondLst>
                                  <p:childTnLst>
                                    <p:animClr clrSpc="rgb" dir="cw">
                                      <p:cBhvr>
                                        <p:cTn id="20" dur="500" fill="hold"/>
                                        <p:tgtEl>
                                          <p:spTgt spid="34"/>
                                        </p:tgtEl>
                                        <p:attrNameLst>
                                          <p:attrName>stroke.color</p:attrName>
                                        </p:attrNameLst>
                                      </p:cBhvr>
                                      <p:to>
                                        <a:srgbClr val="FF3100"/>
                                      </p:to>
                                    </p:animClr>
                                    <p:set>
                                      <p:cBhvr>
                                        <p:cTn id="21" dur="500" fill="hold"/>
                                        <p:tgtEl>
                                          <p:spTgt spid="34"/>
                                        </p:tgtEl>
                                        <p:attrNameLst>
                                          <p:attrName>stroke.on</p:attrName>
                                        </p:attrNameLst>
                                      </p:cBhvr>
                                      <p:to>
                                        <p:strVal val="true"/>
                                      </p:to>
                                    </p:set>
                                  </p:childTnLst>
                                  <p:subTnLst>
                                    <p:animClr clrSpc="rgb" dir="cw">
                                      <p:cBhvr override="childStyle">
                                        <p:cTn dur="1" fill="hold" display="0" masterRel="nextClick" afterEffect="1"/>
                                        <p:tgtEl>
                                          <p:spTgt spid="34"/>
                                        </p:tgtEl>
                                        <p:attrNameLst>
                                          <p:attrName>ppt_c</p:attrName>
                                        </p:attrNameLst>
                                      </p:cBhvr>
                                      <p:to>
                                        <a:schemeClr val="bg1"/>
                                      </p:to>
                                    </p:animClr>
                                  </p:subTnLst>
                                </p:cTn>
                              </p:par>
                              <p:par>
                                <p:cTn id="22" presetID="7" presetClass="emph" presetSubtype="2" repeatCount="7000" fill="hold" nodeType="withEffect">
                                  <p:stCondLst>
                                    <p:cond delay="0"/>
                                  </p:stCondLst>
                                  <p:childTnLst>
                                    <p:animClr clrSpc="rgb" dir="cw">
                                      <p:cBhvr>
                                        <p:cTn id="23" dur="500" fill="hold"/>
                                        <p:tgtEl>
                                          <p:spTgt spid="36"/>
                                        </p:tgtEl>
                                        <p:attrNameLst>
                                          <p:attrName>stroke.color</p:attrName>
                                        </p:attrNameLst>
                                      </p:cBhvr>
                                      <p:to>
                                        <a:schemeClr val="bg1"/>
                                      </p:to>
                                    </p:animClr>
                                    <p:set>
                                      <p:cBhvr>
                                        <p:cTn id="24" dur="500" fill="hold"/>
                                        <p:tgtEl>
                                          <p:spTgt spid="36"/>
                                        </p:tgtEl>
                                        <p:attrNameLst>
                                          <p:attrName>stroke.on</p:attrName>
                                        </p:attrNameLst>
                                      </p:cBhvr>
                                      <p:to>
                                        <p:strVal val="true"/>
                                      </p:to>
                                    </p:set>
                                  </p:childTnLst>
                                  <p:subTnLst>
                                    <p:animClr clrSpc="rgb" dir="cw">
                                      <p:cBhvr override="childStyle">
                                        <p:cTn dur="1" fill="hold" display="0" masterRel="nextClick" afterEffect="1"/>
                                        <p:tgtEl>
                                          <p:spTgt spid="36"/>
                                        </p:tgtEl>
                                        <p:attrNameLst>
                                          <p:attrName>ppt_c</p:attrName>
                                        </p:attrNameLst>
                                      </p:cBhvr>
                                      <p:to>
                                        <a:srgbClr val="FF3100"/>
                                      </p:to>
                                    </p:animClr>
                                  </p:subTnLst>
                                </p:cTn>
                              </p:par>
                              <p:par>
                                <p:cTn id="25" presetID="7" presetClass="emph" presetSubtype="2" repeatCount="7000" fill="hold" nodeType="withEffect">
                                  <p:stCondLst>
                                    <p:cond delay="0"/>
                                  </p:stCondLst>
                                  <p:childTnLst>
                                    <p:animClr clrSpc="rgb" dir="cw">
                                      <p:cBhvr>
                                        <p:cTn id="26" dur="500" fill="hold"/>
                                        <p:tgtEl>
                                          <p:spTgt spid="37"/>
                                        </p:tgtEl>
                                        <p:attrNameLst>
                                          <p:attrName>stroke.color</p:attrName>
                                        </p:attrNameLst>
                                      </p:cBhvr>
                                      <p:to>
                                        <a:srgbClr val="FF3100"/>
                                      </p:to>
                                    </p:animClr>
                                    <p:set>
                                      <p:cBhvr>
                                        <p:cTn id="27" dur="500" fill="hold"/>
                                        <p:tgtEl>
                                          <p:spTgt spid="37"/>
                                        </p:tgtEl>
                                        <p:attrNameLst>
                                          <p:attrName>stroke.on</p:attrName>
                                        </p:attrNameLst>
                                      </p:cBhvr>
                                      <p:to>
                                        <p:strVal val="true"/>
                                      </p:to>
                                    </p:set>
                                  </p:childTnLst>
                                  <p:subTnLst>
                                    <p:animClr clrSpc="rgb" dir="cw">
                                      <p:cBhvr override="childStyle">
                                        <p:cTn dur="1" fill="hold" display="0" masterRel="nextClick" afterEffect="1"/>
                                        <p:tgtEl>
                                          <p:spTgt spid="37"/>
                                        </p:tgtEl>
                                        <p:attrNameLst>
                                          <p:attrName>ppt_c</p:attrName>
                                        </p:attrNameLst>
                                      </p:cBhvr>
                                      <p:to>
                                        <a:schemeClr val="bg1"/>
                                      </p:to>
                                    </p:animClr>
                                  </p:subTnLst>
                                </p:cTn>
                              </p:par>
                              <p:par>
                                <p:cTn id="28" presetID="7" presetClass="emph" presetSubtype="2" repeatCount="7000" fill="hold" nodeType="withEffect">
                                  <p:stCondLst>
                                    <p:cond delay="0"/>
                                  </p:stCondLst>
                                  <p:childTnLst>
                                    <p:animClr clrSpc="rgb" dir="cw">
                                      <p:cBhvr>
                                        <p:cTn id="29" dur="500" fill="hold"/>
                                        <p:tgtEl>
                                          <p:spTgt spid="39"/>
                                        </p:tgtEl>
                                        <p:attrNameLst>
                                          <p:attrName>stroke.color</p:attrName>
                                        </p:attrNameLst>
                                      </p:cBhvr>
                                      <p:to>
                                        <a:schemeClr val="bg1"/>
                                      </p:to>
                                    </p:animClr>
                                    <p:set>
                                      <p:cBhvr>
                                        <p:cTn id="30" dur="500" fill="hold"/>
                                        <p:tgtEl>
                                          <p:spTgt spid="39"/>
                                        </p:tgtEl>
                                        <p:attrNameLst>
                                          <p:attrName>stroke.on</p:attrName>
                                        </p:attrNameLst>
                                      </p:cBhvr>
                                      <p:to>
                                        <p:strVal val="true"/>
                                      </p:to>
                                    </p:set>
                                  </p:childTnLst>
                                  <p:subTnLst>
                                    <p:animClr clrSpc="rgb" dir="cw">
                                      <p:cBhvr override="childStyle">
                                        <p:cTn dur="1" fill="hold" display="0" masterRel="nextClick" afterEffect="1"/>
                                        <p:tgtEl>
                                          <p:spTgt spid="39"/>
                                        </p:tgtEl>
                                        <p:attrNameLst>
                                          <p:attrName>ppt_c</p:attrName>
                                        </p:attrNameLst>
                                      </p:cBhvr>
                                      <p:to>
                                        <a:srgbClr val="FF3100"/>
                                      </p:to>
                                    </p:animClr>
                                  </p:subTnLst>
                                </p:cTn>
                              </p:par>
                              <p:par>
                                <p:cTn id="31" presetID="7" presetClass="emph" presetSubtype="2" repeatCount="7000" fill="hold" nodeType="withEffect">
                                  <p:stCondLst>
                                    <p:cond delay="0"/>
                                  </p:stCondLst>
                                  <p:childTnLst>
                                    <p:animClr clrSpc="rgb" dir="cw">
                                      <p:cBhvr>
                                        <p:cTn id="32" dur="500" fill="hold"/>
                                        <p:tgtEl>
                                          <p:spTgt spid="40"/>
                                        </p:tgtEl>
                                        <p:attrNameLst>
                                          <p:attrName>stroke.color</p:attrName>
                                        </p:attrNameLst>
                                      </p:cBhvr>
                                      <p:to>
                                        <a:schemeClr val="bg1"/>
                                      </p:to>
                                    </p:animClr>
                                    <p:set>
                                      <p:cBhvr>
                                        <p:cTn id="33" dur="500" fill="hold"/>
                                        <p:tgtEl>
                                          <p:spTgt spid="40"/>
                                        </p:tgtEl>
                                        <p:attrNameLst>
                                          <p:attrName>stroke.on</p:attrName>
                                        </p:attrNameLst>
                                      </p:cBhvr>
                                      <p:to>
                                        <p:strVal val="true"/>
                                      </p:to>
                                    </p:set>
                                  </p:childTnLst>
                                  <p:subTnLst>
                                    <p:animClr clrSpc="rgb" dir="cw">
                                      <p:cBhvr override="childStyle">
                                        <p:cTn dur="1" fill="hold" display="0" masterRel="nextClick" afterEffect="1"/>
                                        <p:tgtEl>
                                          <p:spTgt spid="40"/>
                                        </p:tgtEl>
                                        <p:attrNameLst>
                                          <p:attrName>ppt_c</p:attrName>
                                        </p:attrNameLst>
                                      </p:cBhvr>
                                      <p:to>
                                        <a:srgbClr val="FF3100"/>
                                      </p:to>
                                    </p:animClr>
                                  </p:subTnLst>
                                </p:cTn>
                              </p:par>
                              <p:par>
                                <p:cTn id="34" presetID="7" presetClass="emph" presetSubtype="2" repeatCount="7000" fill="hold" nodeType="withEffect">
                                  <p:stCondLst>
                                    <p:cond delay="0"/>
                                  </p:stCondLst>
                                  <p:childTnLst>
                                    <p:animClr clrSpc="rgb" dir="cw">
                                      <p:cBhvr>
                                        <p:cTn id="35" dur="500" fill="hold"/>
                                        <p:tgtEl>
                                          <p:spTgt spid="41"/>
                                        </p:tgtEl>
                                        <p:attrNameLst>
                                          <p:attrName>stroke.color</p:attrName>
                                        </p:attrNameLst>
                                      </p:cBhvr>
                                      <p:to>
                                        <a:srgbClr val="FF3100"/>
                                      </p:to>
                                    </p:animClr>
                                    <p:set>
                                      <p:cBhvr>
                                        <p:cTn id="36" dur="500" fill="hold"/>
                                        <p:tgtEl>
                                          <p:spTgt spid="41"/>
                                        </p:tgtEl>
                                        <p:attrNameLst>
                                          <p:attrName>stroke.on</p:attrName>
                                        </p:attrNameLst>
                                      </p:cBhvr>
                                      <p:to>
                                        <p:strVal val="true"/>
                                      </p:to>
                                    </p:set>
                                  </p:childTnLst>
                                  <p:subTnLst>
                                    <p:animClr clrSpc="rgb" dir="cw">
                                      <p:cBhvr override="childStyle">
                                        <p:cTn dur="1" fill="hold" display="0" masterRel="nextClick" afterEffect="1"/>
                                        <p:tgtEl>
                                          <p:spTgt spid="41"/>
                                        </p:tgtEl>
                                        <p:attrNameLst>
                                          <p:attrName>ppt_c</p:attrName>
                                        </p:attrNameLst>
                                      </p:cBhvr>
                                      <p:to>
                                        <a:schemeClr val="bg1"/>
                                      </p:to>
                                    </p:animClr>
                                  </p:subTnLst>
                                </p:cTn>
                              </p:par>
                            </p:childTnLst>
                          </p:cTn>
                        </p:par>
                        <p:par>
                          <p:cTn id="37" fill="hold">
                            <p:stCondLst>
                              <p:cond delay="3500"/>
                            </p:stCondLst>
                            <p:childTnLst>
                              <p:par>
                                <p:cTn id="38" presetID="22" presetClass="entr" presetSubtype="1" fill="hold" grpId="0" nodeType="after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wipe(up)">
                                      <p:cBhvr>
                                        <p:cTn id="40" dur="500"/>
                                        <p:tgtEl>
                                          <p:spTgt spid="51"/>
                                        </p:tgtEl>
                                      </p:cBhvr>
                                    </p:animEffect>
                                  </p:childTnLst>
                                </p:cTn>
                              </p:par>
                            </p:childTnLst>
                          </p:cTn>
                        </p:par>
                      </p:childTnLst>
                    </p:cTn>
                  </p:par>
                  <p:par>
                    <p:cTn id="41" fill="hold">
                      <p:stCondLst>
                        <p:cond delay="indefinite"/>
                      </p:stCondLst>
                      <p:childTnLst>
                        <p:par>
                          <p:cTn id="42" fill="hold">
                            <p:stCondLst>
                              <p:cond delay="0"/>
                            </p:stCondLst>
                            <p:childTnLst>
                              <p:par>
                                <p:cTn id="43" presetID="1" presetClass="exit" presetSubtype="0" fill="hold" grpId="1" nodeType="clickEffect">
                                  <p:stCondLst>
                                    <p:cond delay="0"/>
                                  </p:stCondLst>
                                  <p:childTnLst>
                                    <p:set>
                                      <p:cBhvr>
                                        <p:cTn id="44" dur="1" fill="hold">
                                          <p:stCondLst>
                                            <p:cond delay="0"/>
                                          </p:stCondLst>
                                        </p:cTn>
                                        <p:tgtEl>
                                          <p:spTgt spid="51"/>
                                        </p:tgtEl>
                                        <p:attrNameLst>
                                          <p:attrName>style.visibility</p:attrName>
                                        </p:attrNameLst>
                                      </p:cBhvr>
                                      <p:to>
                                        <p:strVal val="hidden"/>
                                      </p:to>
                                    </p:set>
                                  </p:childTnLst>
                                </p:cTn>
                              </p:par>
                            </p:childTnLst>
                          </p:cTn>
                        </p:par>
                        <p:par>
                          <p:cTn id="45" fill="hold">
                            <p:stCondLst>
                              <p:cond delay="0"/>
                            </p:stCondLst>
                            <p:childTnLst>
                              <p:par>
                                <p:cTn id="46" presetID="1" presetClass="emph" presetSubtype="2" repeatCount="7000" fill="hold" nodeType="afterEffect">
                                  <p:stCondLst>
                                    <p:cond delay="0"/>
                                  </p:stCondLst>
                                  <p:childTnLst>
                                    <p:animClr clrSpc="rgb" dir="cw">
                                      <p:cBhvr>
                                        <p:cTn id="47" dur="500" fill="hold"/>
                                        <p:tgtEl>
                                          <p:spTgt spid="43"/>
                                        </p:tgtEl>
                                        <p:attrNameLst>
                                          <p:attrName>fillcolor</p:attrName>
                                        </p:attrNameLst>
                                      </p:cBhvr>
                                      <p:to>
                                        <a:srgbClr val="FF3100"/>
                                      </p:to>
                                    </p:animClr>
                                    <p:set>
                                      <p:cBhvr>
                                        <p:cTn id="48" dur="500" fill="hold"/>
                                        <p:tgtEl>
                                          <p:spTgt spid="43"/>
                                        </p:tgtEl>
                                        <p:attrNameLst>
                                          <p:attrName>fill.type</p:attrName>
                                        </p:attrNameLst>
                                      </p:cBhvr>
                                      <p:to>
                                        <p:strVal val="solid"/>
                                      </p:to>
                                    </p:set>
                                    <p:set>
                                      <p:cBhvr>
                                        <p:cTn id="49" dur="500" fill="hold"/>
                                        <p:tgtEl>
                                          <p:spTgt spid="43"/>
                                        </p:tgtEl>
                                        <p:attrNameLst>
                                          <p:attrName>fill.on</p:attrName>
                                        </p:attrNameLst>
                                      </p:cBhvr>
                                      <p:to>
                                        <p:strVal val="true"/>
                                      </p:to>
                                    </p:set>
                                  </p:childTnLst>
                                  <p:subTnLst>
                                    <p:animClr clrSpc="rgb" dir="cw">
                                      <p:cBhvr override="childStyle">
                                        <p:cTn dur="1" fill="hold" display="0" masterRel="nextClick" afterEffect="1"/>
                                        <p:tgtEl>
                                          <p:spTgt spid="43"/>
                                        </p:tgtEl>
                                        <p:attrNameLst>
                                          <p:attrName>ppt_c</p:attrName>
                                        </p:attrNameLst>
                                      </p:cBhvr>
                                      <p:to>
                                        <a:schemeClr val="bg1"/>
                                      </p:to>
                                    </p:animClr>
                                  </p:subTnLst>
                                </p:cTn>
                              </p:par>
                              <p:par>
                                <p:cTn id="50" presetID="7" presetClass="emph" presetSubtype="2" repeatCount="7000" fill="hold" nodeType="withEffect">
                                  <p:stCondLst>
                                    <p:cond delay="0"/>
                                  </p:stCondLst>
                                  <p:childTnLst>
                                    <p:animClr clrSpc="rgb" dir="cw">
                                      <p:cBhvr>
                                        <p:cTn id="51" dur="500" fill="hold"/>
                                        <p:tgtEl>
                                          <p:spTgt spid="45"/>
                                        </p:tgtEl>
                                        <p:attrNameLst>
                                          <p:attrName>stroke.color</p:attrName>
                                        </p:attrNameLst>
                                      </p:cBhvr>
                                      <p:to>
                                        <a:srgbClr val="FF3100"/>
                                      </p:to>
                                    </p:animClr>
                                    <p:set>
                                      <p:cBhvr>
                                        <p:cTn id="52" dur="500" fill="hold"/>
                                        <p:tgtEl>
                                          <p:spTgt spid="45"/>
                                        </p:tgtEl>
                                        <p:attrNameLst>
                                          <p:attrName>stroke.on</p:attrName>
                                        </p:attrNameLst>
                                      </p:cBhvr>
                                      <p:to>
                                        <p:strVal val="true"/>
                                      </p:to>
                                    </p:set>
                                  </p:childTnLst>
                                  <p:subTnLst>
                                    <p:animClr clrSpc="rgb" dir="cw">
                                      <p:cBhvr override="childStyle">
                                        <p:cTn dur="1" fill="hold" display="0" masterRel="nextClick" afterEffect="1"/>
                                        <p:tgtEl>
                                          <p:spTgt spid="45"/>
                                        </p:tgtEl>
                                        <p:attrNameLst>
                                          <p:attrName>ppt_c</p:attrName>
                                        </p:attrNameLst>
                                      </p:cBhvr>
                                      <p:to>
                                        <a:schemeClr val="bg1"/>
                                      </p:to>
                                    </p:animClr>
                                  </p:subTnLst>
                                </p:cTn>
                              </p:par>
                            </p:childTnLst>
                          </p:cTn>
                        </p:par>
                        <p:par>
                          <p:cTn id="53" fill="hold">
                            <p:stCondLst>
                              <p:cond delay="3500"/>
                            </p:stCondLst>
                            <p:childTnLst>
                              <p:par>
                                <p:cTn id="54" presetID="22" presetClass="entr" presetSubtype="1" fill="hold" grpId="0" nodeType="after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wipe(up)">
                                      <p:cBhvr>
                                        <p:cTn id="56" dur="500"/>
                                        <p:tgtEl>
                                          <p:spTgt spid="4"/>
                                        </p:tgtEl>
                                      </p:cBhvr>
                                    </p:animEffect>
                                  </p:childTnLst>
                                </p:cTn>
                              </p:par>
                            </p:childTnLst>
                          </p:cTn>
                        </p:par>
                      </p:childTnLst>
                    </p:cTn>
                  </p:par>
                  <p:par>
                    <p:cTn id="57" fill="hold">
                      <p:stCondLst>
                        <p:cond delay="indefinite"/>
                      </p:stCondLst>
                      <p:childTnLst>
                        <p:par>
                          <p:cTn id="58" fill="hold">
                            <p:stCondLst>
                              <p:cond delay="0"/>
                            </p:stCondLst>
                            <p:childTnLst>
                              <p:par>
                                <p:cTn id="59" presetID="1" presetClass="exit" presetSubtype="0" fill="hold" grpId="1" nodeType="clickEffect">
                                  <p:stCondLst>
                                    <p:cond delay="0"/>
                                  </p:stCondLst>
                                  <p:childTnLst>
                                    <p:set>
                                      <p:cBhvr>
                                        <p:cTn id="60" dur="1" fill="hold">
                                          <p:stCondLst>
                                            <p:cond delay="0"/>
                                          </p:stCondLst>
                                        </p:cTn>
                                        <p:tgtEl>
                                          <p:spTgt spid="4"/>
                                        </p:tgtEl>
                                        <p:attrNameLst>
                                          <p:attrName>style.visibility</p:attrName>
                                        </p:attrNameLst>
                                      </p:cBhvr>
                                      <p:to>
                                        <p:strVal val="hidden"/>
                                      </p:to>
                                    </p:set>
                                  </p:childTnLst>
                                </p:cTn>
                              </p:par>
                            </p:childTnLst>
                          </p:cTn>
                        </p:par>
                        <p:par>
                          <p:cTn id="61" fill="hold">
                            <p:stCondLst>
                              <p:cond delay="0"/>
                            </p:stCondLst>
                            <p:childTnLst>
                              <p:par>
                                <p:cTn id="62" presetID="2" presetClass="entr" presetSubtype="8" fill="hold" grpId="0" nodeType="afterEffect">
                                  <p:stCondLst>
                                    <p:cond delay="0"/>
                                  </p:stCondLst>
                                  <p:childTnLst>
                                    <p:set>
                                      <p:cBhvr>
                                        <p:cTn id="63" dur="1" fill="hold">
                                          <p:stCondLst>
                                            <p:cond delay="0"/>
                                          </p:stCondLst>
                                        </p:cTn>
                                        <p:tgtEl>
                                          <p:spTgt spid="21"/>
                                        </p:tgtEl>
                                        <p:attrNameLst>
                                          <p:attrName>style.visibility</p:attrName>
                                        </p:attrNameLst>
                                      </p:cBhvr>
                                      <p:to>
                                        <p:strVal val="visible"/>
                                      </p:to>
                                    </p:set>
                                    <p:anim calcmode="lin" valueType="num">
                                      <p:cBhvr additive="base">
                                        <p:cTn id="64" dur="2500" fill="hold"/>
                                        <p:tgtEl>
                                          <p:spTgt spid="21"/>
                                        </p:tgtEl>
                                        <p:attrNameLst>
                                          <p:attrName>ppt_x</p:attrName>
                                        </p:attrNameLst>
                                      </p:cBhvr>
                                      <p:tavLst>
                                        <p:tav tm="0">
                                          <p:val>
                                            <p:strVal val="0-#ppt_w/2"/>
                                          </p:val>
                                        </p:tav>
                                        <p:tav tm="100000">
                                          <p:val>
                                            <p:strVal val="#ppt_x"/>
                                          </p:val>
                                        </p:tav>
                                      </p:tavLst>
                                    </p:anim>
                                    <p:anim calcmode="lin" valueType="num">
                                      <p:cBhvr additive="base">
                                        <p:cTn id="65" dur="2500" fill="hold"/>
                                        <p:tgtEl>
                                          <p:spTgt spid="21"/>
                                        </p:tgtEl>
                                        <p:attrNameLst>
                                          <p:attrName>ppt_y</p:attrName>
                                        </p:attrNameLst>
                                      </p:cBhvr>
                                      <p:tavLst>
                                        <p:tav tm="0">
                                          <p:val>
                                            <p:strVal val="#ppt_y"/>
                                          </p:val>
                                        </p:tav>
                                        <p:tav tm="100000">
                                          <p:val>
                                            <p:strVal val="#ppt_y"/>
                                          </p:val>
                                        </p:tav>
                                      </p:tavLst>
                                    </p:anim>
                                  </p:childTnLst>
                                </p:cTn>
                              </p:par>
                              <p:par>
                                <p:cTn id="66" presetID="26" presetClass="entr" presetSubtype="0" fill="hold" nodeType="with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wipe(down)">
                                      <p:cBhvr>
                                        <p:cTn id="68" dur="580">
                                          <p:stCondLst>
                                            <p:cond delay="0"/>
                                          </p:stCondLst>
                                        </p:cTn>
                                        <p:tgtEl>
                                          <p:spTgt spid="18"/>
                                        </p:tgtEl>
                                      </p:cBhvr>
                                    </p:animEffect>
                                    <p:anim calcmode="lin" valueType="num">
                                      <p:cBhvr>
                                        <p:cTn id="69"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71"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72"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73"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74" dur="26">
                                          <p:stCondLst>
                                            <p:cond delay="650"/>
                                          </p:stCondLst>
                                        </p:cTn>
                                        <p:tgtEl>
                                          <p:spTgt spid="18"/>
                                        </p:tgtEl>
                                      </p:cBhvr>
                                      <p:to x="100000" y="60000"/>
                                    </p:animScale>
                                    <p:animScale>
                                      <p:cBhvr>
                                        <p:cTn id="75" dur="166" decel="50000">
                                          <p:stCondLst>
                                            <p:cond delay="676"/>
                                          </p:stCondLst>
                                        </p:cTn>
                                        <p:tgtEl>
                                          <p:spTgt spid="18"/>
                                        </p:tgtEl>
                                      </p:cBhvr>
                                      <p:to x="100000" y="100000"/>
                                    </p:animScale>
                                    <p:animScale>
                                      <p:cBhvr>
                                        <p:cTn id="76" dur="26">
                                          <p:stCondLst>
                                            <p:cond delay="1312"/>
                                          </p:stCondLst>
                                        </p:cTn>
                                        <p:tgtEl>
                                          <p:spTgt spid="18"/>
                                        </p:tgtEl>
                                      </p:cBhvr>
                                      <p:to x="100000" y="80000"/>
                                    </p:animScale>
                                    <p:animScale>
                                      <p:cBhvr>
                                        <p:cTn id="77" dur="166" decel="50000">
                                          <p:stCondLst>
                                            <p:cond delay="1338"/>
                                          </p:stCondLst>
                                        </p:cTn>
                                        <p:tgtEl>
                                          <p:spTgt spid="18"/>
                                        </p:tgtEl>
                                      </p:cBhvr>
                                      <p:to x="100000" y="100000"/>
                                    </p:animScale>
                                    <p:animScale>
                                      <p:cBhvr>
                                        <p:cTn id="78" dur="26">
                                          <p:stCondLst>
                                            <p:cond delay="1642"/>
                                          </p:stCondLst>
                                        </p:cTn>
                                        <p:tgtEl>
                                          <p:spTgt spid="18"/>
                                        </p:tgtEl>
                                      </p:cBhvr>
                                      <p:to x="100000" y="90000"/>
                                    </p:animScale>
                                    <p:animScale>
                                      <p:cBhvr>
                                        <p:cTn id="79" dur="166" decel="50000">
                                          <p:stCondLst>
                                            <p:cond delay="1668"/>
                                          </p:stCondLst>
                                        </p:cTn>
                                        <p:tgtEl>
                                          <p:spTgt spid="18"/>
                                        </p:tgtEl>
                                      </p:cBhvr>
                                      <p:to x="100000" y="100000"/>
                                    </p:animScale>
                                    <p:animScale>
                                      <p:cBhvr>
                                        <p:cTn id="80" dur="26">
                                          <p:stCondLst>
                                            <p:cond delay="1808"/>
                                          </p:stCondLst>
                                        </p:cTn>
                                        <p:tgtEl>
                                          <p:spTgt spid="18"/>
                                        </p:tgtEl>
                                      </p:cBhvr>
                                      <p:to x="100000" y="95000"/>
                                    </p:animScale>
                                    <p:animScale>
                                      <p:cBhvr>
                                        <p:cTn id="81" dur="166" decel="50000">
                                          <p:stCondLst>
                                            <p:cond delay="1834"/>
                                          </p:stCondLst>
                                        </p:cTn>
                                        <p:tgtEl>
                                          <p:spTgt spid="18"/>
                                        </p:tgtEl>
                                      </p:cBhvr>
                                      <p:to x="100000" y="100000"/>
                                    </p:animScale>
                                  </p:childTnLst>
                                </p:cTn>
                              </p:par>
                              <p:par>
                                <p:cTn id="82" presetID="26" presetClass="entr" presetSubtype="0" fill="hold" nodeType="withEffect">
                                  <p:stCondLst>
                                    <p:cond delay="500"/>
                                  </p:stCondLst>
                                  <p:childTnLst>
                                    <p:set>
                                      <p:cBhvr>
                                        <p:cTn id="83" dur="1" fill="hold">
                                          <p:stCondLst>
                                            <p:cond delay="0"/>
                                          </p:stCondLst>
                                        </p:cTn>
                                        <p:tgtEl>
                                          <p:spTgt spid="10"/>
                                        </p:tgtEl>
                                        <p:attrNameLst>
                                          <p:attrName>style.visibility</p:attrName>
                                        </p:attrNameLst>
                                      </p:cBhvr>
                                      <p:to>
                                        <p:strVal val="visible"/>
                                      </p:to>
                                    </p:set>
                                    <p:animEffect transition="in" filter="wipe(down)">
                                      <p:cBhvr>
                                        <p:cTn id="84" dur="580">
                                          <p:stCondLst>
                                            <p:cond delay="0"/>
                                          </p:stCondLst>
                                        </p:cTn>
                                        <p:tgtEl>
                                          <p:spTgt spid="10"/>
                                        </p:tgtEl>
                                      </p:cBhvr>
                                    </p:animEffect>
                                    <p:anim calcmode="lin" valueType="num">
                                      <p:cBhvr>
                                        <p:cTn id="85"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86"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87"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88"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89"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90" dur="26">
                                          <p:stCondLst>
                                            <p:cond delay="650"/>
                                          </p:stCondLst>
                                        </p:cTn>
                                        <p:tgtEl>
                                          <p:spTgt spid="10"/>
                                        </p:tgtEl>
                                      </p:cBhvr>
                                      <p:to x="100000" y="60000"/>
                                    </p:animScale>
                                    <p:animScale>
                                      <p:cBhvr>
                                        <p:cTn id="91" dur="166" decel="50000">
                                          <p:stCondLst>
                                            <p:cond delay="676"/>
                                          </p:stCondLst>
                                        </p:cTn>
                                        <p:tgtEl>
                                          <p:spTgt spid="10"/>
                                        </p:tgtEl>
                                      </p:cBhvr>
                                      <p:to x="100000" y="100000"/>
                                    </p:animScale>
                                    <p:animScale>
                                      <p:cBhvr>
                                        <p:cTn id="92" dur="26">
                                          <p:stCondLst>
                                            <p:cond delay="1312"/>
                                          </p:stCondLst>
                                        </p:cTn>
                                        <p:tgtEl>
                                          <p:spTgt spid="10"/>
                                        </p:tgtEl>
                                      </p:cBhvr>
                                      <p:to x="100000" y="80000"/>
                                    </p:animScale>
                                    <p:animScale>
                                      <p:cBhvr>
                                        <p:cTn id="93" dur="166" decel="50000">
                                          <p:stCondLst>
                                            <p:cond delay="1338"/>
                                          </p:stCondLst>
                                        </p:cTn>
                                        <p:tgtEl>
                                          <p:spTgt spid="10"/>
                                        </p:tgtEl>
                                      </p:cBhvr>
                                      <p:to x="100000" y="100000"/>
                                    </p:animScale>
                                    <p:animScale>
                                      <p:cBhvr>
                                        <p:cTn id="94" dur="26">
                                          <p:stCondLst>
                                            <p:cond delay="1642"/>
                                          </p:stCondLst>
                                        </p:cTn>
                                        <p:tgtEl>
                                          <p:spTgt spid="10"/>
                                        </p:tgtEl>
                                      </p:cBhvr>
                                      <p:to x="100000" y="90000"/>
                                    </p:animScale>
                                    <p:animScale>
                                      <p:cBhvr>
                                        <p:cTn id="95" dur="166" decel="50000">
                                          <p:stCondLst>
                                            <p:cond delay="1668"/>
                                          </p:stCondLst>
                                        </p:cTn>
                                        <p:tgtEl>
                                          <p:spTgt spid="10"/>
                                        </p:tgtEl>
                                      </p:cBhvr>
                                      <p:to x="100000" y="100000"/>
                                    </p:animScale>
                                    <p:animScale>
                                      <p:cBhvr>
                                        <p:cTn id="96" dur="26">
                                          <p:stCondLst>
                                            <p:cond delay="1808"/>
                                          </p:stCondLst>
                                        </p:cTn>
                                        <p:tgtEl>
                                          <p:spTgt spid="10"/>
                                        </p:tgtEl>
                                      </p:cBhvr>
                                      <p:to x="100000" y="95000"/>
                                    </p:animScale>
                                    <p:animScale>
                                      <p:cBhvr>
                                        <p:cTn id="97" dur="166" decel="50000">
                                          <p:stCondLst>
                                            <p:cond delay="1834"/>
                                          </p:stCondLst>
                                        </p:cTn>
                                        <p:tgtEl>
                                          <p:spTgt spid="10"/>
                                        </p:tgtEl>
                                      </p:cBhvr>
                                      <p:to x="100000" y="100000"/>
                                    </p:animScale>
                                  </p:childTnLst>
                                </p:cTn>
                              </p:par>
                              <p:par>
                                <p:cTn id="98" presetID="26" presetClass="entr" presetSubtype="0" fill="hold" nodeType="withEffect">
                                  <p:stCondLst>
                                    <p:cond delay="1000"/>
                                  </p:stCondLst>
                                  <p:childTnLst>
                                    <p:set>
                                      <p:cBhvr>
                                        <p:cTn id="99" dur="1" fill="hold">
                                          <p:stCondLst>
                                            <p:cond delay="0"/>
                                          </p:stCondLst>
                                        </p:cTn>
                                        <p:tgtEl>
                                          <p:spTgt spid="20"/>
                                        </p:tgtEl>
                                        <p:attrNameLst>
                                          <p:attrName>style.visibility</p:attrName>
                                        </p:attrNameLst>
                                      </p:cBhvr>
                                      <p:to>
                                        <p:strVal val="visible"/>
                                      </p:to>
                                    </p:set>
                                    <p:animEffect transition="in" filter="wipe(down)">
                                      <p:cBhvr>
                                        <p:cTn id="100" dur="580">
                                          <p:stCondLst>
                                            <p:cond delay="0"/>
                                          </p:stCondLst>
                                        </p:cTn>
                                        <p:tgtEl>
                                          <p:spTgt spid="20"/>
                                        </p:tgtEl>
                                      </p:cBhvr>
                                    </p:animEffect>
                                    <p:anim calcmode="lin" valueType="num">
                                      <p:cBhvr>
                                        <p:cTn id="101"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102"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103"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104"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105"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106" dur="26">
                                          <p:stCondLst>
                                            <p:cond delay="650"/>
                                          </p:stCondLst>
                                        </p:cTn>
                                        <p:tgtEl>
                                          <p:spTgt spid="20"/>
                                        </p:tgtEl>
                                      </p:cBhvr>
                                      <p:to x="100000" y="60000"/>
                                    </p:animScale>
                                    <p:animScale>
                                      <p:cBhvr>
                                        <p:cTn id="107" dur="166" decel="50000">
                                          <p:stCondLst>
                                            <p:cond delay="676"/>
                                          </p:stCondLst>
                                        </p:cTn>
                                        <p:tgtEl>
                                          <p:spTgt spid="20"/>
                                        </p:tgtEl>
                                      </p:cBhvr>
                                      <p:to x="100000" y="100000"/>
                                    </p:animScale>
                                    <p:animScale>
                                      <p:cBhvr>
                                        <p:cTn id="108" dur="26">
                                          <p:stCondLst>
                                            <p:cond delay="1312"/>
                                          </p:stCondLst>
                                        </p:cTn>
                                        <p:tgtEl>
                                          <p:spTgt spid="20"/>
                                        </p:tgtEl>
                                      </p:cBhvr>
                                      <p:to x="100000" y="80000"/>
                                    </p:animScale>
                                    <p:animScale>
                                      <p:cBhvr>
                                        <p:cTn id="109" dur="166" decel="50000">
                                          <p:stCondLst>
                                            <p:cond delay="1338"/>
                                          </p:stCondLst>
                                        </p:cTn>
                                        <p:tgtEl>
                                          <p:spTgt spid="20"/>
                                        </p:tgtEl>
                                      </p:cBhvr>
                                      <p:to x="100000" y="100000"/>
                                    </p:animScale>
                                    <p:animScale>
                                      <p:cBhvr>
                                        <p:cTn id="110" dur="26">
                                          <p:stCondLst>
                                            <p:cond delay="1642"/>
                                          </p:stCondLst>
                                        </p:cTn>
                                        <p:tgtEl>
                                          <p:spTgt spid="20"/>
                                        </p:tgtEl>
                                      </p:cBhvr>
                                      <p:to x="100000" y="90000"/>
                                    </p:animScale>
                                    <p:animScale>
                                      <p:cBhvr>
                                        <p:cTn id="111" dur="166" decel="50000">
                                          <p:stCondLst>
                                            <p:cond delay="1668"/>
                                          </p:stCondLst>
                                        </p:cTn>
                                        <p:tgtEl>
                                          <p:spTgt spid="20"/>
                                        </p:tgtEl>
                                      </p:cBhvr>
                                      <p:to x="100000" y="100000"/>
                                    </p:animScale>
                                    <p:animScale>
                                      <p:cBhvr>
                                        <p:cTn id="112" dur="26">
                                          <p:stCondLst>
                                            <p:cond delay="1808"/>
                                          </p:stCondLst>
                                        </p:cTn>
                                        <p:tgtEl>
                                          <p:spTgt spid="20"/>
                                        </p:tgtEl>
                                      </p:cBhvr>
                                      <p:to x="100000" y="95000"/>
                                    </p:animScale>
                                    <p:animScale>
                                      <p:cBhvr>
                                        <p:cTn id="113" dur="166" decel="50000">
                                          <p:stCondLst>
                                            <p:cond delay="1834"/>
                                          </p:stCondLst>
                                        </p:cTn>
                                        <p:tgtEl>
                                          <p:spTgt spid="20"/>
                                        </p:tgtEl>
                                      </p:cBhvr>
                                      <p:to x="100000" y="100000"/>
                                    </p:animScale>
                                  </p:childTnLst>
                                </p:cTn>
                              </p:par>
                              <p:par>
                                <p:cTn id="114" presetID="26" presetClass="entr" presetSubtype="0" fill="hold" nodeType="withEffect">
                                  <p:stCondLst>
                                    <p:cond delay="1500"/>
                                  </p:stCondLst>
                                  <p:childTnLst>
                                    <p:set>
                                      <p:cBhvr>
                                        <p:cTn id="115" dur="1" fill="hold">
                                          <p:stCondLst>
                                            <p:cond delay="0"/>
                                          </p:stCondLst>
                                        </p:cTn>
                                        <p:tgtEl>
                                          <p:spTgt spid="14"/>
                                        </p:tgtEl>
                                        <p:attrNameLst>
                                          <p:attrName>style.visibility</p:attrName>
                                        </p:attrNameLst>
                                      </p:cBhvr>
                                      <p:to>
                                        <p:strVal val="visible"/>
                                      </p:to>
                                    </p:set>
                                    <p:animEffect transition="in" filter="wipe(down)">
                                      <p:cBhvr>
                                        <p:cTn id="116" dur="580">
                                          <p:stCondLst>
                                            <p:cond delay="0"/>
                                          </p:stCondLst>
                                        </p:cTn>
                                        <p:tgtEl>
                                          <p:spTgt spid="14"/>
                                        </p:tgtEl>
                                      </p:cBhvr>
                                    </p:animEffect>
                                    <p:anim calcmode="lin" valueType="num">
                                      <p:cBhvr>
                                        <p:cTn id="117"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118"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119"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120"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121"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122" dur="26">
                                          <p:stCondLst>
                                            <p:cond delay="650"/>
                                          </p:stCondLst>
                                        </p:cTn>
                                        <p:tgtEl>
                                          <p:spTgt spid="14"/>
                                        </p:tgtEl>
                                      </p:cBhvr>
                                      <p:to x="100000" y="60000"/>
                                    </p:animScale>
                                    <p:animScale>
                                      <p:cBhvr>
                                        <p:cTn id="123" dur="166" decel="50000">
                                          <p:stCondLst>
                                            <p:cond delay="676"/>
                                          </p:stCondLst>
                                        </p:cTn>
                                        <p:tgtEl>
                                          <p:spTgt spid="14"/>
                                        </p:tgtEl>
                                      </p:cBhvr>
                                      <p:to x="100000" y="100000"/>
                                    </p:animScale>
                                    <p:animScale>
                                      <p:cBhvr>
                                        <p:cTn id="124" dur="26">
                                          <p:stCondLst>
                                            <p:cond delay="1312"/>
                                          </p:stCondLst>
                                        </p:cTn>
                                        <p:tgtEl>
                                          <p:spTgt spid="14"/>
                                        </p:tgtEl>
                                      </p:cBhvr>
                                      <p:to x="100000" y="80000"/>
                                    </p:animScale>
                                    <p:animScale>
                                      <p:cBhvr>
                                        <p:cTn id="125" dur="166" decel="50000">
                                          <p:stCondLst>
                                            <p:cond delay="1338"/>
                                          </p:stCondLst>
                                        </p:cTn>
                                        <p:tgtEl>
                                          <p:spTgt spid="14"/>
                                        </p:tgtEl>
                                      </p:cBhvr>
                                      <p:to x="100000" y="100000"/>
                                    </p:animScale>
                                    <p:animScale>
                                      <p:cBhvr>
                                        <p:cTn id="126" dur="26">
                                          <p:stCondLst>
                                            <p:cond delay="1642"/>
                                          </p:stCondLst>
                                        </p:cTn>
                                        <p:tgtEl>
                                          <p:spTgt spid="14"/>
                                        </p:tgtEl>
                                      </p:cBhvr>
                                      <p:to x="100000" y="90000"/>
                                    </p:animScale>
                                    <p:animScale>
                                      <p:cBhvr>
                                        <p:cTn id="127" dur="166" decel="50000">
                                          <p:stCondLst>
                                            <p:cond delay="1668"/>
                                          </p:stCondLst>
                                        </p:cTn>
                                        <p:tgtEl>
                                          <p:spTgt spid="14"/>
                                        </p:tgtEl>
                                      </p:cBhvr>
                                      <p:to x="100000" y="100000"/>
                                    </p:animScale>
                                    <p:animScale>
                                      <p:cBhvr>
                                        <p:cTn id="128" dur="26">
                                          <p:stCondLst>
                                            <p:cond delay="1808"/>
                                          </p:stCondLst>
                                        </p:cTn>
                                        <p:tgtEl>
                                          <p:spTgt spid="14"/>
                                        </p:tgtEl>
                                      </p:cBhvr>
                                      <p:to x="100000" y="95000"/>
                                    </p:animScale>
                                    <p:animScale>
                                      <p:cBhvr>
                                        <p:cTn id="129" dur="166" decel="50000">
                                          <p:stCondLst>
                                            <p:cond delay="1834"/>
                                          </p:stCondLst>
                                        </p:cTn>
                                        <p:tgtEl>
                                          <p:spTgt spid="14"/>
                                        </p:tgtEl>
                                      </p:cBhvr>
                                      <p:to x="100000" y="100000"/>
                                    </p:animScale>
                                  </p:childTnLst>
                                </p:cTn>
                              </p:par>
                              <p:par>
                                <p:cTn id="130" presetID="26" presetClass="entr" presetSubtype="0" fill="hold" nodeType="withEffect">
                                  <p:stCondLst>
                                    <p:cond delay="2000"/>
                                  </p:stCondLst>
                                  <p:childTnLst>
                                    <p:set>
                                      <p:cBhvr>
                                        <p:cTn id="131" dur="1" fill="hold">
                                          <p:stCondLst>
                                            <p:cond delay="0"/>
                                          </p:stCondLst>
                                        </p:cTn>
                                        <p:tgtEl>
                                          <p:spTgt spid="16"/>
                                        </p:tgtEl>
                                        <p:attrNameLst>
                                          <p:attrName>style.visibility</p:attrName>
                                        </p:attrNameLst>
                                      </p:cBhvr>
                                      <p:to>
                                        <p:strVal val="visible"/>
                                      </p:to>
                                    </p:set>
                                    <p:animEffect transition="in" filter="wipe(down)">
                                      <p:cBhvr>
                                        <p:cTn id="132" dur="580">
                                          <p:stCondLst>
                                            <p:cond delay="0"/>
                                          </p:stCondLst>
                                        </p:cTn>
                                        <p:tgtEl>
                                          <p:spTgt spid="16"/>
                                        </p:tgtEl>
                                      </p:cBhvr>
                                    </p:animEffect>
                                    <p:anim calcmode="lin" valueType="num">
                                      <p:cBhvr>
                                        <p:cTn id="133"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134"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135"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136"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137"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138" dur="26">
                                          <p:stCondLst>
                                            <p:cond delay="650"/>
                                          </p:stCondLst>
                                        </p:cTn>
                                        <p:tgtEl>
                                          <p:spTgt spid="16"/>
                                        </p:tgtEl>
                                      </p:cBhvr>
                                      <p:to x="100000" y="60000"/>
                                    </p:animScale>
                                    <p:animScale>
                                      <p:cBhvr>
                                        <p:cTn id="139" dur="166" decel="50000">
                                          <p:stCondLst>
                                            <p:cond delay="676"/>
                                          </p:stCondLst>
                                        </p:cTn>
                                        <p:tgtEl>
                                          <p:spTgt spid="16"/>
                                        </p:tgtEl>
                                      </p:cBhvr>
                                      <p:to x="100000" y="100000"/>
                                    </p:animScale>
                                    <p:animScale>
                                      <p:cBhvr>
                                        <p:cTn id="140" dur="26">
                                          <p:stCondLst>
                                            <p:cond delay="1312"/>
                                          </p:stCondLst>
                                        </p:cTn>
                                        <p:tgtEl>
                                          <p:spTgt spid="16"/>
                                        </p:tgtEl>
                                      </p:cBhvr>
                                      <p:to x="100000" y="80000"/>
                                    </p:animScale>
                                    <p:animScale>
                                      <p:cBhvr>
                                        <p:cTn id="141" dur="166" decel="50000">
                                          <p:stCondLst>
                                            <p:cond delay="1338"/>
                                          </p:stCondLst>
                                        </p:cTn>
                                        <p:tgtEl>
                                          <p:spTgt spid="16"/>
                                        </p:tgtEl>
                                      </p:cBhvr>
                                      <p:to x="100000" y="100000"/>
                                    </p:animScale>
                                    <p:animScale>
                                      <p:cBhvr>
                                        <p:cTn id="142" dur="26">
                                          <p:stCondLst>
                                            <p:cond delay="1642"/>
                                          </p:stCondLst>
                                        </p:cTn>
                                        <p:tgtEl>
                                          <p:spTgt spid="16"/>
                                        </p:tgtEl>
                                      </p:cBhvr>
                                      <p:to x="100000" y="90000"/>
                                    </p:animScale>
                                    <p:animScale>
                                      <p:cBhvr>
                                        <p:cTn id="143" dur="166" decel="50000">
                                          <p:stCondLst>
                                            <p:cond delay="1668"/>
                                          </p:stCondLst>
                                        </p:cTn>
                                        <p:tgtEl>
                                          <p:spTgt spid="16"/>
                                        </p:tgtEl>
                                      </p:cBhvr>
                                      <p:to x="100000" y="100000"/>
                                    </p:animScale>
                                    <p:animScale>
                                      <p:cBhvr>
                                        <p:cTn id="144" dur="26">
                                          <p:stCondLst>
                                            <p:cond delay="1808"/>
                                          </p:stCondLst>
                                        </p:cTn>
                                        <p:tgtEl>
                                          <p:spTgt spid="16"/>
                                        </p:tgtEl>
                                      </p:cBhvr>
                                      <p:to x="100000" y="95000"/>
                                    </p:animScale>
                                    <p:animScale>
                                      <p:cBhvr>
                                        <p:cTn id="145" dur="166" decel="50000">
                                          <p:stCondLst>
                                            <p:cond delay="1834"/>
                                          </p:stCondLst>
                                        </p:cTn>
                                        <p:tgtEl>
                                          <p:spTgt spid="16"/>
                                        </p:tgtEl>
                                      </p:cBhvr>
                                      <p:to x="100000" y="100000"/>
                                    </p:animScale>
                                  </p:childTnLst>
                                </p:cTn>
                              </p:par>
                              <p:par>
                                <p:cTn id="146" presetID="26" presetClass="entr" presetSubtype="0" fill="hold" nodeType="withEffect">
                                  <p:stCondLst>
                                    <p:cond delay="2500"/>
                                  </p:stCondLst>
                                  <p:childTnLst>
                                    <p:set>
                                      <p:cBhvr>
                                        <p:cTn id="147" dur="1" fill="hold">
                                          <p:stCondLst>
                                            <p:cond delay="0"/>
                                          </p:stCondLst>
                                        </p:cTn>
                                        <p:tgtEl>
                                          <p:spTgt spid="12"/>
                                        </p:tgtEl>
                                        <p:attrNameLst>
                                          <p:attrName>style.visibility</p:attrName>
                                        </p:attrNameLst>
                                      </p:cBhvr>
                                      <p:to>
                                        <p:strVal val="visible"/>
                                      </p:to>
                                    </p:set>
                                    <p:animEffect transition="in" filter="wipe(down)">
                                      <p:cBhvr>
                                        <p:cTn id="148" dur="580">
                                          <p:stCondLst>
                                            <p:cond delay="0"/>
                                          </p:stCondLst>
                                        </p:cTn>
                                        <p:tgtEl>
                                          <p:spTgt spid="12"/>
                                        </p:tgtEl>
                                      </p:cBhvr>
                                    </p:animEffect>
                                    <p:anim calcmode="lin" valueType="num">
                                      <p:cBhvr>
                                        <p:cTn id="149"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50"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51"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152"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153"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154" dur="26">
                                          <p:stCondLst>
                                            <p:cond delay="650"/>
                                          </p:stCondLst>
                                        </p:cTn>
                                        <p:tgtEl>
                                          <p:spTgt spid="12"/>
                                        </p:tgtEl>
                                      </p:cBhvr>
                                      <p:to x="100000" y="60000"/>
                                    </p:animScale>
                                    <p:animScale>
                                      <p:cBhvr>
                                        <p:cTn id="155" dur="166" decel="50000">
                                          <p:stCondLst>
                                            <p:cond delay="676"/>
                                          </p:stCondLst>
                                        </p:cTn>
                                        <p:tgtEl>
                                          <p:spTgt spid="12"/>
                                        </p:tgtEl>
                                      </p:cBhvr>
                                      <p:to x="100000" y="100000"/>
                                    </p:animScale>
                                    <p:animScale>
                                      <p:cBhvr>
                                        <p:cTn id="156" dur="26">
                                          <p:stCondLst>
                                            <p:cond delay="1312"/>
                                          </p:stCondLst>
                                        </p:cTn>
                                        <p:tgtEl>
                                          <p:spTgt spid="12"/>
                                        </p:tgtEl>
                                      </p:cBhvr>
                                      <p:to x="100000" y="80000"/>
                                    </p:animScale>
                                    <p:animScale>
                                      <p:cBhvr>
                                        <p:cTn id="157" dur="166" decel="50000">
                                          <p:stCondLst>
                                            <p:cond delay="1338"/>
                                          </p:stCondLst>
                                        </p:cTn>
                                        <p:tgtEl>
                                          <p:spTgt spid="12"/>
                                        </p:tgtEl>
                                      </p:cBhvr>
                                      <p:to x="100000" y="100000"/>
                                    </p:animScale>
                                    <p:animScale>
                                      <p:cBhvr>
                                        <p:cTn id="158" dur="26">
                                          <p:stCondLst>
                                            <p:cond delay="1642"/>
                                          </p:stCondLst>
                                        </p:cTn>
                                        <p:tgtEl>
                                          <p:spTgt spid="12"/>
                                        </p:tgtEl>
                                      </p:cBhvr>
                                      <p:to x="100000" y="90000"/>
                                    </p:animScale>
                                    <p:animScale>
                                      <p:cBhvr>
                                        <p:cTn id="159" dur="166" decel="50000">
                                          <p:stCondLst>
                                            <p:cond delay="1668"/>
                                          </p:stCondLst>
                                        </p:cTn>
                                        <p:tgtEl>
                                          <p:spTgt spid="12"/>
                                        </p:tgtEl>
                                      </p:cBhvr>
                                      <p:to x="100000" y="100000"/>
                                    </p:animScale>
                                    <p:animScale>
                                      <p:cBhvr>
                                        <p:cTn id="160" dur="26">
                                          <p:stCondLst>
                                            <p:cond delay="1808"/>
                                          </p:stCondLst>
                                        </p:cTn>
                                        <p:tgtEl>
                                          <p:spTgt spid="12"/>
                                        </p:tgtEl>
                                      </p:cBhvr>
                                      <p:to x="100000" y="95000"/>
                                    </p:animScale>
                                    <p:animScale>
                                      <p:cBhvr>
                                        <p:cTn id="161" dur="166" decel="50000">
                                          <p:stCondLst>
                                            <p:cond delay="1834"/>
                                          </p:stCondLst>
                                        </p:cTn>
                                        <p:tgtEl>
                                          <p:spTgt spid="12"/>
                                        </p:tgtEl>
                                      </p:cBhvr>
                                      <p:to x="100000" y="100000"/>
                                    </p:animScale>
                                  </p:childTnLst>
                                </p:cTn>
                              </p:par>
                            </p:childTnLst>
                          </p:cTn>
                        </p:par>
                        <p:par>
                          <p:cTn id="162" fill="hold">
                            <p:stCondLst>
                              <p:cond delay="4500"/>
                            </p:stCondLst>
                            <p:childTnLst>
                              <p:par>
                                <p:cTn id="163" presetID="22" presetClass="entr" presetSubtype="1" fill="hold" grpId="1" nodeType="afterEffect">
                                  <p:stCondLst>
                                    <p:cond delay="0"/>
                                  </p:stCondLst>
                                  <p:childTnLst>
                                    <p:set>
                                      <p:cBhvr>
                                        <p:cTn id="164" dur="1" fill="hold">
                                          <p:stCondLst>
                                            <p:cond delay="0"/>
                                          </p:stCondLst>
                                        </p:cTn>
                                        <p:tgtEl>
                                          <p:spTgt spid="5"/>
                                        </p:tgtEl>
                                        <p:attrNameLst>
                                          <p:attrName>style.visibility</p:attrName>
                                        </p:attrNameLst>
                                      </p:cBhvr>
                                      <p:to>
                                        <p:strVal val="visible"/>
                                      </p:to>
                                    </p:set>
                                    <p:animEffect transition="in" filter="wipe(up)">
                                      <p:cBhvr>
                                        <p:cTn id="165" dur="500"/>
                                        <p:tgtEl>
                                          <p:spTgt spid="5"/>
                                        </p:tgtEl>
                                      </p:cBhvr>
                                    </p:animEffect>
                                  </p:childTnLst>
                                </p:cTn>
                              </p:par>
                            </p:childTnLst>
                          </p:cTn>
                        </p:par>
                      </p:childTnLst>
                    </p:cTn>
                  </p:par>
                  <p:par>
                    <p:cTn id="166" fill="hold">
                      <p:stCondLst>
                        <p:cond delay="indefinite"/>
                      </p:stCondLst>
                      <p:childTnLst>
                        <p:par>
                          <p:cTn id="167" fill="hold">
                            <p:stCondLst>
                              <p:cond delay="0"/>
                            </p:stCondLst>
                            <p:childTnLst>
                              <p:par>
                                <p:cTn id="168" presetID="1" presetClass="exit" presetSubtype="0" fill="hold" grpId="0" nodeType="clickEffect">
                                  <p:stCondLst>
                                    <p:cond delay="0"/>
                                  </p:stCondLst>
                                  <p:childTnLst>
                                    <p:set>
                                      <p:cBhvr>
                                        <p:cTn id="169" dur="1" fill="hold">
                                          <p:stCondLst>
                                            <p:cond delay="0"/>
                                          </p:stCondLst>
                                        </p:cTn>
                                        <p:tgtEl>
                                          <p:spTgt spid="5"/>
                                        </p:tgtEl>
                                        <p:attrNameLst>
                                          <p:attrName>style.visibility</p:attrName>
                                        </p:attrNameLst>
                                      </p:cBhvr>
                                      <p:to>
                                        <p:strVal val="hidden"/>
                                      </p:to>
                                    </p:set>
                                  </p:childTnLst>
                                </p:cTn>
                              </p:par>
                            </p:childTnLst>
                          </p:cTn>
                        </p:par>
                        <p:par>
                          <p:cTn id="170" fill="hold">
                            <p:stCondLst>
                              <p:cond delay="0"/>
                            </p:stCondLst>
                            <p:childTnLst>
                              <p:par>
                                <p:cTn id="171" presetID="2" presetClass="exit" presetSubtype="2" fill="hold" nodeType="afterEffect">
                                  <p:stCondLst>
                                    <p:cond delay="0"/>
                                  </p:stCondLst>
                                  <p:childTnLst>
                                    <p:anim calcmode="lin" valueType="num">
                                      <p:cBhvr additive="base">
                                        <p:cTn id="172" dur="500"/>
                                        <p:tgtEl>
                                          <p:spTgt spid="18"/>
                                        </p:tgtEl>
                                        <p:attrNameLst>
                                          <p:attrName>ppt_x</p:attrName>
                                        </p:attrNameLst>
                                      </p:cBhvr>
                                      <p:tavLst>
                                        <p:tav tm="0">
                                          <p:val>
                                            <p:strVal val="ppt_x"/>
                                          </p:val>
                                        </p:tav>
                                        <p:tav tm="100000">
                                          <p:val>
                                            <p:strVal val="1+ppt_w/2"/>
                                          </p:val>
                                        </p:tav>
                                      </p:tavLst>
                                    </p:anim>
                                    <p:anim calcmode="lin" valueType="num">
                                      <p:cBhvr additive="base">
                                        <p:cTn id="173" dur="500"/>
                                        <p:tgtEl>
                                          <p:spTgt spid="18"/>
                                        </p:tgtEl>
                                        <p:attrNameLst>
                                          <p:attrName>ppt_y</p:attrName>
                                        </p:attrNameLst>
                                      </p:cBhvr>
                                      <p:tavLst>
                                        <p:tav tm="0">
                                          <p:val>
                                            <p:strVal val="ppt_y"/>
                                          </p:val>
                                        </p:tav>
                                        <p:tav tm="100000">
                                          <p:val>
                                            <p:strVal val="ppt_y"/>
                                          </p:val>
                                        </p:tav>
                                      </p:tavLst>
                                    </p:anim>
                                    <p:set>
                                      <p:cBhvr>
                                        <p:cTn id="174" dur="1" fill="hold">
                                          <p:stCondLst>
                                            <p:cond delay="499"/>
                                          </p:stCondLst>
                                        </p:cTn>
                                        <p:tgtEl>
                                          <p:spTgt spid="18"/>
                                        </p:tgtEl>
                                        <p:attrNameLst>
                                          <p:attrName>style.visibility</p:attrName>
                                        </p:attrNameLst>
                                      </p:cBhvr>
                                      <p:to>
                                        <p:strVal val="hidden"/>
                                      </p:to>
                                    </p:set>
                                  </p:childTnLst>
                                </p:cTn>
                              </p:par>
                              <p:par>
                                <p:cTn id="175" presetID="2" presetClass="exit" presetSubtype="2" fill="hold" nodeType="withEffect">
                                  <p:stCondLst>
                                    <p:cond delay="0"/>
                                  </p:stCondLst>
                                  <p:childTnLst>
                                    <p:anim calcmode="lin" valueType="num">
                                      <p:cBhvr additive="base">
                                        <p:cTn id="176" dur="500"/>
                                        <p:tgtEl>
                                          <p:spTgt spid="10"/>
                                        </p:tgtEl>
                                        <p:attrNameLst>
                                          <p:attrName>ppt_x</p:attrName>
                                        </p:attrNameLst>
                                      </p:cBhvr>
                                      <p:tavLst>
                                        <p:tav tm="0">
                                          <p:val>
                                            <p:strVal val="ppt_x"/>
                                          </p:val>
                                        </p:tav>
                                        <p:tav tm="100000">
                                          <p:val>
                                            <p:strVal val="1+ppt_w/2"/>
                                          </p:val>
                                        </p:tav>
                                      </p:tavLst>
                                    </p:anim>
                                    <p:anim calcmode="lin" valueType="num">
                                      <p:cBhvr additive="base">
                                        <p:cTn id="177" dur="500"/>
                                        <p:tgtEl>
                                          <p:spTgt spid="10"/>
                                        </p:tgtEl>
                                        <p:attrNameLst>
                                          <p:attrName>ppt_y</p:attrName>
                                        </p:attrNameLst>
                                      </p:cBhvr>
                                      <p:tavLst>
                                        <p:tav tm="0">
                                          <p:val>
                                            <p:strVal val="ppt_y"/>
                                          </p:val>
                                        </p:tav>
                                        <p:tav tm="100000">
                                          <p:val>
                                            <p:strVal val="ppt_y"/>
                                          </p:val>
                                        </p:tav>
                                      </p:tavLst>
                                    </p:anim>
                                    <p:set>
                                      <p:cBhvr>
                                        <p:cTn id="178" dur="1" fill="hold">
                                          <p:stCondLst>
                                            <p:cond delay="499"/>
                                          </p:stCondLst>
                                        </p:cTn>
                                        <p:tgtEl>
                                          <p:spTgt spid="10"/>
                                        </p:tgtEl>
                                        <p:attrNameLst>
                                          <p:attrName>style.visibility</p:attrName>
                                        </p:attrNameLst>
                                      </p:cBhvr>
                                      <p:to>
                                        <p:strVal val="hidden"/>
                                      </p:to>
                                    </p:set>
                                  </p:childTnLst>
                                </p:cTn>
                              </p:par>
                              <p:par>
                                <p:cTn id="179" presetID="2" presetClass="exit" presetSubtype="2" fill="hold" nodeType="withEffect">
                                  <p:stCondLst>
                                    <p:cond delay="0"/>
                                  </p:stCondLst>
                                  <p:childTnLst>
                                    <p:anim calcmode="lin" valueType="num">
                                      <p:cBhvr additive="base">
                                        <p:cTn id="180" dur="500"/>
                                        <p:tgtEl>
                                          <p:spTgt spid="20"/>
                                        </p:tgtEl>
                                        <p:attrNameLst>
                                          <p:attrName>ppt_x</p:attrName>
                                        </p:attrNameLst>
                                      </p:cBhvr>
                                      <p:tavLst>
                                        <p:tav tm="0">
                                          <p:val>
                                            <p:strVal val="ppt_x"/>
                                          </p:val>
                                        </p:tav>
                                        <p:tav tm="100000">
                                          <p:val>
                                            <p:strVal val="1+ppt_w/2"/>
                                          </p:val>
                                        </p:tav>
                                      </p:tavLst>
                                    </p:anim>
                                    <p:anim calcmode="lin" valueType="num">
                                      <p:cBhvr additive="base">
                                        <p:cTn id="181" dur="500"/>
                                        <p:tgtEl>
                                          <p:spTgt spid="20"/>
                                        </p:tgtEl>
                                        <p:attrNameLst>
                                          <p:attrName>ppt_y</p:attrName>
                                        </p:attrNameLst>
                                      </p:cBhvr>
                                      <p:tavLst>
                                        <p:tav tm="0">
                                          <p:val>
                                            <p:strVal val="ppt_y"/>
                                          </p:val>
                                        </p:tav>
                                        <p:tav tm="100000">
                                          <p:val>
                                            <p:strVal val="ppt_y"/>
                                          </p:val>
                                        </p:tav>
                                      </p:tavLst>
                                    </p:anim>
                                    <p:set>
                                      <p:cBhvr>
                                        <p:cTn id="182" dur="1" fill="hold">
                                          <p:stCondLst>
                                            <p:cond delay="499"/>
                                          </p:stCondLst>
                                        </p:cTn>
                                        <p:tgtEl>
                                          <p:spTgt spid="20"/>
                                        </p:tgtEl>
                                        <p:attrNameLst>
                                          <p:attrName>style.visibility</p:attrName>
                                        </p:attrNameLst>
                                      </p:cBhvr>
                                      <p:to>
                                        <p:strVal val="hidden"/>
                                      </p:to>
                                    </p:set>
                                  </p:childTnLst>
                                </p:cTn>
                              </p:par>
                              <p:par>
                                <p:cTn id="183" presetID="2" presetClass="exit" presetSubtype="2" fill="hold" nodeType="withEffect">
                                  <p:stCondLst>
                                    <p:cond delay="0"/>
                                  </p:stCondLst>
                                  <p:childTnLst>
                                    <p:anim calcmode="lin" valueType="num">
                                      <p:cBhvr additive="base">
                                        <p:cTn id="184" dur="500"/>
                                        <p:tgtEl>
                                          <p:spTgt spid="16"/>
                                        </p:tgtEl>
                                        <p:attrNameLst>
                                          <p:attrName>ppt_x</p:attrName>
                                        </p:attrNameLst>
                                      </p:cBhvr>
                                      <p:tavLst>
                                        <p:tav tm="0">
                                          <p:val>
                                            <p:strVal val="ppt_x"/>
                                          </p:val>
                                        </p:tav>
                                        <p:tav tm="100000">
                                          <p:val>
                                            <p:strVal val="1+ppt_w/2"/>
                                          </p:val>
                                        </p:tav>
                                      </p:tavLst>
                                    </p:anim>
                                    <p:anim calcmode="lin" valueType="num">
                                      <p:cBhvr additive="base">
                                        <p:cTn id="185" dur="500"/>
                                        <p:tgtEl>
                                          <p:spTgt spid="16"/>
                                        </p:tgtEl>
                                        <p:attrNameLst>
                                          <p:attrName>ppt_y</p:attrName>
                                        </p:attrNameLst>
                                      </p:cBhvr>
                                      <p:tavLst>
                                        <p:tav tm="0">
                                          <p:val>
                                            <p:strVal val="ppt_y"/>
                                          </p:val>
                                        </p:tav>
                                        <p:tav tm="100000">
                                          <p:val>
                                            <p:strVal val="ppt_y"/>
                                          </p:val>
                                        </p:tav>
                                      </p:tavLst>
                                    </p:anim>
                                    <p:set>
                                      <p:cBhvr>
                                        <p:cTn id="186" dur="1" fill="hold">
                                          <p:stCondLst>
                                            <p:cond delay="499"/>
                                          </p:stCondLst>
                                        </p:cTn>
                                        <p:tgtEl>
                                          <p:spTgt spid="16"/>
                                        </p:tgtEl>
                                        <p:attrNameLst>
                                          <p:attrName>style.visibility</p:attrName>
                                        </p:attrNameLst>
                                      </p:cBhvr>
                                      <p:to>
                                        <p:strVal val="hidden"/>
                                      </p:to>
                                    </p:set>
                                  </p:childTnLst>
                                </p:cTn>
                              </p:par>
                              <p:par>
                                <p:cTn id="187" presetID="2" presetClass="exit" presetSubtype="2" fill="hold" nodeType="withEffect">
                                  <p:stCondLst>
                                    <p:cond delay="0"/>
                                  </p:stCondLst>
                                  <p:childTnLst>
                                    <p:anim calcmode="lin" valueType="num">
                                      <p:cBhvr additive="base">
                                        <p:cTn id="188" dur="500"/>
                                        <p:tgtEl>
                                          <p:spTgt spid="14"/>
                                        </p:tgtEl>
                                        <p:attrNameLst>
                                          <p:attrName>ppt_x</p:attrName>
                                        </p:attrNameLst>
                                      </p:cBhvr>
                                      <p:tavLst>
                                        <p:tav tm="0">
                                          <p:val>
                                            <p:strVal val="ppt_x"/>
                                          </p:val>
                                        </p:tav>
                                        <p:tav tm="100000">
                                          <p:val>
                                            <p:strVal val="1+ppt_w/2"/>
                                          </p:val>
                                        </p:tav>
                                      </p:tavLst>
                                    </p:anim>
                                    <p:anim calcmode="lin" valueType="num">
                                      <p:cBhvr additive="base">
                                        <p:cTn id="189" dur="500"/>
                                        <p:tgtEl>
                                          <p:spTgt spid="14"/>
                                        </p:tgtEl>
                                        <p:attrNameLst>
                                          <p:attrName>ppt_y</p:attrName>
                                        </p:attrNameLst>
                                      </p:cBhvr>
                                      <p:tavLst>
                                        <p:tav tm="0">
                                          <p:val>
                                            <p:strVal val="ppt_y"/>
                                          </p:val>
                                        </p:tav>
                                        <p:tav tm="100000">
                                          <p:val>
                                            <p:strVal val="ppt_y"/>
                                          </p:val>
                                        </p:tav>
                                      </p:tavLst>
                                    </p:anim>
                                    <p:set>
                                      <p:cBhvr>
                                        <p:cTn id="190" dur="1" fill="hold">
                                          <p:stCondLst>
                                            <p:cond delay="499"/>
                                          </p:stCondLst>
                                        </p:cTn>
                                        <p:tgtEl>
                                          <p:spTgt spid="14"/>
                                        </p:tgtEl>
                                        <p:attrNameLst>
                                          <p:attrName>style.visibility</p:attrName>
                                        </p:attrNameLst>
                                      </p:cBhvr>
                                      <p:to>
                                        <p:strVal val="hidden"/>
                                      </p:to>
                                    </p:set>
                                  </p:childTnLst>
                                </p:cTn>
                              </p:par>
                              <p:par>
                                <p:cTn id="191" presetID="2" presetClass="exit" presetSubtype="2" fill="hold" nodeType="withEffect">
                                  <p:stCondLst>
                                    <p:cond delay="0"/>
                                  </p:stCondLst>
                                  <p:childTnLst>
                                    <p:anim calcmode="lin" valueType="num">
                                      <p:cBhvr additive="base">
                                        <p:cTn id="192" dur="500"/>
                                        <p:tgtEl>
                                          <p:spTgt spid="12"/>
                                        </p:tgtEl>
                                        <p:attrNameLst>
                                          <p:attrName>ppt_x</p:attrName>
                                        </p:attrNameLst>
                                      </p:cBhvr>
                                      <p:tavLst>
                                        <p:tav tm="0">
                                          <p:val>
                                            <p:strVal val="ppt_x"/>
                                          </p:val>
                                        </p:tav>
                                        <p:tav tm="100000">
                                          <p:val>
                                            <p:strVal val="1+ppt_w/2"/>
                                          </p:val>
                                        </p:tav>
                                      </p:tavLst>
                                    </p:anim>
                                    <p:anim calcmode="lin" valueType="num">
                                      <p:cBhvr additive="base">
                                        <p:cTn id="193" dur="500"/>
                                        <p:tgtEl>
                                          <p:spTgt spid="12"/>
                                        </p:tgtEl>
                                        <p:attrNameLst>
                                          <p:attrName>ppt_y</p:attrName>
                                        </p:attrNameLst>
                                      </p:cBhvr>
                                      <p:tavLst>
                                        <p:tav tm="0">
                                          <p:val>
                                            <p:strVal val="ppt_y"/>
                                          </p:val>
                                        </p:tav>
                                        <p:tav tm="100000">
                                          <p:val>
                                            <p:strVal val="ppt_y"/>
                                          </p:val>
                                        </p:tav>
                                      </p:tavLst>
                                    </p:anim>
                                    <p:set>
                                      <p:cBhvr>
                                        <p:cTn id="194" dur="1" fill="hold">
                                          <p:stCondLst>
                                            <p:cond delay="499"/>
                                          </p:stCondLst>
                                        </p:cTn>
                                        <p:tgtEl>
                                          <p:spTgt spid="12"/>
                                        </p:tgtEl>
                                        <p:attrNameLst>
                                          <p:attrName>style.visibility</p:attrName>
                                        </p:attrNameLst>
                                      </p:cBhvr>
                                      <p:to>
                                        <p:strVal val="hidden"/>
                                      </p:to>
                                    </p:set>
                                  </p:childTnLst>
                                </p:cTn>
                              </p:par>
                              <p:par>
                                <p:cTn id="195" presetID="2" presetClass="exit" presetSubtype="2" fill="hold" grpId="1" nodeType="withEffect">
                                  <p:stCondLst>
                                    <p:cond delay="0"/>
                                  </p:stCondLst>
                                  <p:childTnLst>
                                    <p:anim calcmode="lin" valueType="num">
                                      <p:cBhvr additive="base">
                                        <p:cTn id="196" dur="500"/>
                                        <p:tgtEl>
                                          <p:spTgt spid="21"/>
                                        </p:tgtEl>
                                        <p:attrNameLst>
                                          <p:attrName>ppt_x</p:attrName>
                                        </p:attrNameLst>
                                      </p:cBhvr>
                                      <p:tavLst>
                                        <p:tav tm="0">
                                          <p:val>
                                            <p:strVal val="ppt_x"/>
                                          </p:val>
                                        </p:tav>
                                        <p:tav tm="100000">
                                          <p:val>
                                            <p:strVal val="1+ppt_w/2"/>
                                          </p:val>
                                        </p:tav>
                                      </p:tavLst>
                                    </p:anim>
                                    <p:anim calcmode="lin" valueType="num">
                                      <p:cBhvr additive="base">
                                        <p:cTn id="197" dur="500"/>
                                        <p:tgtEl>
                                          <p:spTgt spid="21"/>
                                        </p:tgtEl>
                                        <p:attrNameLst>
                                          <p:attrName>ppt_y</p:attrName>
                                        </p:attrNameLst>
                                      </p:cBhvr>
                                      <p:tavLst>
                                        <p:tav tm="0">
                                          <p:val>
                                            <p:strVal val="ppt_y"/>
                                          </p:val>
                                        </p:tav>
                                        <p:tav tm="100000">
                                          <p:val>
                                            <p:strVal val="ppt_y"/>
                                          </p:val>
                                        </p:tav>
                                      </p:tavLst>
                                    </p:anim>
                                    <p:set>
                                      <p:cBhvr>
                                        <p:cTn id="198" dur="1" fill="hold">
                                          <p:stCondLst>
                                            <p:cond delay="499"/>
                                          </p:stCondLst>
                                        </p:cTn>
                                        <p:tgtEl>
                                          <p:spTgt spid="21"/>
                                        </p:tgtEl>
                                        <p:attrNameLst>
                                          <p:attrName>style.visibility</p:attrName>
                                        </p:attrNameLst>
                                      </p:cBhvr>
                                      <p:to>
                                        <p:strVal val="hidden"/>
                                      </p:to>
                                    </p:set>
                                  </p:childTnLst>
                                </p:cTn>
                              </p:par>
                            </p:childTnLst>
                          </p:cTn>
                        </p:par>
                        <p:par>
                          <p:cTn id="199" fill="hold">
                            <p:stCondLst>
                              <p:cond delay="500"/>
                            </p:stCondLst>
                            <p:childTnLst>
                              <p:par>
                                <p:cTn id="200" presetID="1" presetClass="entr" presetSubtype="0" fill="hold" nodeType="afterEffect">
                                  <p:stCondLst>
                                    <p:cond delay="0"/>
                                  </p:stCondLst>
                                  <p:childTnLst>
                                    <p:set>
                                      <p:cBhvr>
                                        <p:cTn id="201" dur="1" fill="hold">
                                          <p:stCondLst>
                                            <p:cond delay="0"/>
                                          </p:stCondLst>
                                        </p:cTn>
                                        <p:tgtEl>
                                          <p:spTgt spid="53"/>
                                        </p:tgtEl>
                                        <p:attrNameLst>
                                          <p:attrName>style.visibility</p:attrName>
                                        </p:attrNameLst>
                                      </p:cBhvr>
                                      <p:to>
                                        <p:strVal val="visible"/>
                                      </p:to>
                                    </p:set>
                                  </p:childTnLst>
                                </p:cTn>
                              </p:par>
                            </p:childTnLst>
                          </p:cTn>
                        </p:par>
                        <p:par>
                          <p:cTn id="202" fill="hold">
                            <p:stCondLst>
                              <p:cond delay="500"/>
                            </p:stCondLst>
                            <p:childTnLst>
                              <p:par>
                                <p:cTn id="203" presetID="26" presetClass="emph" presetSubtype="0" repeatCount="5000" fill="hold" nodeType="afterEffect">
                                  <p:stCondLst>
                                    <p:cond delay="0"/>
                                  </p:stCondLst>
                                  <p:childTnLst>
                                    <p:animEffect transition="out" filter="fade">
                                      <p:cBhvr>
                                        <p:cTn id="204" dur="500" tmFilter="0, 0; .2, .5; .8, .5; 1, 0"/>
                                        <p:tgtEl>
                                          <p:spTgt spid="53"/>
                                        </p:tgtEl>
                                      </p:cBhvr>
                                    </p:animEffect>
                                    <p:animScale>
                                      <p:cBhvr>
                                        <p:cTn id="205" dur="250" autoRev="1" fill="hold"/>
                                        <p:tgtEl>
                                          <p:spTgt spid="53"/>
                                        </p:tgtEl>
                                      </p:cBhvr>
                                      <p:by x="105000" y="105000"/>
                                    </p:animScale>
                                  </p:childTnLst>
                                </p:cTn>
                              </p:par>
                            </p:childTnLst>
                          </p:cTn>
                        </p:par>
                        <p:par>
                          <p:cTn id="206" fill="hold">
                            <p:stCondLst>
                              <p:cond delay="3000"/>
                            </p:stCondLst>
                            <p:childTnLst>
                              <p:par>
                                <p:cTn id="207" presetID="44" presetClass="path" presetSubtype="0" decel="50000" fill="hold" nodeType="afterEffect">
                                  <p:stCondLst>
                                    <p:cond delay="0"/>
                                  </p:stCondLst>
                                  <p:childTnLst>
                                    <p:animMotion origin="layout" path="M -0.00443 -0.00348 C 0.28763 0.17754 0.31784 0.51527 0.31953 0.5206 C 0.32175 0.52083 0.30846 0.18842 0.46406 0.09514 " pathEditMode="relative" rAng="2220000" ptsTypes="AAA">
                                      <p:cBhvr>
                                        <p:cTn id="208" dur="2000" fill="hold"/>
                                        <p:tgtEl>
                                          <p:spTgt spid="53"/>
                                        </p:tgtEl>
                                        <p:attrNameLst>
                                          <p:attrName>ppt_x</p:attrName>
                                          <p:attrName>ppt_y</p:attrName>
                                        </p:attrNameLst>
                                      </p:cBhvr>
                                      <p:rCtr x="23346" y="9329"/>
                                    </p:animMotion>
                                  </p:childTnLst>
                                </p:cTn>
                              </p:par>
                              <p:par>
                                <p:cTn id="209" presetID="1" presetClass="entr" presetSubtype="0" fill="hold" grpId="0" nodeType="withEffect">
                                  <p:stCondLst>
                                    <p:cond delay="1000"/>
                                  </p:stCondLst>
                                  <p:childTnLst>
                                    <p:set>
                                      <p:cBhvr>
                                        <p:cTn id="210" dur="1" fill="hold">
                                          <p:stCondLst>
                                            <p:cond delay="0"/>
                                          </p:stCondLst>
                                        </p:cTn>
                                        <p:tgtEl>
                                          <p:spTgt spid="54"/>
                                        </p:tgtEl>
                                        <p:attrNameLst>
                                          <p:attrName>style.visibility</p:attrName>
                                        </p:attrNameLst>
                                      </p:cBhvr>
                                      <p:to>
                                        <p:strVal val="visible"/>
                                      </p:to>
                                    </p:set>
                                  </p:childTnLst>
                                </p:cTn>
                              </p:par>
                            </p:childTnLst>
                          </p:cTn>
                        </p:par>
                        <p:par>
                          <p:cTn id="211" fill="hold">
                            <p:stCondLst>
                              <p:cond delay="5000"/>
                            </p:stCondLst>
                            <p:childTnLst>
                              <p:par>
                                <p:cTn id="212" presetID="27" presetClass="emph" presetSubtype="0" repeatCount="5000" fill="remove" grpId="1" nodeType="afterEffect">
                                  <p:stCondLst>
                                    <p:cond delay="0"/>
                                  </p:stCondLst>
                                  <p:childTnLst>
                                    <p:animClr clrSpc="rgb" dir="cw">
                                      <p:cBhvr override="childStyle">
                                        <p:cTn id="213" dur="250" autoRev="1" fill="remove"/>
                                        <p:tgtEl>
                                          <p:spTgt spid="54"/>
                                        </p:tgtEl>
                                        <p:attrNameLst>
                                          <p:attrName>style.color</p:attrName>
                                        </p:attrNameLst>
                                      </p:cBhvr>
                                      <p:to>
                                        <a:srgbClr val="23A9BF"/>
                                      </p:to>
                                    </p:animClr>
                                    <p:animClr clrSpc="rgb" dir="cw">
                                      <p:cBhvr>
                                        <p:cTn id="214" dur="250" autoRev="1" fill="remove"/>
                                        <p:tgtEl>
                                          <p:spTgt spid="54"/>
                                        </p:tgtEl>
                                        <p:attrNameLst>
                                          <p:attrName>fillcolor</p:attrName>
                                        </p:attrNameLst>
                                      </p:cBhvr>
                                      <p:to>
                                        <a:srgbClr val="23A9BF"/>
                                      </p:to>
                                    </p:animClr>
                                    <p:set>
                                      <p:cBhvr>
                                        <p:cTn id="215" dur="250" autoRev="1" fill="remove"/>
                                        <p:tgtEl>
                                          <p:spTgt spid="54"/>
                                        </p:tgtEl>
                                        <p:attrNameLst>
                                          <p:attrName>fill.type</p:attrName>
                                        </p:attrNameLst>
                                      </p:cBhvr>
                                      <p:to>
                                        <p:strVal val="solid"/>
                                      </p:to>
                                    </p:set>
                                    <p:set>
                                      <p:cBhvr>
                                        <p:cTn id="216" dur="250" autoRev="1" fill="remove"/>
                                        <p:tgtEl>
                                          <p:spTgt spid="54"/>
                                        </p:tgtEl>
                                        <p:attrNameLst>
                                          <p:attrName>fill.on</p:attrName>
                                        </p:attrNameLst>
                                      </p:cBhvr>
                                      <p:to>
                                        <p:strVal val="true"/>
                                      </p:to>
                                    </p:set>
                                  </p:childTnLst>
                                </p:cTn>
                              </p:par>
                            </p:childTnLst>
                          </p:cTn>
                        </p:par>
                        <p:par>
                          <p:cTn id="217" fill="hold">
                            <p:stCondLst>
                              <p:cond delay="7500"/>
                            </p:stCondLst>
                            <p:childTnLst>
                              <p:par>
                                <p:cTn id="218" presetID="22" presetClass="entr" presetSubtype="1" fill="hold" grpId="0" nodeType="afterEffect">
                                  <p:stCondLst>
                                    <p:cond delay="0"/>
                                  </p:stCondLst>
                                  <p:childTnLst>
                                    <p:set>
                                      <p:cBhvr>
                                        <p:cTn id="219" dur="1" fill="hold">
                                          <p:stCondLst>
                                            <p:cond delay="0"/>
                                          </p:stCondLst>
                                        </p:cTn>
                                        <p:tgtEl>
                                          <p:spTgt spid="23"/>
                                        </p:tgtEl>
                                        <p:attrNameLst>
                                          <p:attrName>style.visibility</p:attrName>
                                        </p:attrNameLst>
                                      </p:cBhvr>
                                      <p:to>
                                        <p:strVal val="visible"/>
                                      </p:to>
                                    </p:set>
                                    <p:animEffect transition="in" filter="wipe(up)">
                                      <p:cBhvr>
                                        <p:cTn id="220" dur="500"/>
                                        <p:tgtEl>
                                          <p:spTgt spid="23"/>
                                        </p:tgtEl>
                                      </p:cBhvr>
                                    </p:animEffect>
                                  </p:childTnLst>
                                </p:cTn>
                              </p:par>
                            </p:childTnLst>
                          </p:cTn>
                        </p:par>
                      </p:childTnLst>
                    </p:cTn>
                  </p:par>
                  <p:par>
                    <p:cTn id="221" fill="hold">
                      <p:stCondLst>
                        <p:cond delay="indefinite"/>
                      </p:stCondLst>
                      <p:childTnLst>
                        <p:par>
                          <p:cTn id="222" fill="hold">
                            <p:stCondLst>
                              <p:cond delay="0"/>
                            </p:stCondLst>
                            <p:childTnLst>
                              <p:par>
                                <p:cTn id="223" presetID="1" presetClass="entr" presetSubtype="0" fill="hold" nodeType="clickEffect">
                                  <p:stCondLst>
                                    <p:cond delay="0"/>
                                  </p:stCondLst>
                                  <p:childTnLst>
                                    <p:set>
                                      <p:cBhvr>
                                        <p:cTn id="224" dur="1" fill="hold">
                                          <p:stCondLst>
                                            <p:cond delay="0"/>
                                          </p:stCondLst>
                                        </p:cTn>
                                        <p:tgtEl>
                                          <p:spTgt spid="46"/>
                                        </p:tgtEl>
                                        <p:attrNameLst>
                                          <p:attrName>style.visibility</p:attrName>
                                        </p:attrNameLst>
                                      </p:cBhvr>
                                      <p:to>
                                        <p:strVal val="visible"/>
                                      </p:to>
                                    </p:set>
                                  </p:childTnLst>
                                </p:cTn>
                              </p:par>
                            </p:childTnLst>
                          </p:cTn>
                        </p:par>
                        <p:par>
                          <p:cTn id="225" fill="hold">
                            <p:stCondLst>
                              <p:cond delay="0"/>
                            </p:stCondLst>
                            <p:childTnLst>
                              <p:par>
                                <p:cTn id="226" presetID="26" presetClass="emph" presetSubtype="0" repeatCount="5000" fill="hold" nodeType="afterEffect">
                                  <p:stCondLst>
                                    <p:cond delay="0"/>
                                  </p:stCondLst>
                                  <p:childTnLst>
                                    <p:animEffect transition="out" filter="fade">
                                      <p:cBhvr>
                                        <p:cTn id="227" dur="500" tmFilter="0, 0; .2, .5; .8, .5; 1, 0"/>
                                        <p:tgtEl>
                                          <p:spTgt spid="46"/>
                                        </p:tgtEl>
                                      </p:cBhvr>
                                    </p:animEffect>
                                    <p:animScale>
                                      <p:cBhvr>
                                        <p:cTn id="228" dur="250" autoRev="1" fill="hold"/>
                                        <p:tgtEl>
                                          <p:spTgt spid="46"/>
                                        </p:tgtEl>
                                      </p:cBhvr>
                                      <p:by x="105000" y="105000"/>
                                    </p:animScale>
                                  </p:childTnLst>
                                </p:cTn>
                              </p:par>
                            </p:childTnLst>
                          </p:cTn>
                        </p:par>
                        <p:par>
                          <p:cTn id="229" fill="hold">
                            <p:stCondLst>
                              <p:cond delay="2500"/>
                            </p:stCondLst>
                            <p:childTnLst>
                              <p:par>
                                <p:cTn id="230" presetID="44" presetClass="path" presetSubtype="0" decel="50000" fill="hold" nodeType="afterEffect">
                                  <p:stCondLst>
                                    <p:cond delay="0"/>
                                  </p:stCondLst>
                                  <p:childTnLst>
                                    <p:animMotion origin="layout" path="M 0.00013 -0.00093 C 0.16159 0.17986 0.19089 0.57291 0.19232 0.57847 C 0.19454 0.57916 0.25261 0.19976 0.47344 0.21898 " pathEditMode="relative" rAng="2220000" ptsTypes="AAA">
                                      <p:cBhvr>
                                        <p:cTn id="231" dur="2000" fill="hold"/>
                                        <p:tgtEl>
                                          <p:spTgt spid="46"/>
                                        </p:tgtEl>
                                        <p:attrNameLst>
                                          <p:attrName>ppt_x</p:attrName>
                                          <p:attrName>ppt_y</p:attrName>
                                        </p:attrNameLst>
                                      </p:cBhvr>
                                      <p:rCtr x="19310" y="21250"/>
                                    </p:animMotion>
                                  </p:childTnLst>
                                </p:cTn>
                              </p:par>
                              <p:par>
                                <p:cTn id="232" presetID="1" presetClass="entr" presetSubtype="0" fill="hold" grpId="0" nodeType="withEffect">
                                  <p:stCondLst>
                                    <p:cond delay="0"/>
                                  </p:stCondLst>
                                  <p:childTnLst>
                                    <p:set>
                                      <p:cBhvr>
                                        <p:cTn id="233" dur="1" fill="hold">
                                          <p:stCondLst>
                                            <p:cond delay="0"/>
                                          </p:stCondLst>
                                        </p:cTn>
                                        <p:tgtEl>
                                          <p:spTgt spid="42"/>
                                        </p:tgtEl>
                                        <p:attrNameLst>
                                          <p:attrName>style.visibility</p:attrName>
                                        </p:attrNameLst>
                                      </p:cBhvr>
                                      <p:to>
                                        <p:strVal val="visible"/>
                                      </p:to>
                                    </p:set>
                                  </p:childTnLst>
                                </p:cTn>
                              </p:par>
                            </p:childTnLst>
                          </p:cTn>
                        </p:par>
                        <p:par>
                          <p:cTn id="234" fill="hold">
                            <p:stCondLst>
                              <p:cond delay="4500"/>
                            </p:stCondLst>
                            <p:childTnLst>
                              <p:par>
                                <p:cTn id="235" presetID="27" presetClass="emph" presetSubtype="0" repeatCount="5000" fill="remove" grpId="1" nodeType="afterEffect">
                                  <p:stCondLst>
                                    <p:cond delay="0"/>
                                  </p:stCondLst>
                                  <p:childTnLst>
                                    <p:animClr clrSpc="rgb" dir="cw">
                                      <p:cBhvr override="childStyle">
                                        <p:cTn id="236" dur="250" autoRev="1" fill="remove"/>
                                        <p:tgtEl>
                                          <p:spTgt spid="42"/>
                                        </p:tgtEl>
                                        <p:attrNameLst>
                                          <p:attrName>style.color</p:attrName>
                                        </p:attrNameLst>
                                      </p:cBhvr>
                                      <p:to>
                                        <a:srgbClr val="23A9BF"/>
                                      </p:to>
                                    </p:animClr>
                                    <p:animClr clrSpc="rgb" dir="cw">
                                      <p:cBhvr>
                                        <p:cTn id="237" dur="250" autoRev="1" fill="remove"/>
                                        <p:tgtEl>
                                          <p:spTgt spid="42"/>
                                        </p:tgtEl>
                                        <p:attrNameLst>
                                          <p:attrName>fillcolor</p:attrName>
                                        </p:attrNameLst>
                                      </p:cBhvr>
                                      <p:to>
                                        <a:srgbClr val="23A9BF"/>
                                      </p:to>
                                    </p:animClr>
                                    <p:set>
                                      <p:cBhvr>
                                        <p:cTn id="238" dur="250" autoRev="1" fill="remove"/>
                                        <p:tgtEl>
                                          <p:spTgt spid="42"/>
                                        </p:tgtEl>
                                        <p:attrNameLst>
                                          <p:attrName>fill.type</p:attrName>
                                        </p:attrNameLst>
                                      </p:cBhvr>
                                      <p:to>
                                        <p:strVal val="solid"/>
                                      </p:to>
                                    </p:set>
                                    <p:set>
                                      <p:cBhvr>
                                        <p:cTn id="239" dur="250" autoRev="1" fill="remove"/>
                                        <p:tgtEl>
                                          <p:spTgt spid="42"/>
                                        </p:tgtEl>
                                        <p:attrNameLst>
                                          <p:attrName>fill.on</p:attrName>
                                        </p:attrNameLst>
                                      </p:cBhvr>
                                      <p:to>
                                        <p:strVal val="true"/>
                                      </p:to>
                                    </p:set>
                                  </p:childTnLst>
                                </p:cTn>
                              </p:par>
                            </p:childTnLst>
                          </p:cTn>
                        </p:par>
                        <p:par>
                          <p:cTn id="240" fill="hold">
                            <p:stCondLst>
                              <p:cond delay="7000"/>
                            </p:stCondLst>
                            <p:childTnLst>
                              <p:par>
                                <p:cTn id="241" presetID="22" presetClass="entr" presetSubtype="1" fill="hold" nodeType="afterEffect">
                                  <p:stCondLst>
                                    <p:cond delay="0"/>
                                  </p:stCondLst>
                                  <p:childTnLst>
                                    <p:set>
                                      <p:cBhvr>
                                        <p:cTn id="242" dur="1" fill="hold">
                                          <p:stCondLst>
                                            <p:cond delay="0"/>
                                          </p:stCondLst>
                                        </p:cTn>
                                        <p:tgtEl>
                                          <p:spTgt spid="25"/>
                                        </p:tgtEl>
                                        <p:attrNameLst>
                                          <p:attrName>style.visibility</p:attrName>
                                        </p:attrNameLst>
                                      </p:cBhvr>
                                      <p:to>
                                        <p:strVal val="visible"/>
                                      </p:to>
                                    </p:set>
                                    <p:animEffect transition="in" filter="wipe(up)">
                                      <p:cBhvr>
                                        <p:cTn id="243" dur="500"/>
                                        <p:tgtEl>
                                          <p:spTgt spid="25"/>
                                        </p:tgtEl>
                                      </p:cBhvr>
                                    </p:animEffect>
                                  </p:childTnLst>
                                </p:cTn>
                              </p:par>
                              <p:par>
                                <p:cTn id="244" presetID="22" presetClass="entr" presetSubtype="1" fill="hold" grpId="1" nodeType="withEffect">
                                  <p:stCondLst>
                                    <p:cond delay="0"/>
                                  </p:stCondLst>
                                  <p:childTnLst>
                                    <p:set>
                                      <p:cBhvr>
                                        <p:cTn id="245" dur="1" fill="hold">
                                          <p:stCondLst>
                                            <p:cond delay="0"/>
                                          </p:stCondLst>
                                        </p:cTn>
                                        <p:tgtEl>
                                          <p:spTgt spid="49"/>
                                        </p:tgtEl>
                                        <p:attrNameLst>
                                          <p:attrName>style.visibility</p:attrName>
                                        </p:attrNameLst>
                                      </p:cBhvr>
                                      <p:to>
                                        <p:strVal val="visible"/>
                                      </p:to>
                                    </p:set>
                                    <p:animEffect transition="in" filter="wipe(up)">
                                      <p:cBhvr>
                                        <p:cTn id="246" dur="500"/>
                                        <p:tgtEl>
                                          <p:spTgt spid="49"/>
                                        </p:tgtEl>
                                      </p:cBhvr>
                                    </p:animEffect>
                                  </p:childTnLst>
                                </p:cTn>
                              </p:par>
                              <p:par>
                                <p:cTn id="247" presetID="22" presetClass="entr" presetSubtype="1" fill="hold" nodeType="withEffect">
                                  <p:stCondLst>
                                    <p:cond delay="0"/>
                                  </p:stCondLst>
                                  <p:childTnLst>
                                    <p:set>
                                      <p:cBhvr>
                                        <p:cTn id="248" dur="1" fill="hold">
                                          <p:stCondLst>
                                            <p:cond delay="0"/>
                                          </p:stCondLst>
                                        </p:cTn>
                                        <p:tgtEl>
                                          <p:spTgt spid="50"/>
                                        </p:tgtEl>
                                        <p:attrNameLst>
                                          <p:attrName>style.visibility</p:attrName>
                                        </p:attrNameLst>
                                      </p:cBhvr>
                                      <p:to>
                                        <p:strVal val="visible"/>
                                      </p:to>
                                    </p:set>
                                    <p:animEffect transition="in" filter="wipe(up)">
                                      <p:cBhvr>
                                        <p:cTn id="249" dur="500"/>
                                        <p:tgtEl>
                                          <p:spTgt spid="50"/>
                                        </p:tgtEl>
                                      </p:cBhvr>
                                    </p:animEffect>
                                  </p:childTnLst>
                                </p:cTn>
                              </p:par>
                            </p:childTnLst>
                          </p:cTn>
                        </p:par>
                        <p:par>
                          <p:cTn id="250" fill="hold">
                            <p:stCondLst>
                              <p:cond delay="7500"/>
                            </p:stCondLst>
                            <p:childTnLst>
                              <p:par>
                                <p:cTn id="251" presetID="26" presetClass="emph" presetSubtype="0" repeatCount="5000" fill="hold" nodeType="afterEffect">
                                  <p:stCondLst>
                                    <p:cond delay="0"/>
                                  </p:stCondLst>
                                  <p:childTnLst>
                                    <p:animEffect transition="out" filter="fade">
                                      <p:cBhvr>
                                        <p:cTn id="252" dur="500" tmFilter="0, 0; .2, .5; .8, .5; 1, 0"/>
                                        <p:tgtEl>
                                          <p:spTgt spid="25"/>
                                        </p:tgtEl>
                                      </p:cBhvr>
                                    </p:animEffect>
                                    <p:animScale>
                                      <p:cBhvr>
                                        <p:cTn id="253" dur="250" autoRev="1" fill="hold"/>
                                        <p:tgtEl>
                                          <p:spTgt spid="25"/>
                                        </p:tgtEl>
                                      </p:cBhvr>
                                      <p:by x="105000" y="105000"/>
                                    </p:animScale>
                                  </p:childTnLst>
                                </p:cTn>
                              </p:par>
                              <p:par>
                                <p:cTn id="254" presetID="26" presetClass="emph" presetSubtype="0" repeatCount="5000" fill="hold" nodeType="withEffect">
                                  <p:stCondLst>
                                    <p:cond delay="0"/>
                                  </p:stCondLst>
                                  <p:childTnLst>
                                    <p:animEffect transition="out" filter="fade">
                                      <p:cBhvr>
                                        <p:cTn id="255" dur="500" tmFilter="0, 0; .2, .5; .8, .5; 1, 0"/>
                                        <p:tgtEl>
                                          <p:spTgt spid="50"/>
                                        </p:tgtEl>
                                      </p:cBhvr>
                                    </p:animEffect>
                                    <p:animScale>
                                      <p:cBhvr>
                                        <p:cTn id="256" dur="250" autoRev="1" fill="hold"/>
                                        <p:tgtEl>
                                          <p:spTgt spid="50"/>
                                        </p:tgtEl>
                                      </p:cBhvr>
                                      <p:by x="105000" y="105000"/>
                                    </p:animScale>
                                  </p:childTnLst>
                                </p:cTn>
                              </p:par>
                              <p:par>
                                <p:cTn id="257" presetID="26" presetClass="emph" presetSubtype="0" repeatCount="5000" fill="hold" grpId="0" nodeType="withEffect">
                                  <p:stCondLst>
                                    <p:cond delay="0"/>
                                  </p:stCondLst>
                                  <p:childTnLst>
                                    <p:animEffect transition="out" filter="fade">
                                      <p:cBhvr>
                                        <p:cTn id="258" dur="500" tmFilter="0, 0; .2, .5; .8, .5; 1, 0"/>
                                        <p:tgtEl>
                                          <p:spTgt spid="49"/>
                                        </p:tgtEl>
                                      </p:cBhvr>
                                    </p:animEffect>
                                    <p:animScale>
                                      <p:cBhvr>
                                        <p:cTn id="259" dur="250" autoRev="1" fill="hold"/>
                                        <p:tgtEl>
                                          <p:spTgt spid="49"/>
                                        </p:tgtEl>
                                      </p:cBhvr>
                                      <p:by x="105000" y="105000"/>
                                    </p:animScale>
                                  </p:childTnLst>
                                </p:cTn>
                              </p:par>
                            </p:childTnLst>
                          </p:cTn>
                        </p:par>
                      </p:childTnLst>
                    </p:cTn>
                  </p:par>
                  <p:par>
                    <p:cTn id="260" fill="hold">
                      <p:stCondLst>
                        <p:cond delay="indefinite"/>
                      </p:stCondLst>
                      <p:childTnLst>
                        <p:par>
                          <p:cTn id="261" fill="hold">
                            <p:stCondLst>
                              <p:cond delay="0"/>
                            </p:stCondLst>
                            <p:childTnLst>
                              <p:par>
                                <p:cTn id="262" presetID="1" presetClass="exit" presetSubtype="0" fill="hold" nodeType="clickEffect">
                                  <p:stCondLst>
                                    <p:cond delay="0"/>
                                  </p:stCondLst>
                                  <p:childTnLst>
                                    <p:set>
                                      <p:cBhvr>
                                        <p:cTn id="263" dur="1" fill="hold">
                                          <p:stCondLst>
                                            <p:cond delay="0"/>
                                          </p:stCondLst>
                                        </p:cTn>
                                        <p:tgtEl>
                                          <p:spTgt spid="25"/>
                                        </p:tgtEl>
                                        <p:attrNameLst>
                                          <p:attrName>style.visibility</p:attrName>
                                        </p:attrNameLst>
                                      </p:cBhvr>
                                      <p:to>
                                        <p:strVal val="hidden"/>
                                      </p:to>
                                    </p:set>
                                  </p:childTnLst>
                                </p:cTn>
                              </p:par>
                              <p:par>
                                <p:cTn id="264" presetID="1" presetClass="exit" presetSubtype="0" fill="hold" grpId="2" nodeType="withEffect">
                                  <p:stCondLst>
                                    <p:cond delay="0"/>
                                  </p:stCondLst>
                                  <p:childTnLst>
                                    <p:set>
                                      <p:cBhvr>
                                        <p:cTn id="265" dur="1" fill="hold">
                                          <p:stCondLst>
                                            <p:cond delay="0"/>
                                          </p:stCondLst>
                                        </p:cTn>
                                        <p:tgtEl>
                                          <p:spTgt spid="49"/>
                                        </p:tgtEl>
                                        <p:attrNameLst>
                                          <p:attrName>style.visibility</p:attrName>
                                        </p:attrNameLst>
                                      </p:cBhvr>
                                      <p:to>
                                        <p:strVal val="hidden"/>
                                      </p:to>
                                    </p:set>
                                  </p:childTnLst>
                                </p:cTn>
                              </p:par>
                              <p:par>
                                <p:cTn id="266" presetID="1" presetClass="exit" presetSubtype="0" fill="hold" grpId="1" nodeType="withEffect">
                                  <p:stCondLst>
                                    <p:cond delay="0"/>
                                  </p:stCondLst>
                                  <p:childTnLst>
                                    <p:set>
                                      <p:cBhvr>
                                        <p:cTn id="267" dur="1" fill="hold">
                                          <p:stCondLst>
                                            <p:cond delay="0"/>
                                          </p:stCondLst>
                                        </p:cTn>
                                        <p:tgtEl>
                                          <p:spTgt spid="23"/>
                                        </p:tgtEl>
                                        <p:attrNameLst>
                                          <p:attrName>style.visibility</p:attrName>
                                        </p:attrNameLst>
                                      </p:cBhvr>
                                      <p:to>
                                        <p:strVal val="hidden"/>
                                      </p:to>
                                    </p:set>
                                  </p:childTnLst>
                                </p:cTn>
                              </p:par>
                              <p:par>
                                <p:cTn id="268" presetID="1" presetClass="exit" presetSubtype="0" fill="hold" grpId="2" nodeType="withEffect">
                                  <p:stCondLst>
                                    <p:cond delay="0"/>
                                  </p:stCondLst>
                                  <p:childTnLst>
                                    <p:set>
                                      <p:cBhvr>
                                        <p:cTn id="269" dur="1" fill="hold">
                                          <p:stCondLst>
                                            <p:cond delay="0"/>
                                          </p:stCondLst>
                                        </p:cTn>
                                        <p:tgtEl>
                                          <p:spTgt spid="54"/>
                                        </p:tgtEl>
                                        <p:attrNameLst>
                                          <p:attrName>style.visibility</p:attrName>
                                        </p:attrNameLst>
                                      </p:cBhvr>
                                      <p:to>
                                        <p:strVal val="hidden"/>
                                      </p:to>
                                    </p:set>
                                  </p:childTnLst>
                                </p:cTn>
                              </p:par>
                              <p:par>
                                <p:cTn id="270" presetID="1" presetClass="exit" presetSubtype="0" fill="hold" grpId="2" nodeType="withEffect">
                                  <p:stCondLst>
                                    <p:cond delay="0"/>
                                  </p:stCondLst>
                                  <p:childTnLst>
                                    <p:set>
                                      <p:cBhvr>
                                        <p:cTn id="271" dur="1" fill="hold">
                                          <p:stCondLst>
                                            <p:cond delay="0"/>
                                          </p:stCondLst>
                                        </p:cTn>
                                        <p:tgtEl>
                                          <p:spTgt spid="42"/>
                                        </p:tgtEl>
                                        <p:attrNameLst>
                                          <p:attrName>style.visibility</p:attrName>
                                        </p:attrNameLst>
                                      </p:cBhvr>
                                      <p:to>
                                        <p:strVal val="hidden"/>
                                      </p:to>
                                    </p:set>
                                  </p:childTnLst>
                                </p:cTn>
                              </p:par>
                            </p:childTnLst>
                          </p:cTn>
                        </p:par>
                        <p:par>
                          <p:cTn id="272" fill="hold">
                            <p:stCondLst>
                              <p:cond delay="0"/>
                            </p:stCondLst>
                            <p:childTnLst>
                              <p:par>
                                <p:cTn id="273" presetID="1" presetClass="emph" presetSubtype="2" repeatCount="5000" fill="hold" nodeType="afterEffect">
                                  <p:stCondLst>
                                    <p:cond delay="0"/>
                                  </p:stCondLst>
                                  <p:childTnLst>
                                    <p:animClr clrSpc="rgb" dir="cw">
                                      <p:cBhvr>
                                        <p:cTn id="274" dur="500" fill="hold"/>
                                        <p:tgtEl>
                                          <p:spTgt spid="47"/>
                                        </p:tgtEl>
                                        <p:attrNameLst>
                                          <p:attrName>fillcolor</p:attrName>
                                        </p:attrNameLst>
                                      </p:cBhvr>
                                      <p:to>
                                        <a:srgbClr val="FF3100"/>
                                      </p:to>
                                    </p:animClr>
                                    <p:set>
                                      <p:cBhvr>
                                        <p:cTn id="275" dur="500" fill="hold"/>
                                        <p:tgtEl>
                                          <p:spTgt spid="47"/>
                                        </p:tgtEl>
                                        <p:attrNameLst>
                                          <p:attrName>fill.type</p:attrName>
                                        </p:attrNameLst>
                                      </p:cBhvr>
                                      <p:to>
                                        <p:strVal val="solid"/>
                                      </p:to>
                                    </p:set>
                                    <p:set>
                                      <p:cBhvr>
                                        <p:cTn id="276" dur="500" fill="hold"/>
                                        <p:tgtEl>
                                          <p:spTgt spid="47"/>
                                        </p:tgtEl>
                                        <p:attrNameLst>
                                          <p:attrName>fill.on</p:attrName>
                                        </p:attrNameLst>
                                      </p:cBhvr>
                                      <p:to>
                                        <p:strVal val="true"/>
                                      </p:to>
                                    </p:set>
                                  </p:childTnLst>
                                  <p:subTnLst>
                                    <p:animClr clrSpc="rgb" dir="cw">
                                      <p:cBhvr override="childStyle">
                                        <p:cTn dur="1" fill="hold" display="0" masterRel="nextClick" afterEffect="1"/>
                                        <p:tgtEl>
                                          <p:spTgt spid="47"/>
                                        </p:tgtEl>
                                        <p:attrNameLst>
                                          <p:attrName>ppt_c</p:attrName>
                                        </p:attrNameLst>
                                      </p:cBhvr>
                                      <p:to>
                                        <a:schemeClr val="bg1"/>
                                      </p:to>
                                    </p:animClr>
                                  </p:subTnLst>
                                </p:cTn>
                              </p:par>
                              <p:par>
                                <p:cTn id="277" presetID="1" presetClass="emph" presetSubtype="2" repeatCount="5000" fill="hold" nodeType="withEffect">
                                  <p:stCondLst>
                                    <p:cond delay="0"/>
                                  </p:stCondLst>
                                  <p:childTnLst>
                                    <p:animClr clrSpc="rgb" dir="cw">
                                      <p:cBhvr>
                                        <p:cTn id="278" dur="500" fill="hold"/>
                                        <p:tgtEl>
                                          <p:spTgt spid="48"/>
                                        </p:tgtEl>
                                        <p:attrNameLst>
                                          <p:attrName>fillcolor</p:attrName>
                                        </p:attrNameLst>
                                      </p:cBhvr>
                                      <p:to>
                                        <a:srgbClr val="FF3100"/>
                                      </p:to>
                                    </p:animClr>
                                    <p:set>
                                      <p:cBhvr>
                                        <p:cTn id="279" dur="500" fill="hold"/>
                                        <p:tgtEl>
                                          <p:spTgt spid="48"/>
                                        </p:tgtEl>
                                        <p:attrNameLst>
                                          <p:attrName>fill.type</p:attrName>
                                        </p:attrNameLst>
                                      </p:cBhvr>
                                      <p:to>
                                        <p:strVal val="solid"/>
                                      </p:to>
                                    </p:set>
                                    <p:set>
                                      <p:cBhvr>
                                        <p:cTn id="280" dur="500" fill="hold"/>
                                        <p:tgtEl>
                                          <p:spTgt spid="48"/>
                                        </p:tgtEl>
                                        <p:attrNameLst>
                                          <p:attrName>fill.on</p:attrName>
                                        </p:attrNameLst>
                                      </p:cBhvr>
                                      <p:to>
                                        <p:strVal val="true"/>
                                      </p:to>
                                    </p:set>
                                  </p:childTnLst>
                                  <p:subTnLst>
                                    <p:animClr clrSpc="rgb" dir="cw">
                                      <p:cBhvr override="childStyle">
                                        <p:cTn dur="1" fill="hold" display="0" masterRel="nextClick" afterEffect="1"/>
                                        <p:tgtEl>
                                          <p:spTgt spid="48"/>
                                        </p:tgtEl>
                                        <p:attrNameLst>
                                          <p:attrName>ppt_c</p:attrName>
                                        </p:attrNameLst>
                                      </p:cBhvr>
                                      <p:to>
                                        <a:schemeClr val="bg1"/>
                                      </p:to>
                                    </p:animClr>
                                  </p:subTnLst>
                                </p:cTn>
                              </p:par>
                            </p:childTnLst>
                          </p:cTn>
                        </p:par>
                        <p:par>
                          <p:cTn id="281" fill="hold">
                            <p:stCondLst>
                              <p:cond delay="2500"/>
                            </p:stCondLst>
                            <p:childTnLst>
                              <p:par>
                                <p:cTn id="282" presetID="22" presetClass="entr" presetSubtype="4" fill="hold" grpId="0" nodeType="afterEffect">
                                  <p:stCondLst>
                                    <p:cond delay="0"/>
                                  </p:stCondLst>
                                  <p:childTnLst>
                                    <p:set>
                                      <p:cBhvr>
                                        <p:cTn id="283" dur="1" fill="hold">
                                          <p:stCondLst>
                                            <p:cond delay="0"/>
                                          </p:stCondLst>
                                        </p:cTn>
                                        <p:tgtEl>
                                          <p:spTgt spid="3">
                                            <p:bg/>
                                          </p:spTgt>
                                        </p:tgtEl>
                                        <p:attrNameLst>
                                          <p:attrName>style.visibility</p:attrName>
                                        </p:attrNameLst>
                                      </p:cBhvr>
                                      <p:to>
                                        <p:strVal val="visible"/>
                                      </p:to>
                                    </p:set>
                                    <p:animEffect transition="in" filter="wipe(down)">
                                      <p:cBhvr>
                                        <p:cTn id="284" dur="500"/>
                                        <p:tgtEl>
                                          <p:spTgt spid="3">
                                            <p:bg/>
                                          </p:spTgt>
                                        </p:tgtEl>
                                      </p:cBhvr>
                                    </p:animEffect>
                                  </p:childTnLst>
                                </p:cTn>
                              </p:par>
                            </p:childTnLst>
                          </p:cTn>
                        </p:par>
                        <p:par>
                          <p:cTn id="285" fill="hold">
                            <p:stCondLst>
                              <p:cond delay="3000"/>
                            </p:stCondLst>
                            <p:childTnLst>
                              <p:par>
                                <p:cTn id="286" presetID="22" presetClass="entr" presetSubtype="4" fill="hold" grpId="0" nodeType="afterEffect">
                                  <p:stCondLst>
                                    <p:cond delay="0"/>
                                  </p:stCondLst>
                                  <p:childTnLst>
                                    <p:set>
                                      <p:cBhvr>
                                        <p:cTn id="287" dur="1" fill="hold">
                                          <p:stCondLst>
                                            <p:cond delay="0"/>
                                          </p:stCondLst>
                                        </p:cTn>
                                        <p:tgtEl>
                                          <p:spTgt spid="3">
                                            <p:txEl>
                                              <p:pRg st="0" end="0"/>
                                            </p:txEl>
                                          </p:spTgt>
                                        </p:tgtEl>
                                        <p:attrNameLst>
                                          <p:attrName>style.visibility</p:attrName>
                                        </p:attrNameLst>
                                      </p:cBhvr>
                                      <p:to>
                                        <p:strVal val="visible"/>
                                      </p:to>
                                    </p:set>
                                    <p:animEffect transition="in" filter="wipe(down)">
                                      <p:cBhvr>
                                        <p:cTn id="288" dur="500"/>
                                        <p:tgtEl>
                                          <p:spTgt spid="3">
                                            <p:txEl>
                                              <p:pRg st="0" end="0"/>
                                            </p:txEl>
                                          </p:spTgt>
                                        </p:tgtEl>
                                      </p:cBhvr>
                                    </p:animEffect>
                                  </p:childTnLst>
                                </p:cTn>
                              </p:par>
                            </p:childTnLst>
                          </p:cTn>
                        </p:par>
                        <p:par>
                          <p:cTn id="289" fill="hold">
                            <p:stCondLst>
                              <p:cond delay="3500"/>
                            </p:stCondLst>
                            <p:childTnLst>
                              <p:par>
                                <p:cTn id="290" presetID="22" presetClass="entr" presetSubtype="4" fill="hold" grpId="0" nodeType="afterEffect">
                                  <p:stCondLst>
                                    <p:cond delay="0"/>
                                  </p:stCondLst>
                                  <p:childTnLst>
                                    <p:set>
                                      <p:cBhvr>
                                        <p:cTn id="291" dur="1" fill="hold">
                                          <p:stCondLst>
                                            <p:cond delay="0"/>
                                          </p:stCondLst>
                                        </p:cTn>
                                        <p:tgtEl>
                                          <p:spTgt spid="3">
                                            <p:txEl>
                                              <p:pRg st="1" end="1"/>
                                            </p:txEl>
                                          </p:spTgt>
                                        </p:tgtEl>
                                        <p:attrNameLst>
                                          <p:attrName>style.visibility</p:attrName>
                                        </p:attrNameLst>
                                      </p:cBhvr>
                                      <p:to>
                                        <p:strVal val="visible"/>
                                      </p:to>
                                    </p:set>
                                    <p:animEffect transition="in" filter="wipe(down)">
                                      <p:cBhvr>
                                        <p:cTn id="292" dur="500"/>
                                        <p:tgtEl>
                                          <p:spTgt spid="3">
                                            <p:txEl>
                                              <p:pRg st="1" end="1"/>
                                            </p:txEl>
                                          </p:spTgt>
                                        </p:tgtEl>
                                      </p:cBhvr>
                                    </p:animEffect>
                                  </p:childTnLst>
                                </p:cTn>
                              </p:par>
                              <p:par>
                                <p:cTn id="293" presetID="6" presetClass="entr" presetSubtype="32" repeatCount="5000" fill="hold" nodeType="withEffect">
                                  <p:stCondLst>
                                    <p:cond delay="0"/>
                                  </p:stCondLst>
                                  <p:childTnLst>
                                    <p:set>
                                      <p:cBhvr>
                                        <p:cTn id="294" dur="1" fill="hold">
                                          <p:stCondLst>
                                            <p:cond delay="0"/>
                                          </p:stCondLst>
                                        </p:cTn>
                                        <p:tgtEl>
                                          <p:spTgt spid="52"/>
                                        </p:tgtEl>
                                        <p:attrNameLst>
                                          <p:attrName>style.visibility</p:attrName>
                                        </p:attrNameLst>
                                      </p:cBhvr>
                                      <p:to>
                                        <p:strVal val="visible"/>
                                      </p:to>
                                    </p:set>
                                    <p:animEffect transition="in" filter="circle(out)">
                                      <p:cBhvr>
                                        <p:cTn id="295" dur="2000"/>
                                        <p:tgtEl>
                                          <p:spTgt spid="52"/>
                                        </p:tgtEl>
                                      </p:cBhvr>
                                    </p:animEffect>
                                  </p:childTnLst>
                                </p:cTn>
                              </p:par>
                            </p:childTnLst>
                          </p:cTn>
                        </p:par>
                      </p:childTnLst>
                    </p:cTn>
                  </p:par>
                  <p:par>
                    <p:cTn id="296" fill="hold">
                      <p:stCondLst>
                        <p:cond delay="indefinite"/>
                      </p:stCondLst>
                      <p:childTnLst>
                        <p:par>
                          <p:cTn id="297" fill="hold">
                            <p:stCondLst>
                              <p:cond delay="0"/>
                            </p:stCondLst>
                            <p:childTnLst>
                              <p:par>
                                <p:cTn id="298" presetID="0" presetClass="path" presetSubtype="0" decel="50000" fill="hold" nodeType="clickEffect">
                                  <p:stCondLst>
                                    <p:cond delay="0"/>
                                  </p:stCondLst>
                                  <p:childTnLst>
                                    <p:animMotion origin="layout" path="M 0.00429 0.15185 L -0.24323 0.14213 " pathEditMode="relative" rAng="0" ptsTypes="AA">
                                      <p:cBhvr>
                                        <p:cTn id="299" dur="1500" fill="hold"/>
                                        <p:tgtEl>
                                          <p:spTgt spid="50"/>
                                        </p:tgtEl>
                                        <p:attrNameLst>
                                          <p:attrName>ppt_x</p:attrName>
                                          <p:attrName>ppt_y</p:attrName>
                                        </p:attrNameLst>
                                      </p:cBhvr>
                                      <p:rCtr x="-12383" y="-486"/>
                                    </p:animMotion>
                                  </p:childTnLst>
                                </p:cTn>
                              </p:par>
                              <p:par>
                                <p:cTn id="300" presetID="8" presetClass="emph" presetSubtype="0" decel="50000" fill="hold" nodeType="withEffect">
                                  <p:stCondLst>
                                    <p:cond delay="0"/>
                                  </p:stCondLst>
                                  <p:childTnLst>
                                    <p:animRot by="-43200000">
                                      <p:cBhvr>
                                        <p:cTn id="301" dur="1500" fill="hold"/>
                                        <p:tgtEl>
                                          <p:spTgt spid="50"/>
                                        </p:tgtEl>
                                        <p:attrNameLst>
                                          <p:attrName>r</p:attrName>
                                        </p:attrNameLst>
                                      </p:cBhvr>
                                    </p:animRot>
                                  </p:childTnLst>
                                </p:cTn>
                              </p:par>
                            </p:childTnLst>
                          </p:cTn>
                        </p:par>
                        <p:par>
                          <p:cTn id="302" fill="hold">
                            <p:stCondLst>
                              <p:cond delay="1500"/>
                            </p:stCondLst>
                            <p:childTnLst>
                              <p:par>
                                <p:cTn id="303" presetID="9" presetClass="entr" presetSubtype="0" fill="hold" grpId="3" nodeType="afterEffect">
                                  <p:stCondLst>
                                    <p:cond delay="0"/>
                                  </p:stCondLst>
                                  <p:childTnLst>
                                    <p:set>
                                      <p:cBhvr>
                                        <p:cTn id="304" dur="1" fill="hold">
                                          <p:stCondLst>
                                            <p:cond delay="0"/>
                                          </p:stCondLst>
                                        </p:cTn>
                                        <p:tgtEl>
                                          <p:spTgt spid="42"/>
                                        </p:tgtEl>
                                        <p:attrNameLst>
                                          <p:attrName>style.visibility</p:attrName>
                                        </p:attrNameLst>
                                      </p:cBhvr>
                                      <p:to>
                                        <p:strVal val="visible"/>
                                      </p:to>
                                    </p:set>
                                    <p:animEffect transition="in" filter="dissolve">
                                      <p:cBhvr>
                                        <p:cTn id="305" dur="500"/>
                                        <p:tgtEl>
                                          <p:spTgt spid="42"/>
                                        </p:tgtEl>
                                      </p:cBhvr>
                                    </p:animEffect>
                                  </p:childTnLst>
                                </p:cTn>
                              </p:par>
                              <p:par>
                                <p:cTn id="306" presetID="9" presetClass="entr" presetSubtype="0" fill="hold" grpId="3" nodeType="withEffect">
                                  <p:stCondLst>
                                    <p:cond delay="0"/>
                                  </p:stCondLst>
                                  <p:childTnLst>
                                    <p:set>
                                      <p:cBhvr>
                                        <p:cTn id="307" dur="1" fill="hold">
                                          <p:stCondLst>
                                            <p:cond delay="0"/>
                                          </p:stCondLst>
                                        </p:cTn>
                                        <p:tgtEl>
                                          <p:spTgt spid="54"/>
                                        </p:tgtEl>
                                        <p:attrNameLst>
                                          <p:attrName>style.visibility</p:attrName>
                                        </p:attrNameLst>
                                      </p:cBhvr>
                                      <p:to>
                                        <p:strVal val="visible"/>
                                      </p:to>
                                    </p:set>
                                    <p:animEffect transition="in" filter="dissolve">
                                      <p:cBhvr>
                                        <p:cTn id="308" dur="500"/>
                                        <p:tgtEl>
                                          <p:spTgt spid="54"/>
                                        </p:tgtEl>
                                      </p:cBhvr>
                                    </p:animEffect>
                                  </p:childTnLst>
                                </p:cTn>
                              </p:par>
                              <p:par>
                                <p:cTn id="309" presetID="9" presetClass="entr" presetSubtype="0" fill="hold" grpId="2" nodeType="withEffect">
                                  <p:stCondLst>
                                    <p:cond delay="0"/>
                                  </p:stCondLst>
                                  <p:childTnLst>
                                    <p:set>
                                      <p:cBhvr>
                                        <p:cTn id="310" dur="1" fill="hold">
                                          <p:stCondLst>
                                            <p:cond delay="0"/>
                                          </p:stCondLst>
                                        </p:cTn>
                                        <p:tgtEl>
                                          <p:spTgt spid="23"/>
                                        </p:tgtEl>
                                        <p:attrNameLst>
                                          <p:attrName>style.visibility</p:attrName>
                                        </p:attrNameLst>
                                      </p:cBhvr>
                                      <p:to>
                                        <p:strVal val="visible"/>
                                      </p:to>
                                    </p:set>
                                    <p:animEffect transition="in" filter="dissolve">
                                      <p:cBhvr>
                                        <p:cTn id="311" dur="500"/>
                                        <p:tgtEl>
                                          <p:spTgt spid="23"/>
                                        </p:tgtEl>
                                      </p:cBhvr>
                                    </p:animEffect>
                                  </p:childTnLst>
                                </p:cTn>
                              </p:par>
                              <p:par>
                                <p:cTn id="312" presetID="9" presetClass="entr" presetSubtype="0" fill="hold" grpId="3" nodeType="withEffect">
                                  <p:stCondLst>
                                    <p:cond delay="0"/>
                                  </p:stCondLst>
                                  <p:childTnLst>
                                    <p:set>
                                      <p:cBhvr>
                                        <p:cTn id="313" dur="1" fill="hold">
                                          <p:stCondLst>
                                            <p:cond delay="0"/>
                                          </p:stCondLst>
                                        </p:cTn>
                                        <p:tgtEl>
                                          <p:spTgt spid="49"/>
                                        </p:tgtEl>
                                        <p:attrNameLst>
                                          <p:attrName>style.visibility</p:attrName>
                                        </p:attrNameLst>
                                      </p:cBhvr>
                                      <p:to>
                                        <p:strVal val="visible"/>
                                      </p:to>
                                    </p:set>
                                    <p:animEffect transition="in" filter="dissolve">
                                      <p:cBhvr>
                                        <p:cTn id="314" dur="500"/>
                                        <p:tgtEl>
                                          <p:spTgt spid="49"/>
                                        </p:tgtEl>
                                      </p:cBhvr>
                                    </p:animEffect>
                                  </p:childTnLst>
                                </p:cTn>
                              </p:par>
                              <p:par>
                                <p:cTn id="315" presetID="9" presetClass="entr" presetSubtype="0" fill="hold" nodeType="withEffect">
                                  <p:stCondLst>
                                    <p:cond delay="0"/>
                                  </p:stCondLst>
                                  <p:childTnLst>
                                    <p:set>
                                      <p:cBhvr>
                                        <p:cTn id="316" dur="1" fill="hold">
                                          <p:stCondLst>
                                            <p:cond delay="0"/>
                                          </p:stCondLst>
                                        </p:cTn>
                                        <p:tgtEl>
                                          <p:spTgt spid="25"/>
                                        </p:tgtEl>
                                        <p:attrNameLst>
                                          <p:attrName>style.visibility</p:attrName>
                                        </p:attrNameLst>
                                      </p:cBhvr>
                                      <p:to>
                                        <p:strVal val="visible"/>
                                      </p:to>
                                    </p:set>
                                    <p:animEffect transition="in" filter="dissolve">
                                      <p:cBhvr>
                                        <p:cTn id="317" dur="500"/>
                                        <p:tgtEl>
                                          <p:spTgt spid="25"/>
                                        </p:tgtEl>
                                      </p:cBhvr>
                                    </p:animEffect>
                                  </p:childTnLst>
                                </p:cTn>
                              </p:par>
                            </p:childTnLst>
                          </p:cTn>
                        </p:par>
                        <p:par>
                          <p:cTn id="318" fill="hold">
                            <p:stCondLst>
                              <p:cond delay="2000"/>
                            </p:stCondLst>
                            <p:childTnLst>
                              <p:par>
                                <p:cTn id="319" presetID="9" presetClass="entr" presetSubtype="0" fill="hold" grpId="2" nodeType="afterEffect">
                                  <p:stCondLst>
                                    <p:cond delay="0"/>
                                  </p:stCondLst>
                                  <p:childTnLst>
                                    <p:set>
                                      <p:cBhvr>
                                        <p:cTn id="320" dur="1" fill="hold">
                                          <p:stCondLst>
                                            <p:cond delay="0"/>
                                          </p:stCondLst>
                                        </p:cTn>
                                        <p:tgtEl>
                                          <p:spTgt spid="51"/>
                                        </p:tgtEl>
                                        <p:attrNameLst>
                                          <p:attrName>style.visibility</p:attrName>
                                        </p:attrNameLst>
                                      </p:cBhvr>
                                      <p:to>
                                        <p:strVal val="visible"/>
                                      </p:to>
                                    </p:set>
                                    <p:animEffect transition="in" filter="dissolve">
                                      <p:cBhvr>
                                        <p:cTn id="321" dur="500"/>
                                        <p:tgtEl>
                                          <p:spTgt spid="51"/>
                                        </p:tgtEl>
                                      </p:cBhvr>
                                    </p:animEffect>
                                  </p:childTnLst>
                                </p:cTn>
                              </p:par>
                            </p:childTnLst>
                          </p:cTn>
                        </p:par>
                        <p:par>
                          <p:cTn id="322" fill="hold">
                            <p:stCondLst>
                              <p:cond delay="2500"/>
                            </p:stCondLst>
                            <p:childTnLst>
                              <p:par>
                                <p:cTn id="323" presetID="9" presetClass="entr" presetSubtype="0" fill="hold" grpId="2" nodeType="afterEffect">
                                  <p:stCondLst>
                                    <p:cond delay="0"/>
                                  </p:stCondLst>
                                  <p:childTnLst>
                                    <p:set>
                                      <p:cBhvr>
                                        <p:cTn id="324" dur="1" fill="hold">
                                          <p:stCondLst>
                                            <p:cond delay="0"/>
                                          </p:stCondLst>
                                        </p:cTn>
                                        <p:tgtEl>
                                          <p:spTgt spid="4"/>
                                        </p:tgtEl>
                                        <p:attrNameLst>
                                          <p:attrName>style.visibility</p:attrName>
                                        </p:attrNameLst>
                                      </p:cBhvr>
                                      <p:to>
                                        <p:strVal val="visible"/>
                                      </p:to>
                                    </p:set>
                                    <p:animEffect transition="in" filter="dissolve">
                                      <p:cBhvr>
                                        <p:cTn id="325" dur="500"/>
                                        <p:tgtEl>
                                          <p:spTgt spid="4"/>
                                        </p:tgtEl>
                                      </p:cBhvr>
                                    </p:animEffect>
                                  </p:childTnLst>
                                </p:cTn>
                              </p:par>
                            </p:childTnLst>
                          </p:cTn>
                        </p:par>
                        <p:par>
                          <p:cTn id="326" fill="hold">
                            <p:stCondLst>
                              <p:cond delay="3000"/>
                            </p:stCondLst>
                            <p:childTnLst>
                              <p:par>
                                <p:cTn id="327" presetID="9" presetClass="entr" presetSubtype="0" fill="hold" grpId="2" nodeType="afterEffect">
                                  <p:stCondLst>
                                    <p:cond delay="0"/>
                                  </p:stCondLst>
                                  <p:childTnLst>
                                    <p:set>
                                      <p:cBhvr>
                                        <p:cTn id="328" dur="1" fill="hold">
                                          <p:stCondLst>
                                            <p:cond delay="0"/>
                                          </p:stCondLst>
                                        </p:cTn>
                                        <p:tgtEl>
                                          <p:spTgt spid="5"/>
                                        </p:tgtEl>
                                        <p:attrNameLst>
                                          <p:attrName>style.visibility</p:attrName>
                                        </p:attrNameLst>
                                      </p:cBhvr>
                                      <p:to>
                                        <p:strVal val="visible"/>
                                      </p:to>
                                    </p:set>
                                    <p:animEffect transition="in" filter="dissolve">
                                      <p:cBhvr>
                                        <p:cTn id="329" dur="500"/>
                                        <p:tgtEl>
                                          <p:spTgt spid="5"/>
                                        </p:tgtEl>
                                      </p:cBhvr>
                                    </p:animEffect>
                                  </p:childTnLst>
                                </p:cTn>
                              </p:par>
                            </p:childTnLst>
                          </p:cTn>
                        </p:par>
                        <p:par>
                          <p:cTn id="330" fill="hold">
                            <p:stCondLst>
                              <p:cond delay="3500"/>
                            </p:stCondLst>
                            <p:childTnLst>
                              <p:par>
                                <p:cTn id="331" presetID="9" presetClass="entr" presetSubtype="0" fill="hold" nodeType="afterEffect">
                                  <p:stCondLst>
                                    <p:cond delay="0"/>
                                  </p:stCondLst>
                                  <p:childTnLst>
                                    <p:set>
                                      <p:cBhvr>
                                        <p:cTn id="332" dur="1" fill="hold">
                                          <p:stCondLst>
                                            <p:cond delay="0"/>
                                          </p:stCondLst>
                                        </p:cTn>
                                        <p:tgtEl>
                                          <p:spTgt spid="18"/>
                                        </p:tgtEl>
                                        <p:attrNameLst>
                                          <p:attrName>style.visibility</p:attrName>
                                        </p:attrNameLst>
                                      </p:cBhvr>
                                      <p:to>
                                        <p:strVal val="visible"/>
                                      </p:to>
                                    </p:set>
                                    <p:animEffect transition="in" filter="dissolve">
                                      <p:cBhvr>
                                        <p:cTn id="333" dur="500"/>
                                        <p:tgtEl>
                                          <p:spTgt spid="18"/>
                                        </p:tgtEl>
                                      </p:cBhvr>
                                    </p:animEffect>
                                  </p:childTnLst>
                                </p:cTn>
                              </p:par>
                            </p:childTnLst>
                          </p:cTn>
                        </p:par>
                        <p:par>
                          <p:cTn id="334" fill="hold">
                            <p:stCondLst>
                              <p:cond delay="4000"/>
                            </p:stCondLst>
                            <p:childTnLst>
                              <p:par>
                                <p:cTn id="335" presetID="9" presetClass="entr" presetSubtype="0" fill="hold" nodeType="afterEffect">
                                  <p:stCondLst>
                                    <p:cond delay="0"/>
                                  </p:stCondLst>
                                  <p:childTnLst>
                                    <p:set>
                                      <p:cBhvr>
                                        <p:cTn id="336" dur="1" fill="hold">
                                          <p:stCondLst>
                                            <p:cond delay="0"/>
                                          </p:stCondLst>
                                        </p:cTn>
                                        <p:tgtEl>
                                          <p:spTgt spid="10"/>
                                        </p:tgtEl>
                                        <p:attrNameLst>
                                          <p:attrName>style.visibility</p:attrName>
                                        </p:attrNameLst>
                                      </p:cBhvr>
                                      <p:to>
                                        <p:strVal val="visible"/>
                                      </p:to>
                                    </p:set>
                                    <p:animEffect transition="in" filter="dissolve">
                                      <p:cBhvr>
                                        <p:cTn id="337" dur="500"/>
                                        <p:tgtEl>
                                          <p:spTgt spid="10"/>
                                        </p:tgtEl>
                                      </p:cBhvr>
                                    </p:animEffect>
                                  </p:childTnLst>
                                </p:cTn>
                              </p:par>
                            </p:childTnLst>
                          </p:cTn>
                        </p:par>
                        <p:par>
                          <p:cTn id="338" fill="hold">
                            <p:stCondLst>
                              <p:cond delay="4500"/>
                            </p:stCondLst>
                            <p:childTnLst>
                              <p:par>
                                <p:cTn id="339" presetID="9" presetClass="entr" presetSubtype="0" fill="hold" nodeType="afterEffect">
                                  <p:stCondLst>
                                    <p:cond delay="0"/>
                                  </p:stCondLst>
                                  <p:childTnLst>
                                    <p:set>
                                      <p:cBhvr>
                                        <p:cTn id="340" dur="1" fill="hold">
                                          <p:stCondLst>
                                            <p:cond delay="0"/>
                                          </p:stCondLst>
                                        </p:cTn>
                                        <p:tgtEl>
                                          <p:spTgt spid="20"/>
                                        </p:tgtEl>
                                        <p:attrNameLst>
                                          <p:attrName>style.visibility</p:attrName>
                                        </p:attrNameLst>
                                      </p:cBhvr>
                                      <p:to>
                                        <p:strVal val="visible"/>
                                      </p:to>
                                    </p:set>
                                    <p:animEffect transition="in" filter="dissolve">
                                      <p:cBhvr>
                                        <p:cTn id="341" dur="500"/>
                                        <p:tgtEl>
                                          <p:spTgt spid="20"/>
                                        </p:tgtEl>
                                      </p:cBhvr>
                                    </p:animEffect>
                                  </p:childTnLst>
                                </p:cTn>
                              </p:par>
                            </p:childTnLst>
                          </p:cTn>
                        </p:par>
                        <p:par>
                          <p:cTn id="342" fill="hold">
                            <p:stCondLst>
                              <p:cond delay="5000"/>
                            </p:stCondLst>
                            <p:childTnLst>
                              <p:par>
                                <p:cTn id="343" presetID="9" presetClass="entr" presetSubtype="0" fill="hold" nodeType="afterEffect">
                                  <p:stCondLst>
                                    <p:cond delay="0"/>
                                  </p:stCondLst>
                                  <p:childTnLst>
                                    <p:set>
                                      <p:cBhvr>
                                        <p:cTn id="344" dur="1" fill="hold">
                                          <p:stCondLst>
                                            <p:cond delay="0"/>
                                          </p:stCondLst>
                                        </p:cTn>
                                        <p:tgtEl>
                                          <p:spTgt spid="14"/>
                                        </p:tgtEl>
                                        <p:attrNameLst>
                                          <p:attrName>style.visibility</p:attrName>
                                        </p:attrNameLst>
                                      </p:cBhvr>
                                      <p:to>
                                        <p:strVal val="visible"/>
                                      </p:to>
                                    </p:set>
                                    <p:animEffect transition="in" filter="dissolve">
                                      <p:cBhvr>
                                        <p:cTn id="345" dur="500"/>
                                        <p:tgtEl>
                                          <p:spTgt spid="14"/>
                                        </p:tgtEl>
                                      </p:cBhvr>
                                    </p:animEffect>
                                  </p:childTnLst>
                                </p:cTn>
                              </p:par>
                            </p:childTnLst>
                          </p:cTn>
                        </p:par>
                        <p:par>
                          <p:cTn id="346" fill="hold">
                            <p:stCondLst>
                              <p:cond delay="5500"/>
                            </p:stCondLst>
                            <p:childTnLst>
                              <p:par>
                                <p:cTn id="347" presetID="9" presetClass="entr" presetSubtype="0" fill="hold" nodeType="afterEffect">
                                  <p:stCondLst>
                                    <p:cond delay="0"/>
                                  </p:stCondLst>
                                  <p:childTnLst>
                                    <p:set>
                                      <p:cBhvr>
                                        <p:cTn id="348" dur="1" fill="hold">
                                          <p:stCondLst>
                                            <p:cond delay="0"/>
                                          </p:stCondLst>
                                        </p:cTn>
                                        <p:tgtEl>
                                          <p:spTgt spid="16"/>
                                        </p:tgtEl>
                                        <p:attrNameLst>
                                          <p:attrName>style.visibility</p:attrName>
                                        </p:attrNameLst>
                                      </p:cBhvr>
                                      <p:to>
                                        <p:strVal val="visible"/>
                                      </p:to>
                                    </p:set>
                                    <p:animEffect transition="in" filter="dissolve">
                                      <p:cBhvr>
                                        <p:cTn id="349" dur="500"/>
                                        <p:tgtEl>
                                          <p:spTgt spid="16"/>
                                        </p:tgtEl>
                                      </p:cBhvr>
                                    </p:animEffect>
                                  </p:childTnLst>
                                </p:cTn>
                              </p:par>
                            </p:childTnLst>
                          </p:cTn>
                        </p:par>
                        <p:par>
                          <p:cTn id="350" fill="hold">
                            <p:stCondLst>
                              <p:cond delay="6000"/>
                            </p:stCondLst>
                            <p:childTnLst>
                              <p:par>
                                <p:cTn id="351" presetID="9" presetClass="entr" presetSubtype="0" fill="hold" nodeType="afterEffect">
                                  <p:stCondLst>
                                    <p:cond delay="0"/>
                                  </p:stCondLst>
                                  <p:childTnLst>
                                    <p:set>
                                      <p:cBhvr>
                                        <p:cTn id="352" dur="1" fill="hold">
                                          <p:stCondLst>
                                            <p:cond delay="0"/>
                                          </p:stCondLst>
                                        </p:cTn>
                                        <p:tgtEl>
                                          <p:spTgt spid="12"/>
                                        </p:tgtEl>
                                        <p:attrNameLst>
                                          <p:attrName>style.visibility</p:attrName>
                                        </p:attrNameLst>
                                      </p:cBhvr>
                                      <p:to>
                                        <p:strVal val="visible"/>
                                      </p:to>
                                    </p:set>
                                    <p:animEffect transition="in" filter="dissolve">
                                      <p:cBhvr>
                                        <p:cTn id="353" dur="500"/>
                                        <p:tgtEl>
                                          <p:spTgt spid="12"/>
                                        </p:tgtEl>
                                      </p:cBhvr>
                                    </p:animEffect>
                                  </p:childTnLst>
                                </p:cTn>
                              </p:par>
                            </p:childTnLst>
                          </p:cTn>
                        </p:par>
                        <p:par>
                          <p:cTn id="354" fill="hold">
                            <p:stCondLst>
                              <p:cond delay="6500"/>
                            </p:stCondLst>
                            <p:childTnLst>
                              <p:par>
                                <p:cTn id="355" presetID="22" presetClass="entr" presetSubtype="8" fill="hold" grpId="3" nodeType="afterEffect">
                                  <p:stCondLst>
                                    <p:cond delay="0"/>
                                  </p:stCondLst>
                                  <p:childTnLst>
                                    <p:set>
                                      <p:cBhvr>
                                        <p:cTn id="356" dur="1" fill="hold">
                                          <p:stCondLst>
                                            <p:cond delay="0"/>
                                          </p:stCondLst>
                                        </p:cTn>
                                        <p:tgtEl>
                                          <p:spTgt spid="21"/>
                                        </p:tgtEl>
                                        <p:attrNameLst>
                                          <p:attrName>style.visibility</p:attrName>
                                        </p:attrNameLst>
                                      </p:cBhvr>
                                      <p:to>
                                        <p:strVal val="visible"/>
                                      </p:to>
                                    </p:set>
                                    <p:animEffect transition="in" filter="wipe(left)">
                                      <p:cBhvr>
                                        <p:cTn id="35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4" grpId="1" animBg="1"/>
      <p:bldP spid="4" grpId="2" animBg="1"/>
      <p:bldP spid="21" grpId="0" animBg="1"/>
      <p:bldP spid="21" grpId="1" animBg="1"/>
      <p:bldP spid="21" grpId="3" animBg="1"/>
      <p:bldP spid="5" grpId="0" animBg="1"/>
      <p:bldP spid="5" grpId="1" animBg="1"/>
      <p:bldP spid="5" grpId="2" animBg="1"/>
      <p:bldP spid="51" grpId="0" animBg="1"/>
      <p:bldP spid="51" grpId="1" animBg="1"/>
      <p:bldP spid="51" grpId="2" animBg="1"/>
      <p:bldP spid="3" grpId="0" build="p" animBg="1"/>
      <p:bldP spid="42" grpId="0" animBg="1"/>
      <p:bldP spid="42" grpId="1" animBg="1"/>
      <p:bldP spid="42" grpId="2" animBg="1"/>
      <p:bldP spid="42" grpId="3" animBg="1"/>
      <p:bldP spid="49" grpId="0" animBg="1"/>
      <p:bldP spid="49" grpId="1" animBg="1"/>
      <p:bldP spid="49" grpId="2" animBg="1"/>
      <p:bldP spid="49" grpId="3" animBg="1"/>
      <p:bldP spid="54" grpId="0" animBg="1"/>
      <p:bldP spid="54" grpId="1" animBg="1"/>
      <p:bldP spid="54" grpId="2" animBg="1"/>
      <p:bldP spid="54" grpId="3" animBg="1"/>
      <p:bldP spid="23" grpId="0" animBg="1"/>
      <p:bldP spid="23" grpId="1" animBg="1"/>
      <p:bldP spid="23" grpId="2"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D4A0B39-6A74-454A-92B2-7E1B4D8693C4}"/>
              </a:ext>
            </a:extLst>
          </p:cNvPr>
          <p:cNvSpPr>
            <a:spLocks noGrp="1"/>
          </p:cNvSpPr>
          <p:nvPr>
            <p:ph type="title"/>
          </p:nvPr>
        </p:nvSpPr>
        <p:spPr>
          <a:xfrm>
            <a:off x="371669" y="2117692"/>
            <a:ext cx="1242526" cy="679904"/>
          </a:xfrm>
        </p:spPr>
        <p:txBody>
          <a:bodyPr>
            <a:normAutofit fontScale="90000"/>
          </a:bodyPr>
          <a:lstStyle/>
          <a:p>
            <a:r>
              <a:rPr lang="ru-RU" dirty="0"/>
              <a:t>Счёт</a:t>
            </a:r>
          </a:p>
        </p:txBody>
      </p:sp>
      <p:sp>
        <p:nvSpPr>
          <p:cNvPr id="3" name="Объект 2">
            <a:extLst>
              <a:ext uri="{FF2B5EF4-FFF2-40B4-BE49-F238E27FC236}">
                <a16:creationId xmlns:a16="http://schemas.microsoft.com/office/drawing/2014/main" id="{31094C77-C7BE-6A42-AE8A-186E41ECFB24}"/>
              </a:ext>
            </a:extLst>
          </p:cNvPr>
          <p:cNvSpPr>
            <a:spLocks noGrp="1"/>
          </p:cNvSpPr>
          <p:nvPr>
            <p:ph idx="1"/>
          </p:nvPr>
        </p:nvSpPr>
        <p:spPr>
          <a:xfrm>
            <a:off x="371669" y="2797596"/>
            <a:ext cx="5152053" cy="1262807"/>
          </a:xfrm>
        </p:spPr>
        <p:txBody>
          <a:bodyPr>
            <a:normAutofit/>
          </a:bodyPr>
          <a:lstStyle/>
          <a:p>
            <a:pPr marL="0" indent="0" algn="just">
              <a:buNone/>
            </a:pPr>
            <a:r>
              <a:rPr lang="ru-RU" sz="1200" dirty="0"/>
              <a:t>Время на каждую из партий на табло вы точно не найдёте. Она будет длиться столько, сколько нужно, пока не выявлен победитель. Побеждает та команда, которая первой выиграет 3 партии. Каждая играется до 25 очков. При счёте 24:24 выигрывает та команда, которая первой сможет обеспечить разрыв в два очка. При счёте по партиям 2:2 пятая играется до 15 очков. И здесь при счете 14:14 победит команда, сумевшая обеспечить разницу в два очка.</a:t>
            </a:r>
          </a:p>
        </p:txBody>
      </p:sp>
      <p:pic>
        <p:nvPicPr>
          <p:cNvPr id="5" name="Рисунок 4">
            <a:extLst>
              <a:ext uri="{FF2B5EF4-FFF2-40B4-BE49-F238E27FC236}">
                <a16:creationId xmlns:a16="http://schemas.microsoft.com/office/drawing/2014/main" id="{EAC78270-60AA-0441-BA15-2E41A236C356}"/>
              </a:ext>
            </a:extLst>
          </p:cNvPr>
          <p:cNvPicPr>
            <a:picLocks noChangeAspect="1"/>
          </p:cNvPicPr>
          <p:nvPr/>
        </p:nvPicPr>
        <p:blipFill>
          <a:blip r:embed="rId2"/>
          <a:stretch>
            <a:fillRect/>
          </a:stretch>
        </p:blipFill>
        <p:spPr>
          <a:xfrm>
            <a:off x="5923358" y="0"/>
            <a:ext cx="6268642" cy="6858000"/>
          </a:xfrm>
          <a:prstGeom prst="rect">
            <a:avLst/>
          </a:prstGeom>
        </p:spPr>
      </p:pic>
    </p:spTree>
    <p:extLst>
      <p:ext uri="{BB962C8B-B14F-4D97-AF65-F5344CB8AC3E}">
        <p14:creationId xmlns:p14="http://schemas.microsoft.com/office/powerpoint/2010/main" val="16862647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8" name="Рисунок 27">
            <a:extLst>
              <a:ext uri="{FF2B5EF4-FFF2-40B4-BE49-F238E27FC236}">
                <a16:creationId xmlns:a16="http://schemas.microsoft.com/office/drawing/2014/main" id="{5677B127-75B5-2A4A-847D-697DF1DC2F7F}"/>
              </a:ext>
            </a:extLst>
          </p:cNvPr>
          <p:cNvPicPr>
            <a:picLocks noChangeAspect="1"/>
          </p:cNvPicPr>
          <p:nvPr/>
        </p:nvPicPr>
        <p:blipFill rotWithShape="1">
          <a:blip r:embed="rId2"/>
          <a:srcRect l="9418" t="-454" r="168" b="-1086"/>
          <a:stretch/>
        </p:blipFill>
        <p:spPr>
          <a:xfrm>
            <a:off x="2449792" y="991233"/>
            <a:ext cx="7347916" cy="4255911"/>
          </a:xfrm>
          <a:prstGeom prst="rect">
            <a:avLst/>
          </a:prstGeom>
        </p:spPr>
      </p:pic>
      <p:pic>
        <p:nvPicPr>
          <p:cNvPr id="7" name="Рисунок 6">
            <a:extLst>
              <a:ext uri="{FF2B5EF4-FFF2-40B4-BE49-F238E27FC236}">
                <a16:creationId xmlns:a16="http://schemas.microsoft.com/office/drawing/2014/main" id="{BD93BA17-FDF5-A941-B1BC-7D5F59DC83A3}"/>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40665" b="70626" l="49706" r="55444">
                        <a14:foregroundMark x1="53801" y1="42473" x2="53874" y2="44379"/>
                        <a14:foregroundMark x1="52820" y1="64076" x2="51496" y2="69013"/>
                        <a14:foregroundMark x1="50098" y1="68719" x2="50760" y2="66520"/>
                        <a14:foregroundMark x1="53923" y1="60215" x2="53212" y2="57722"/>
                        <a14:foregroundMark x1="53727" y1="50831" x2="54120" y2="54252"/>
                        <a14:foregroundMark x1="51839" y1="61486" x2="50834" y2="66813"/>
                        <a14:foregroundMark x1="52673" y1="63392" x2="52305" y2="65054"/>
                        <a14:foregroundMark x1="51447" y1="61144" x2="50858" y2="64076"/>
                        <a14:backgroundMark x1="51888" y1="44330" x2="50785" y2="47116"/>
                        <a14:backgroundMark x1="52281" y1="45161" x2="51545" y2="45161"/>
                        <a14:backgroundMark x1="53139" y1="65543" x2="54733" y2="60508"/>
                        <a14:backgroundMark x1="50123" y1="64027" x2="50981" y2="60459"/>
                        <a14:backgroundMark x1="50711" y1="63539" x2="50392" y2="65152"/>
                        <a14:backgroundMark x1="52158" y1="62805" x2="51300" y2="66569"/>
                        <a14:backgroundMark x1="53531" y1="54545" x2="55051" y2="59091"/>
                        <a14:backgroundMark x1="50368" y1="51662" x2="50098" y2="53568"/>
                        <a14:backgroundMark x1="53286" y1="52933" x2="53335" y2="55083"/>
                        <a14:backgroundMark x1="50368" y1="59629" x2="50294" y2="56354"/>
                        <a14:backgroundMark x1="52281" y1="61975" x2="52158" y2="63490"/>
                      </a14:backgroundRemoval>
                    </a14:imgEffect>
                  </a14:imgLayer>
                </a14:imgProps>
              </a:ext>
            </a:extLst>
          </a:blip>
          <a:srcRect l="48478" t="39650" r="43741" b="28494"/>
          <a:stretch/>
        </p:blipFill>
        <p:spPr>
          <a:xfrm>
            <a:off x="5615940" y="2649566"/>
            <a:ext cx="632297" cy="1335180"/>
          </a:xfrm>
          <a:prstGeom prst="rect">
            <a:avLst/>
          </a:prstGeom>
        </p:spPr>
      </p:pic>
      <p:sp>
        <p:nvSpPr>
          <p:cNvPr id="14" name="Прямоугольник 13">
            <a:extLst>
              <a:ext uri="{FF2B5EF4-FFF2-40B4-BE49-F238E27FC236}">
                <a16:creationId xmlns:a16="http://schemas.microsoft.com/office/drawing/2014/main" id="{389CBC8E-6ADA-C64D-B5B9-E9B3A00F4F7A}"/>
              </a:ext>
            </a:extLst>
          </p:cNvPr>
          <p:cNvSpPr/>
          <p:nvPr/>
        </p:nvSpPr>
        <p:spPr>
          <a:xfrm>
            <a:off x="4607708" y="5307319"/>
            <a:ext cx="7477181" cy="1200329"/>
          </a:xfrm>
          <a:prstGeom prst="rect">
            <a:avLst/>
          </a:prstGeom>
          <a:solidFill>
            <a:schemeClr val="bg1">
              <a:alpha val="70000"/>
            </a:schemeClr>
          </a:solidFill>
        </p:spPr>
        <p:txBody>
          <a:bodyPr wrap="square">
            <a:spAutoFit/>
          </a:bodyPr>
          <a:lstStyle/>
          <a:p>
            <a:pPr algn="just"/>
            <a:r>
              <a:rPr lang="ru-RU" sz="1200" b="1" i="0" u="none" strike="noStrike" dirty="0">
                <a:effectLst/>
                <a:latin typeface="Trebuchet MS" panose="020B0703020202090204" pitchFamily="34" charset="0"/>
              </a:rPr>
              <a:t>Диагональный</a:t>
            </a:r>
          </a:p>
          <a:p>
            <a:pPr algn="just"/>
            <a:r>
              <a:rPr lang="ru-RU" sz="1200" b="0" i="0" u="none" strike="noStrike" dirty="0">
                <a:effectLst/>
                <a:latin typeface="Trebuchet MS" panose="020B0703020202090204" pitchFamily="34" charset="0"/>
              </a:rPr>
              <a:t>Игроки, которые располагаются в передней зоне справа от центрального блокирующего, как правило выполняют роль нападающего и помогают в блоке центральному нападающему. Он самый мощный и прыгучий игрок команды. Диагональный способен атаковать как с передней, так и с задней линии, в приёме мяча обычно не участвует, чтобы всегда быть готовым к нападению. Именно диагональный игрок считается основным поставщиком очков для своей команды.</a:t>
            </a:r>
            <a:endParaRPr lang="ru-RU" sz="1200" dirty="0"/>
          </a:p>
        </p:txBody>
      </p:sp>
      <p:sp>
        <p:nvSpPr>
          <p:cNvPr id="20" name="Штриховая стрелка вправо 19">
            <a:extLst>
              <a:ext uri="{FF2B5EF4-FFF2-40B4-BE49-F238E27FC236}">
                <a16:creationId xmlns:a16="http://schemas.microsoft.com/office/drawing/2014/main" id="{007E78AF-7427-9B49-B584-E03A66A40CE3}"/>
              </a:ext>
            </a:extLst>
          </p:cNvPr>
          <p:cNvSpPr/>
          <p:nvPr/>
        </p:nvSpPr>
        <p:spPr>
          <a:xfrm>
            <a:off x="1497974" y="3406111"/>
            <a:ext cx="1335835" cy="623087"/>
          </a:xfrm>
          <a:prstGeom prst="stripedRightArrow">
            <a:avLst/>
          </a:prstGeom>
          <a:gradFill>
            <a:gsLst>
              <a:gs pos="5000">
                <a:schemeClr val="bg1"/>
              </a:gs>
              <a:gs pos="50000">
                <a:schemeClr val="bg1">
                  <a:alpha val="37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a16="http://schemas.microsoft.com/office/drawing/2014/main" id="{A52C453C-5DB6-1746-94B8-4518DE028F22}"/>
              </a:ext>
            </a:extLst>
          </p:cNvPr>
          <p:cNvSpPr/>
          <p:nvPr/>
        </p:nvSpPr>
        <p:spPr>
          <a:xfrm>
            <a:off x="56391" y="3163404"/>
            <a:ext cx="2281956" cy="1938992"/>
          </a:xfrm>
          <a:prstGeom prst="rect">
            <a:avLst/>
          </a:prstGeom>
          <a:solidFill>
            <a:schemeClr val="bg1">
              <a:alpha val="70000"/>
            </a:schemeClr>
          </a:solidFill>
        </p:spPr>
        <p:txBody>
          <a:bodyPr wrap="square">
            <a:spAutoFit/>
          </a:bodyPr>
          <a:lstStyle/>
          <a:p>
            <a:pPr algn="just"/>
            <a:r>
              <a:rPr lang="ru-RU" sz="1200" b="1" i="0" u="none" strike="noStrike" dirty="0" err="1">
                <a:effectLst/>
                <a:latin typeface="Trebuchet MS" panose="020B0703020202090204" pitchFamily="34" charset="0"/>
              </a:rPr>
              <a:t>Доигровщик</a:t>
            </a:r>
            <a:endParaRPr lang="ru-RU" sz="1200" b="1" i="0" u="none" strike="noStrike" dirty="0">
              <a:effectLst/>
              <a:latin typeface="Trebuchet MS" panose="020B0703020202090204" pitchFamily="34" charset="0"/>
            </a:endParaRPr>
          </a:p>
          <a:p>
            <a:pPr algn="just"/>
            <a:r>
              <a:rPr lang="ru-RU" sz="1200" b="0" i="0" u="none" strike="noStrike" dirty="0">
                <a:effectLst/>
                <a:latin typeface="Trebuchet MS" panose="020B0703020202090204" pitchFamily="34" charset="0"/>
              </a:rPr>
              <a:t>Располагается  чаще всего на этой позиции (в зоне №4). Настоящий универсал, умеет на площадке практически всё. В обязанности </a:t>
            </a:r>
            <a:r>
              <a:rPr lang="ru-RU" sz="1200" b="0" i="0" u="none" strike="noStrike" dirty="0" err="1">
                <a:effectLst/>
                <a:latin typeface="Trebuchet MS" panose="020B0703020202090204" pitchFamily="34" charset="0"/>
              </a:rPr>
              <a:t>доигровщика</a:t>
            </a:r>
            <a:r>
              <a:rPr lang="ru-RU" sz="1200" b="0" i="0" u="none" strike="noStrike" dirty="0">
                <a:effectLst/>
                <a:latin typeface="Trebuchet MS" panose="020B0703020202090204" pitchFamily="34" charset="0"/>
              </a:rPr>
              <a:t> входит приём подачи соперника и атака со сложных передач при организованном блоке.</a:t>
            </a:r>
            <a:endParaRPr lang="ru-RU" sz="1200" dirty="0"/>
          </a:p>
        </p:txBody>
      </p:sp>
      <p:sp>
        <p:nvSpPr>
          <p:cNvPr id="21" name="Штриховая стрелка вправо 20">
            <a:extLst>
              <a:ext uri="{FF2B5EF4-FFF2-40B4-BE49-F238E27FC236}">
                <a16:creationId xmlns:a16="http://schemas.microsoft.com/office/drawing/2014/main" id="{78755BA9-D4C5-6F48-89B0-673296A471DC}"/>
              </a:ext>
            </a:extLst>
          </p:cNvPr>
          <p:cNvSpPr/>
          <p:nvPr/>
        </p:nvSpPr>
        <p:spPr>
          <a:xfrm>
            <a:off x="1902524" y="2452480"/>
            <a:ext cx="3990971" cy="623087"/>
          </a:xfrm>
          <a:prstGeom prst="stripedRightArrow">
            <a:avLst/>
          </a:prstGeom>
          <a:gradFill flip="none" rotWithShape="1">
            <a:gsLst>
              <a:gs pos="0">
                <a:schemeClr val="bg1"/>
              </a:gs>
              <a:gs pos="68000">
                <a:schemeClr val="bg1">
                  <a:alpha val="55000"/>
                </a:schemeClr>
              </a:gs>
              <a:gs pos="99000">
                <a:schemeClr val="accent1">
                  <a:tint val="23500"/>
                  <a:satMod val="160000"/>
                  <a:alpha val="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Прямоугольник 10">
            <a:extLst>
              <a:ext uri="{FF2B5EF4-FFF2-40B4-BE49-F238E27FC236}">
                <a16:creationId xmlns:a16="http://schemas.microsoft.com/office/drawing/2014/main" id="{28441B03-3728-C145-A707-4C593FEF3B8C}"/>
              </a:ext>
            </a:extLst>
          </p:cNvPr>
          <p:cNvSpPr/>
          <p:nvPr/>
        </p:nvSpPr>
        <p:spPr>
          <a:xfrm>
            <a:off x="69800" y="5312722"/>
            <a:ext cx="4421279" cy="1384995"/>
          </a:xfrm>
          <a:prstGeom prst="rect">
            <a:avLst/>
          </a:prstGeom>
          <a:solidFill>
            <a:schemeClr val="bg1">
              <a:alpha val="70000"/>
            </a:schemeClr>
          </a:solidFill>
        </p:spPr>
        <p:txBody>
          <a:bodyPr wrap="square">
            <a:spAutoFit/>
          </a:bodyPr>
          <a:lstStyle/>
          <a:p>
            <a:pPr algn="just"/>
            <a:r>
              <a:rPr lang="ru-RU" sz="1200" b="1" i="0" u="none" strike="noStrike" dirty="0">
                <a:effectLst/>
                <a:latin typeface="Trebuchet MS" panose="020B0703020202090204" pitchFamily="34" charset="0"/>
              </a:rPr>
              <a:t>Либеро</a:t>
            </a:r>
          </a:p>
          <a:p>
            <a:pPr algn="just"/>
            <a:r>
              <a:rPr lang="ru-RU" sz="1200" b="0" i="0" u="none" strike="noStrike" dirty="0">
                <a:effectLst/>
                <a:latin typeface="Trebuchet MS" panose="020B0703020202090204" pitchFamily="34" charset="0"/>
              </a:rPr>
              <a:t>Обычно располагается на задне</a:t>
            </a:r>
            <a:r>
              <a:rPr lang="ru-RU" sz="1200" dirty="0">
                <a:latin typeface="Trebuchet MS" panose="020B0703020202090204" pitchFamily="34" charset="0"/>
              </a:rPr>
              <a:t>й </a:t>
            </a:r>
            <a:r>
              <a:rPr lang="ru-RU" sz="1200" b="0" i="0" u="none" strike="noStrike" dirty="0">
                <a:effectLst/>
                <a:latin typeface="Trebuchet MS" panose="020B0703020202090204" pitchFamily="34" charset="0"/>
              </a:rPr>
              <a:t>линии. Это основной принимающий подач и нападающих ударов соперника. Как правило самый низкий игрок в команде, его рост редко превышает 190 см. У этого игрока ограниченный набор функций. Ему запрещено подавать и участвовать в атакующих действиях. Только защита.</a:t>
            </a:r>
            <a:endParaRPr lang="ru-RU" sz="1200" dirty="0"/>
          </a:p>
        </p:txBody>
      </p:sp>
      <p:sp>
        <p:nvSpPr>
          <p:cNvPr id="22" name="Штриховая стрелка вправо 21">
            <a:extLst>
              <a:ext uri="{FF2B5EF4-FFF2-40B4-BE49-F238E27FC236}">
                <a16:creationId xmlns:a16="http://schemas.microsoft.com/office/drawing/2014/main" id="{6DB6EDC0-2085-FB40-A9B0-29DDED31E071}"/>
              </a:ext>
            </a:extLst>
          </p:cNvPr>
          <p:cNvSpPr/>
          <p:nvPr/>
        </p:nvSpPr>
        <p:spPr>
          <a:xfrm rot="5400000">
            <a:off x="5893114" y="1082648"/>
            <a:ext cx="1889839" cy="623087"/>
          </a:xfrm>
          <a:prstGeom prst="stripedRightArrow">
            <a:avLst/>
          </a:prstGeom>
          <a:gradFill>
            <a:gsLst>
              <a:gs pos="10000">
                <a:schemeClr val="bg1"/>
              </a:gs>
              <a:gs pos="63000">
                <a:schemeClr val="bg1">
                  <a:alpha val="37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Прямоугольник 11">
            <a:extLst>
              <a:ext uri="{FF2B5EF4-FFF2-40B4-BE49-F238E27FC236}">
                <a16:creationId xmlns:a16="http://schemas.microsoft.com/office/drawing/2014/main" id="{F09C60FE-5E68-514E-BC11-B0D8B9B52D5B}"/>
              </a:ext>
            </a:extLst>
          </p:cNvPr>
          <p:cNvSpPr/>
          <p:nvPr/>
        </p:nvSpPr>
        <p:spPr>
          <a:xfrm>
            <a:off x="56389" y="959724"/>
            <a:ext cx="2281958" cy="2123658"/>
          </a:xfrm>
          <a:prstGeom prst="rect">
            <a:avLst/>
          </a:prstGeom>
          <a:solidFill>
            <a:schemeClr val="bg1">
              <a:alpha val="70000"/>
            </a:schemeClr>
          </a:solidFill>
        </p:spPr>
        <p:txBody>
          <a:bodyPr wrap="square">
            <a:spAutoFit/>
          </a:bodyPr>
          <a:lstStyle/>
          <a:p>
            <a:pPr algn="just"/>
            <a:r>
              <a:rPr lang="ru-RU" sz="1200" b="1" i="0" u="none" strike="noStrike" dirty="0">
                <a:effectLst/>
                <a:latin typeface="Trebuchet MS" panose="020B0703020202090204" pitchFamily="34" charset="0"/>
              </a:rPr>
              <a:t>Центральный блокирующий</a:t>
            </a:r>
          </a:p>
          <a:p>
            <a:pPr algn="just"/>
            <a:r>
              <a:rPr lang="ru-RU" sz="1200" b="0" i="0" u="none" strike="noStrike" dirty="0">
                <a:effectLst/>
                <a:latin typeface="Trebuchet MS" panose="020B0703020202090204" pitchFamily="34" charset="0"/>
              </a:rPr>
              <a:t>Располагается  у сетки в центре, как правило в команде это самый высокий игрок. Его основная задача блокирование атак соперника. Обычно центральный блокирующий не участвует в приёме подач, за него эту функцию на себя берёт либеро.</a:t>
            </a:r>
            <a:endParaRPr lang="ru-RU" sz="1200" dirty="0"/>
          </a:p>
        </p:txBody>
      </p:sp>
      <p:sp>
        <p:nvSpPr>
          <p:cNvPr id="13" name="Прямоугольник 12">
            <a:extLst>
              <a:ext uri="{FF2B5EF4-FFF2-40B4-BE49-F238E27FC236}">
                <a16:creationId xmlns:a16="http://schemas.microsoft.com/office/drawing/2014/main" id="{FC128A9C-1180-3346-AD50-316B9EF57D95}"/>
              </a:ext>
            </a:extLst>
          </p:cNvPr>
          <p:cNvSpPr/>
          <p:nvPr/>
        </p:nvSpPr>
        <p:spPr>
          <a:xfrm>
            <a:off x="69800" y="48269"/>
            <a:ext cx="9171304" cy="830997"/>
          </a:xfrm>
          <a:prstGeom prst="rect">
            <a:avLst/>
          </a:prstGeom>
          <a:solidFill>
            <a:schemeClr val="bg1">
              <a:alpha val="70000"/>
            </a:schemeClr>
          </a:solidFill>
        </p:spPr>
        <p:txBody>
          <a:bodyPr wrap="square">
            <a:spAutoFit/>
          </a:bodyPr>
          <a:lstStyle/>
          <a:p>
            <a:pPr algn="just"/>
            <a:r>
              <a:rPr lang="ru-RU" sz="1200" b="1" i="0" u="none" strike="noStrike" dirty="0">
                <a:effectLst/>
                <a:latin typeface="Trebuchet MS" panose="020B0703020202090204" pitchFamily="34" charset="0"/>
              </a:rPr>
              <a:t>Связующий</a:t>
            </a:r>
          </a:p>
          <a:p>
            <a:pPr algn="just"/>
            <a:r>
              <a:rPr lang="ru-RU" sz="1200" b="0" i="0" u="none" strike="noStrike" dirty="0">
                <a:effectLst/>
                <a:latin typeface="Trebuchet MS" panose="020B0703020202090204" pitchFamily="34" charset="0"/>
              </a:rPr>
              <a:t>Настоящий мозг команды. Именно он определяет игру и варианты атаки своих партнёров по команде. Из трёх разрешённых правилами касаний ему доверяют каждое второе. В этот момент и определяется вектор развития очередной атаки. Связующий очень много перемещается по площадке, готовясь принять первый пас от либеро.</a:t>
            </a:r>
            <a:endParaRPr lang="ru-RU" sz="1200" dirty="0"/>
          </a:p>
        </p:txBody>
      </p:sp>
      <p:sp>
        <p:nvSpPr>
          <p:cNvPr id="2" name="Заголовок 1">
            <a:extLst>
              <a:ext uri="{FF2B5EF4-FFF2-40B4-BE49-F238E27FC236}">
                <a16:creationId xmlns:a16="http://schemas.microsoft.com/office/drawing/2014/main" id="{8F43A529-7890-504C-A958-96385C4813C3}"/>
              </a:ext>
            </a:extLst>
          </p:cNvPr>
          <p:cNvSpPr>
            <a:spLocks noGrp="1"/>
          </p:cNvSpPr>
          <p:nvPr>
            <p:ph type="title"/>
          </p:nvPr>
        </p:nvSpPr>
        <p:spPr>
          <a:xfrm>
            <a:off x="9044829" y="179370"/>
            <a:ext cx="3070362" cy="1060949"/>
          </a:xfrm>
          <a:noFill/>
        </p:spPr>
        <p:txBody>
          <a:bodyPr>
            <a:normAutofit fontScale="90000"/>
          </a:bodyPr>
          <a:lstStyle/>
          <a:p>
            <a:pPr algn="r"/>
            <a:r>
              <a:rPr lang="ru-RU" dirty="0"/>
              <a:t>Командный состав</a:t>
            </a:r>
          </a:p>
        </p:txBody>
      </p:sp>
      <p:sp>
        <p:nvSpPr>
          <p:cNvPr id="15" name="Прямоугольник 14">
            <a:extLst>
              <a:ext uri="{FF2B5EF4-FFF2-40B4-BE49-F238E27FC236}">
                <a16:creationId xmlns:a16="http://schemas.microsoft.com/office/drawing/2014/main" id="{DFF9E516-A99F-A949-8AFD-FCB5DE4D4DB1}"/>
              </a:ext>
            </a:extLst>
          </p:cNvPr>
          <p:cNvSpPr/>
          <p:nvPr/>
        </p:nvSpPr>
        <p:spPr>
          <a:xfrm>
            <a:off x="9900193" y="1348792"/>
            <a:ext cx="2184695" cy="1200329"/>
          </a:xfrm>
          <a:prstGeom prst="rect">
            <a:avLst/>
          </a:prstGeom>
        </p:spPr>
        <p:txBody>
          <a:bodyPr wrap="square">
            <a:spAutoFit/>
          </a:bodyPr>
          <a:lstStyle/>
          <a:p>
            <a:pPr algn="just"/>
            <a:r>
              <a:rPr lang="ru-RU" sz="1200" dirty="0">
                <a:latin typeface="Trebuchet MS" panose="020B0703020202090204" pitchFamily="34" charset="0"/>
              </a:rPr>
              <a:t>Каждая команда может заявить на матч не более 14 волейболистов, из которых на площадку может выходить только шесть человек.</a:t>
            </a:r>
            <a:endParaRPr lang="ru-RU" sz="1200" dirty="0"/>
          </a:p>
        </p:txBody>
      </p:sp>
      <p:pic>
        <p:nvPicPr>
          <p:cNvPr id="23" name="Рисунок 22">
            <a:extLst>
              <a:ext uri="{FF2B5EF4-FFF2-40B4-BE49-F238E27FC236}">
                <a16:creationId xmlns:a16="http://schemas.microsoft.com/office/drawing/2014/main" id="{26239DC5-3211-EB4E-96C9-604DBF6FC7DF}"/>
              </a:ext>
            </a:extLst>
          </p:cNvPr>
          <p:cNvPicPr>
            <a:picLocks noChangeAspect="1"/>
          </p:cNvPicPr>
          <p:nvPr/>
        </p:nvPicPr>
        <p:blipFill rotWithShape="1">
          <a:blip r:embed="rId5">
            <a:extLst>
              <a:ext uri="{BEBA8EAE-BF5A-486C-A8C5-ECC9F3942E4B}">
                <a14:imgProps xmlns:a14="http://schemas.microsoft.com/office/drawing/2010/main">
                  <a14:imgLayer r:embed="rId6">
                    <a14:imgEffect>
                      <a14:backgroundRemoval t="26442" b="58602" l="90069" r="100000">
                        <a14:foregroundMark x1="96199" y1="33382" x2="96003" y2="35093"/>
                        <a14:foregroundMark x1="97008" y1="43744" x2="97254" y2="41496"/>
                        <a14:foregroundMark x1="93526" y1="42473" x2="94164" y2="40811"/>
                        <a14:foregroundMark x1="93477" y1="43304" x2="93526" y2="42669"/>
                        <a14:foregroundMark x1="95831" y1="29765" x2="95782" y2="31378"/>
                        <a14:foregroundMark x1="95562" y1="29668" x2="95365" y2="30743"/>
                        <a14:backgroundMark x1="94483" y1="29423" x2="91687" y2="35288"/>
                        <a14:backgroundMark x1="97057" y1="32698" x2="97155" y2="30108"/>
                        <a14:backgroundMark x1="96984" y1="32942" x2="99142" y2="34018"/>
                        <a14:backgroundMark x1="98357" y1="34409" x2="98259" y2="36168"/>
                        <a14:backgroundMark x1="93870" y1="43157" x2="93870" y2="43988"/>
                      </a14:backgroundRemoval>
                    </a14:imgEffect>
                  </a14:imgLayer>
                </a14:imgProps>
              </a:ext>
            </a:extLst>
          </a:blip>
          <a:srcRect l="90461" t="26787" b="42852"/>
          <a:stretch/>
        </p:blipFill>
        <p:spPr>
          <a:xfrm>
            <a:off x="9027693" y="2115181"/>
            <a:ext cx="775240" cy="1272511"/>
          </a:xfrm>
          <a:prstGeom prst="rect">
            <a:avLst/>
          </a:prstGeom>
        </p:spPr>
      </p:pic>
      <p:sp>
        <p:nvSpPr>
          <p:cNvPr id="19" name="Штриховая стрелка вправо 18">
            <a:extLst>
              <a:ext uri="{FF2B5EF4-FFF2-40B4-BE49-F238E27FC236}">
                <a16:creationId xmlns:a16="http://schemas.microsoft.com/office/drawing/2014/main" id="{0D59D69A-181E-8B4F-A50B-B78126CA9FC0}"/>
              </a:ext>
            </a:extLst>
          </p:cNvPr>
          <p:cNvSpPr/>
          <p:nvPr/>
        </p:nvSpPr>
        <p:spPr>
          <a:xfrm rot="14973310">
            <a:off x="8898072" y="3197459"/>
            <a:ext cx="1642709" cy="541850"/>
          </a:xfrm>
          <a:prstGeom prst="stripedRightArrow">
            <a:avLst/>
          </a:prstGeom>
          <a:gradFill>
            <a:gsLst>
              <a:gs pos="11000">
                <a:schemeClr val="bg1"/>
              </a:gs>
              <a:gs pos="63000">
                <a:schemeClr val="bg1">
                  <a:alpha val="37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рямоугольник 4">
            <a:extLst>
              <a:ext uri="{FF2B5EF4-FFF2-40B4-BE49-F238E27FC236}">
                <a16:creationId xmlns:a16="http://schemas.microsoft.com/office/drawing/2014/main" id="{F09FE5C8-0633-A14B-A707-7C2692CA2A29}"/>
              </a:ext>
            </a:extLst>
          </p:cNvPr>
          <p:cNvSpPr/>
          <p:nvPr/>
        </p:nvSpPr>
        <p:spPr>
          <a:xfrm>
            <a:off x="9900193" y="2794072"/>
            <a:ext cx="2214998" cy="2308324"/>
          </a:xfrm>
          <a:prstGeom prst="rect">
            <a:avLst/>
          </a:prstGeom>
          <a:solidFill>
            <a:schemeClr val="bg1">
              <a:alpha val="70000"/>
            </a:schemeClr>
          </a:solidFill>
        </p:spPr>
        <p:txBody>
          <a:bodyPr wrap="square">
            <a:spAutoFit/>
          </a:bodyPr>
          <a:lstStyle/>
          <a:p>
            <a:pPr algn="just"/>
            <a:r>
              <a:rPr lang="ru-RU" sz="1200" b="1" i="0" u="none" strike="noStrike" dirty="0">
                <a:effectLst/>
                <a:latin typeface="Trebuchet MS" panose="020B0703020202090204" pitchFamily="34" charset="0"/>
              </a:rPr>
              <a:t>Тренер</a:t>
            </a:r>
          </a:p>
          <a:p>
            <a:pPr algn="just"/>
            <a:r>
              <a:rPr lang="ru-RU" sz="1200" b="0" i="0" u="none" strike="noStrike" dirty="0">
                <a:effectLst/>
                <a:latin typeface="Trebuchet MS" panose="020B0703020202090204" pitchFamily="34" charset="0"/>
              </a:rPr>
              <a:t>Тренер своим волевым решением производит замены. Кроме игроков и тренерского штаба, на скамейке находятся помощник тренера, врач и массажист. К слову, наставник команды имеет право взять 30-секундный перерыв дважды за одну партию.</a:t>
            </a:r>
            <a:endParaRPr lang="ru-RU" sz="1200" dirty="0"/>
          </a:p>
        </p:txBody>
      </p:sp>
      <p:pic>
        <p:nvPicPr>
          <p:cNvPr id="24" name="Рисунок 23">
            <a:extLst>
              <a:ext uri="{FF2B5EF4-FFF2-40B4-BE49-F238E27FC236}">
                <a16:creationId xmlns:a16="http://schemas.microsoft.com/office/drawing/2014/main" id="{FCEF92D5-63FF-844F-95E6-662E7B27DE9A}"/>
              </a:ext>
            </a:extLst>
          </p:cNvPr>
          <p:cNvPicPr>
            <a:picLocks noChangeAspect="1"/>
          </p:cNvPicPr>
          <p:nvPr/>
        </p:nvPicPr>
        <p:blipFill rotWithShape="1">
          <a:blip r:embed="rId7">
            <a:extLst>
              <a:ext uri="{BEBA8EAE-BF5A-486C-A8C5-ECC9F3942E4B}">
                <a14:imgProps xmlns:a14="http://schemas.microsoft.com/office/drawing/2010/main">
                  <a14:imgLayer r:embed="rId8">
                    <a14:imgEffect>
                      <a14:backgroundRemoval t="43988" b="77810" l="90118" r="99485">
                        <a14:foregroundMark x1="95709" y1="75806" x2="94654" y2="70283"/>
                        <a14:foregroundMark x1="94973" y1="75758" x2="95807" y2="74976"/>
                        <a14:foregroundMark x1="95684" y1="75758" x2="96199" y2="75122"/>
                        <a14:foregroundMark x1="96297" y1="75122" x2="95905" y2="74585"/>
                        <a14:foregroundMark x1="95537" y1="67009" x2="98259" y2="74242"/>
                        <a14:foregroundMark x1="97057" y1="69453" x2="98308" y2="73607"/>
                        <a14:foregroundMark x1="97670" y1="75953" x2="98063" y2="73998"/>
                        <a14:foregroundMark x1="97744" y1="76295" x2="98014" y2="75367"/>
                        <a14:foregroundMark x1="90878" y1="51564" x2="91295" y2="56745"/>
                        <a14:foregroundMark x1="90608" y1="50538" x2="91589" y2="49902"/>
                        <a14:backgroundMark x1="91932" y1="56109" x2="92276" y2="58553"/>
                        <a14:backgroundMark x1="91810" y1="54936" x2="92006" y2="56598"/>
                        <a14:backgroundMark x1="90412" y1="45357" x2="90436" y2="48876"/>
                        <a14:backgroundMark x1="90338" y1="45748" x2="91687" y2="44135"/>
                        <a14:backgroundMark x1="91810" y1="65200" x2="90486" y2="58847"/>
                        <a14:backgroundMark x1="91148" y1="57087" x2="90755" y2="55376"/>
                        <a14:backgroundMark x1="90755" y1="53715" x2="90486" y2="48338"/>
                      </a14:backgroundRemoval>
                    </a14:imgEffect>
                  </a14:imgLayer>
                </a14:imgProps>
              </a:ext>
            </a:extLst>
          </a:blip>
          <a:srcRect l="89034" t="41684" b="21242"/>
          <a:stretch/>
        </p:blipFill>
        <p:spPr>
          <a:xfrm>
            <a:off x="8916248" y="2739055"/>
            <a:ext cx="891137" cy="1553861"/>
          </a:xfrm>
          <a:prstGeom prst="rect">
            <a:avLst/>
          </a:prstGeom>
        </p:spPr>
      </p:pic>
      <p:sp>
        <p:nvSpPr>
          <p:cNvPr id="17" name="Штриховая стрелка вправо 16">
            <a:extLst>
              <a:ext uri="{FF2B5EF4-FFF2-40B4-BE49-F238E27FC236}">
                <a16:creationId xmlns:a16="http://schemas.microsoft.com/office/drawing/2014/main" id="{4A3A2A0F-5555-0E4E-90A0-A48155AE4881}"/>
              </a:ext>
            </a:extLst>
          </p:cNvPr>
          <p:cNvSpPr/>
          <p:nvPr/>
        </p:nvSpPr>
        <p:spPr>
          <a:xfrm rot="16200000">
            <a:off x="8225478" y="4475812"/>
            <a:ext cx="2031251" cy="623087"/>
          </a:xfrm>
          <a:prstGeom prst="stripedRightArrow">
            <a:avLst/>
          </a:prstGeom>
          <a:gradFill flip="none" rotWithShape="1">
            <a:gsLst>
              <a:gs pos="0">
                <a:schemeClr val="bg1"/>
              </a:gs>
              <a:gs pos="63000">
                <a:schemeClr val="bg1">
                  <a:alpha val="37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5" name="Рисунок 24">
            <a:extLst>
              <a:ext uri="{FF2B5EF4-FFF2-40B4-BE49-F238E27FC236}">
                <a16:creationId xmlns:a16="http://schemas.microsoft.com/office/drawing/2014/main" id="{21A47D43-30A7-A344-91DD-84CB84A876F8}"/>
              </a:ext>
            </a:extLst>
          </p:cNvPr>
          <p:cNvPicPr>
            <a:picLocks noChangeAspect="1"/>
          </p:cNvPicPr>
          <p:nvPr/>
        </p:nvPicPr>
        <p:blipFill rotWithShape="1">
          <a:blip r:embed="rId9">
            <a:extLst>
              <a:ext uri="{BEBA8EAE-BF5A-486C-A8C5-ECC9F3942E4B}">
                <a14:imgProps xmlns:a14="http://schemas.microsoft.com/office/drawing/2010/main">
                  <a14:imgLayer r:embed="rId10">
                    <a14:imgEffect>
                      <a14:backgroundRemoval t="43548" b="82405" l="66233" r="76680">
                        <a14:foregroundMark x1="70917" y1="74536" x2="70059" y2="70088"/>
                        <a14:foregroundMark x1="72830" y1="75220" x2="72756" y2="68573"/>
                        <a14:foregroundMark x1="72634" y1="73998" x2="72388" y2="69404"/>
                        <a14:foregroundMark x1="70721" y1="74291" x2="69691" y2="71359"/>
                        <a14:foregroundMark x1="70157" y1="75220" x2="70795" y2="74291"/>
                        <a14:foregroundMark x1="71211" y1="73754" x2="70647" y2="71799"/>
                        <a14:foregroundMark x1="72658" y1="55132" x2="73811" y2="57331"/>
                        <a14:foregroundMark x1="73173" y1="55083" x2="74080" y2="57722"/>
                        <a14:foregroundMark x1="73026" y1="59482" x2="74080" y2="57967"/>
                        <a14:foregroundMark x1="69789" y1="62121" x2="69397" y2="56794"/>
                        <a14:foregroundMark x1="70255" y1="50147" x2="70059" y2="52346"/>
                        <a14:backgroundMark x1="74767" y1="63539" x2="74939" y2="66422"/>
                        <a14:backgroundMark x1="68440" y1="63930" x2="68440" y2="65885"/>
                        <a14:backgroundMark x1="68342" y1="71603" x2="68342" y2="73754"/>
                        <a14:backgroundMark x1="74693" y1="71505" x2="74620" y2="73754"/>
                        <a14:backgroundMark x1="73345" y1="72043" x2="73418" y2="73412"/>
                        <a14:backgroundMark x1="71653" y1="71799" x2="71800" y2="73558"/>
                        <a14:backgroundMark x1="72658" y1="57331" x2="72658" y2="58456"/>
                        <a14:backgroundMark x1="72707" y1="57331" x2="73051" y2="57771"/>
                        <a14:backgroundMark x1="72658" y1="58456" x2="72854" y2="57869"/>
                        <a14:backgroundMark x1="69274" y1="54008" x2="69936" y2="53079"/>
                      </a14:backgroundRemoval>
                    </a14:imgEffect>
                  </a14:imgLayer>
                </a14:imgProps>
              </a:ext>
            </a:extLst>
          </a:blip>
          <a:srcRect l="66909" t="46365" r="24328" b="19118"/>
          <a:stretch/>
        </p:blipFill>
        <p:spPr>
          <a:xfrm>
            <a:off x="7114946" y="2929615"/>
            <a:ext cx="712109" cy="1446737"/>
          </a:xfrm>
          <a:prstGeom prst="rect">
            <a:avLst/>
          </a:prstGeom>
        </p:spPr>
      </p:pic>
      <p:pic>
        <p:nvPicPr>
          <p:cNvPr id="27" name="Рисунок 26">
            <a:extLst>
              <a:ext uri="{FF2B5EF4-FFF2-40B4-BE49-F238E27FC236}">
                <a16:creationId xmlns:a16="http://schemas.microsoft.com/office/drawing/2014/main" id="{E4335957-CCB3-454C-8EFC-9DD4D67623FB}"/>
              </a:ext>
            </a:extLst>
          </p:cNvPr>
          <p:cNvPicPr>
            <a:picLocks noChangeAspect="1"/>
          </p:cNvPicPr>
          <p:nvPr/>
        </p:nvPicPr>
        <p:blipFill rotWithShape="1">
          <a:blip r:embed="rId11">
            <a:extLst>
              <a:ext uri="{BEBA8EAE-BF5A-486C-A8C5-ECC9F3942E4B}">
                <a14:imgProps xmlns:a14="http://schemas.microsoft.com/office/drawing/2010/main">
                  <a14:imgLayer r:embed="rId12">
                    <a14:imgEffect>
                      <a14:backgroundRemoval t="27566" b="63148" l="59858" r="66896">
                        <a14:foregroundMark x1="61305" y1="61437" x2="61967" y2="59824"/>
                        <a14:foregroundMark x1="61721" y1="60606" x2="62702" y2="58993"/>
                        <a14:foregroundMark x1="64811" y1="62121" x2="65841" y2="59238"/>
                        <a14:foregroundMark x1="65988" y1="59091" x2="65130" y2="56794"/>
                        <a14:foregroundMark x1="62751" y1="59091" x2="61770" y2="61193"/>
                        <a14:foregroundMark x1="64198" y1="47556" x2="63610" y2="49902"/>
                        <a14:foregroundMark x1="61133" y1="28543" x2="61059" y2="30450"/>
                        <a14:backgroundMark x1="63021" y1="31818" x2="65449" y2="32649"/>
                        <a14:backgroundMark x1="61305" y1="37390" x2="60177" y2="33724"/>
                        <a14:backgroundMark x1="60667" y1="30352" x2="60275" y2="33773"/>
                        <a14:backgroundMark x1="62702" y1="30499" x2="62359" y2="33871"/>
                        <a14:backgroundMark x1="64223" y1="36217" x2="65473" y2="36413"/>
                        <a14:backgroundMark x1="64934" y1="39980" x2="64934" y2="37488"/>
                        <a14:backgroundMark x1="62089" y1="30499" x2="62114" y2="32111"/>
                      </a14:backgroundRemoval>
                    </a14:imgEffect>
                  </a14:imgLayer>
                </a14:imgProps>
              </a:ext>
            </a:extLst>
          </a:blip>
          <a:srcRect l="59134" t="26973" r="33220" b="36129"/>
          <a:stretch/>
        </p:blipFill>
        <p:spPr>
          <a:xfrm>
            <a:off x="6486865" y="2115181"/>
            <a:ext cx="621375" cy="1546503"/>
          </a:xfrm>
          <a:prstGeom prst="rect">
            <a:avLst/>
          </a:prstGeom>
        </p:spPr>
      </p:pic>
      <p:sp>
        <p:nvSpPr>
          <p:cNvPr id="18" name="Штриховая стрелка вправо 17">
            <a:extLst>
              <a:ext uri="{FF2B5EF4-FFF2-40B4-BE49-F238E27FC236}">
                <a16:creationId xmlns:a16="http://schemas.microsoft.com/office/drawing/2014/main" id="{FDD2EF49-FDFB-054A-B2F7-D7FEA016D996}"/>
              </a:ext>
            </a:extLst>
          </p:cNvPr>
          <p:cNvSpPr/>
          <p:nvPr/>
        </p:nvSpPr>
        <p:spPr>
          <a:xfrm rot="19821358">
            <a:off x="2510621" y="4407088"/>
            <a:ext cx="5142848" cy="623087"/>
          </a:xfrm>
          <a:prstGeom prst="stripedRightArrow">
            <a:avLst/>
          </a:prstGeom>
          <a:gradFill>
            <a:gsLst>
              <a:gs pos="0">
                <a:schemeClr val="bg1"/>
              </a:gs>
              <a:gs pos="50000">
                <a:schemeClr val="bg1">
                  <a:alpha val="37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6" name="Рисунок 25">
            <a:extLst>
              <a:ext uri="{FF2B5EF4-FFF2-40B4-BE49-F238E27FC236}">
                <a16:creationId xmlns:a16="http://schemas.microsoft.com/office/drawing/2014/main" id="{9AF75CA4-DBFD-B142-9C28-1898D2E14116}"/>
              </a:ext>
            </a:extLst>
          </p:cNvPr>
          <p:cNvPicPr>
            <a:picLocks noChangeAspect="1"/>
          </p:cNvPicPr>
          <p:nvPr/>
        </p:nvPicPr>
        <p:blipFill rotWithShape="1">
          <a:blip r:embed="rId13">
            <a:extLst>
              <a:ext uri="{BEBA8EAE-BF5A-486C-A8C5-ECC9F3942E4B}">
                <a14:imgProps xmlns:a14="http://schemas.microsoft.com/office/drawing/2010/main">
                  <a14:imgLayer r:embed="rId14">
                    <a14:imgEffect>
                      <a14:backgroundRemoval t="41935" b="80890" l="9098" r="19863">
                        <a14:foregroundMark x1="14345" y1="68377" x2="14934" y2="64027"/>
                        <a14:foregroundMark x1="14370" y1="68475" x2="12727" y2="76100"/>
                        <a14:foregroundMark x1="12849" y1="52786" x2="12236" y2="56891"/>
                        <a14:foregroundMark x1="12580" y1="62121" x2="12776" y2="59629"/>
                        <a14:foregroundMark x1="17239" y1="53324" x2="17974" y2="60655"/>
                        <a14:foregroundMark x1="15792" y1="62659" x2="15154" y2="66716"/>
                        <a14:foregroundMark x1="14811" y1="68084" x2="14149" y2="71750"/>
                        <a14:backgroundMark x1="14345" y1="45894" x2="14100" y2="47849"/>
                        <a14:backgroundMark x1="16135" y1="65298" x2="17312" y2="69844"/>
                      </a14:backgroundRemoval>
                    </a14:imgEffect>
                  </a14:imgLayer>
                </a14:imgProps>
              </a:ext>
            </a:extLst>
          </a:blip>
          <a:srcRect l="8311" t="42695" r="80835" b="21217"/>
          <a:stretch/>
        </p:blipFill>
        <p:spPr>
          <a:xfrm>
            <a:off x="2347306" y="2780353"/>
            <a:ext cx="882099" cy="1512563"/>
          </a:xfrm>
          <a:prstGeom prst="rect">
            <a:avLst/>
          </a:prstGeom>
        </p:spPr>
      </p:pic>
    </p:spTree>
    <p:extLst>
      <p:ext uri="{BB962C8B-B14F-4D97-AF65-F5344CB8AC3E}">
        <p14:creationId xmlns:p14="http://schemas.microsoft.com/office/powerpoint/2010/main" val="143575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up)">
                                      <p:cBhvr>
                                        <p:cTn id="11" dur="500"/>
                                        <p:tgtEl>
                                          <p:spTgt spid="15"/>
                                        </p:tgtEl>
                                      </p:cBhvr>
                                    </p:animEffect>
                                  </p:childTnLst>
                                </p:cTn>
                              </p:par>
                            </p:childTnLst>
                          </p:cTn>
                        </p:par>
                      </p:childTnLst>
                    </p:cTn>
                  </p:par>
                  <p:par>
                    <p:cTn id="12" fill="hold">
                      <p:stCondLst>
                        <p:cond delay="indefinite"/>
                      </p:stCondLst>
                      <p:childTnLst>
                        <p:par>
                          <p:cTn id="13" fill="hold">
                            <p:stCondLst>
                              <p:cond delay="0"/>
                            </p:stCondLst>
                            <p:childTnLst>
                              <p:par>
                                <p:cTn id="14" presetID="32" presetClass="emph" presetSubtype="0" repeatCount="7000" fill="hold" nodeType="clickEffect">
                                  <p:stCondLst>
                                    <p:cond delay="0"/>
                                  </p:stCondLst>
                                  <p:childTnLst>
                                    <p:animRot by="120000">
                                      <p:cBhvr>
                                        <p:cTn id="15" dur="50" fill="hold">
                                          <p:stCondLst>
                                            <p:cond delay="0"/>
                                          </p:stCondLst>
                                        </p:cTn>
                                        <p:tgtEl>
                                          <p:spTgt spid="23"/>
                                        </p:tgtEl>
                                        <p:attrNameLst>
                                          <p:attrName>r</p:attrName>
                                        </p:attrNameLst>
                                      </p:cBhvr>
                                    </p:animRot>
                                    <p:animRot by="-240000">
                                      <p:cBhvr>
                                        <p:cTn id="16" dur="100" fill="hold">
                                          <p:stCondLst>
                                            <p:cond delay="100"/>
                                          </p:stCondLst>
                                        </p:cTn>
                                        <p:tgtEl>
                                          <p:spTgt spid="23"/>
                                        </p:tgtEl>
                                        <p:attrNameLst>
                                          <p:attrName>r</p:attrName>
                                        </p:attrNameLst>
                                      </p:cBhvr>
                                    </p:animRot>
                                    <p:animRot by="240000">
                                      <p:cBhvr>
                                        <p:cTn id="17" dur="100" fill="hold">
                                          <p:stCondLst>
                                            <p:cond delay="200"/>
                                          </p:stCondLst>
                                        </p:cTn>
                                        <p:tgtEl>
                                          <p:spTgt spid="23"/>
                                        </p:tgtEl>
                                        <p:attrNameLst>
                                          <p:attrName>r</p:attrName>
                                        </p:attrNameLst>
                                      </p:cBhvr>
                                    </p:animRot>
                                    <p:animRot by="-240000">
                                      <p:cBhvr>
                                        <p:cTn id="18" dur="100" fill="hold">
                                          <p:stCondLst>
                                            <p:cond delay="300"/>
                                          </p:stCondLst>
                                        </p:cTn>
                                        <p:tgtEl>
                                          <p:spTgt spid="23"/>
                                        </p:tgtEl>
                                        <p:attrNameLst>
                                          <p:attrName>r</p:attrName>
                                        </p:attrNameLst>
                                      </p:cBhvr>
                                    </p:animRot>
                                    <p:animRot by="120000">
                                      <p:cBhvr>
                                        <p:cTn id="19" dur="100" fill="hold">
                                          <p:stCondLst>
                                            <p:cond delay="400"/>
                                          </p:stCondLst>
                                        </p:cTn>
                                        <p:tgtEl>
                                          <p:spTgt spid="23"/>
                                        </p:tgtEl>
                                        <p:attrNameLst>
                                          <p:attrName>r</p:attrName>
                                        </p:attrNameLst>
                                      </p:cBhvr>
                                    </p:animRot>
                                  </p:childTnLst>
                                </p:cTn>
                              </p:par>
                            </p:childTnLst>
                          </p:cTn>
                        </p:par>
                        <p:par>
                          <p:cTn id="20" fill="hold">
                            <p:stCondLst>
                              <p:cond delay="35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32" presetClass="emph" presetSubtype="0" repeatCount="7000" fill="hold" nodeType="clickEffect">
                                  <p:stCondLst>
                                    <p:cond delay="0"/>
                                  </p:stCondLst>
                                  <p:childTnLst>
                                    <p:animRot by="120000">
                                      <p:cBhvr>
                                        <p:cTn id="27" dur="50" fill="hold">
                                          <p:stCondLst>
                                            <p:cond delay="0"/>
                                          </p:stCondLst>
                                        </p:cTn>
                                        <p:tgtEl>
                                          <p:spTgt spid="24"/>
                                        </p:tgtEl>
                                        <p:attrNameLst>
                                          <p:attrName>r</p:attrName>
                                        </p:attrNameLst>
                                      </p:cBhvr>
                                    </p:animRot>
                                    <p:animRot by="-240000">
                                      <p:cBhvr>
                                        <p:cTn id="28" dur="100" fill="hold">
                                          <p:stCondLst>
                                            <p:cond delay="100"/>
                                          </p:stCondLst>
                                        </p:cTn>
                                        <p:tgtEl>
                                          <p:spTgt spid="24"/>
                                        </p:tgtEl>
                                        <p:attrNameLst>
                                          <p:attrName>r</p:attrName>
                                        </p:attrNameLst>
                                      </p:cBhvr>
                                    </p:animRot>
                                    <p:animRot by="240000">
                                      <p:cBhvr>
                                        <p:cTn id="29" dur="100" fill="hold">
                                          <p:stCondLst>
                                            <p:cond delay="200"/>
                                          </p:stCondLst>
                                        </p:cTn>
                                        <p:tgtEl>
                                          <p:spTgt spid="24"/>
                                        </p:tgtEl>
                                        <p:attrNameLst>
                                          <p:attrName>r</p:attrName>
                                        </p:attrNameLst>
                                      </p:cBhvr>
                                    </p:animRot>
                                    <p:animRot by="-240000">
                                      <p:cBhvr>
                                        <p:cTn id="30" dur="100" fill="hold">
                                          <p:stCondLst>
                                            <p:cond delay="300"/>
                                          </p:stCondLst>
                                        </p:cTn>
                                        <p:tgtEl>
                                          <p:spTgt spid="24"/>
                                        </p:tgtEl>
                                        <p:attrNameLst>
                                          <p:attrName>r</p:attrName>
                                        </p:attrNameLst>
                                      </p:cBhvr>
                                    </p:animRot>
                                    <p:animRot by="120000">
                                      <p:cBhvr>
                                        <p:cTn id="31" dur="100" fill="hold">
                                          <p:stCondLst>
                                            <p:cond delay="400"/>
                                          </p:stCondLst>
                                        </p:cTn>
                                        <p:tgtEl>
                                          <p:spTgt spid="24"/>
                                        </p:tgtEl>
                                        <p:attrNameLst>
                                          <p:attrName>r</p:attrName>
                                        </p:attrNameLst>
                                      </p:cBhvr>
                                    </p:animRot>
                                  </p:childTnLst>
                                </p:cTn>
                              </p:par>
                            </p:childTnLst>
                          </p:cTn>
                        </p:par>
                        <p:par>
                          <p:cTn id="32" fill="hold">
                            <p:stCondLst>
                              <p:cond delay="5000"/>
                            </p:stCondLst>
                            <p:childTnLst>
                              <p:par>
                                <p:cTn id="33" presetID="22" presetClass="entr" presetSubtype="4"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down)">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32" presetClass="emph" presetSubtype="0" repeatCount="7000" fill="hold" nodeType="clickEffect">
                                  <p:stCondLst>
                                    <p:cond delay="0"/>
                                  </p:stCondLst>
                                  <p:childTnLst>
                                    <p:animRot by="120000">
                                      <p:cBhvr>
                                        <p:cTn id="39" dur="50" fill="hold">
                                          <p:stCondLst>
                                            <p:cond delay="0"/>
                                          </p:stCondLst>
                                        </p:cTn>
                                        <p:tgtEl>
                                          <p:spTgt spid="25"/>
                                        </p:tgtEl>
                                        <p:attrNameLst>
                                          <p:attrName>r</p:attrName>
                                        </p:attrNameLst>
                                      </p:cBhvr>
                                    </p:animRot>
                                    <p:animRot by="-240000">
                                      <p:cBhvr>
                                        <p:cTn id="40" dur="100" fill="hold">
                                          <p:stCondLst>
                                            <p:cond delay="100"/>
                                          </p:stCondLst>
                                        </p:cTn>
                                        <p:tgtEl>
                                          <p:spTgt spid="25"/>
                                        </p:tgtEl>
                                        <p:attrNameLst>
                                          <p:attrName>r</p:attrName>
                                        </p:attrNameLst>
                                      </p:cBhvr>
                                    </p:animRot>
                                    <p:animRot by="240000">
                                      <p:cBhvr>
                                        <p:cTn id="41" dur="100" fill="hold">
                                          <p:stCondLst>
                                            <p:cond delay="200"/>
                                          </p:stCondLst>
                                        </p:cTn>
                                        <p:tgtEl>
                                          <p:spTgt spid="25"/>
                                        </p:tgtEl>
                                        <p:attrNameLst>
                                          <p:attrName>r</p:attrName>
                                        </p:attrNameLst>
                                      </p:cBhvr>
                                    </p:animRot>
                                    <p:animRot by="-240000">
                                      <p:cBhvr>
                                        <p:cTn id="42" dur="100" fill="hold">
                                          <p:stCondLst>
                                            <p:cond delay="300"/>
                                          </p:stCondLst>
                                        </p:cTn>
                                        <p:tgtEl>
                                          <p:spTgt spid="25"/>
                                        </p:tgtEl>
                                        <p:attrNameLst>
                                          <p:attrName>r</p:attrName>
                                        </p:attrNameLst>
                                      </p:cBhvr>
                                    </p:animRot>
                                    <p:animRot by="120000">
                                      <p:cBhvr>
                                        <p:cTn id="43" dur="100" fill="hold">
                                          <p:stCondLst>
                                            <p:cond delay="400"/>
                                          </p:stCondLst>
                                        </p:cTn>
                                        <p:tgtEl>
                                          <p:spTgt spid="25"/>
                                        </p:tgtEl>
                                        <p:attrNameLst>
                                          <p:attrName>r</p:attrName>
                                        </p:attrNameLst>
                                      </p:cBhvr>
                                    </p:animRo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down)">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32" presetClass="emph" presetSubtype="0" repeatCount="7000" fill="hold" nodeType="clickEffect">
                                  <p:stCondLst>
                                    <p:cond delay="0"/>
                                  </p:stCondLst>
                                  <p:childTnLst>
                                    <p:animRot by="120000">
                                      <p:cBhvr>
                                        <p:cTn id="51" dur="50" fill="hold">
                                          <p:stCondLst>
                                            <p:cond delay="0"/>
                                          </p:stCondLst>
                                        </p:cTn>
                                        <p:tgtEl>
                                          <p:spTgt spid="26"/>
                                        </p:tgtEl>
                                        <p:attrNameLst>
                                          <p:attrName>r</p:attrName>
                                        </p:attrNameLst>
                                      </p:cBhvr>
                                    </p:animRot>
                                    <p:animRot by="-240000">
                                      <p:cBhvr>
                                        <p:cTn id="52" dur="100" fill="hold">
                                          <p:stCondLst>
                                            <p:cond delay="100"/>
                                          </p:stCondLst>
                                        </p:cTn>
                                        <p:tgtEl>
                                          <p:spTgt spid="26"/>
                                        </p:tgtEl>
                                        <p:attrNameLst>
                                          <p:attrName>r</p:attrName>
                                        </p:attrNameLst>
                                      </p:cBhvr>
                                    </p:animRot>
                                    <p:animRot by="240000">
                                      <p:cBhvr>
                                        <p:cTn id="53" dur="100" fill="hold">
                                          <p:stCondLst>
                                            <p:cond delay="200"/>
                                          </p:stCondLst>
                                        </p:cTn>
                                        <p:tgtEl>
                                          <p:spTgt spid="26"/>
                                        </p:tgtEl>
                                        <p:attrNameLst>
                                          <p:attrName>r</p:attrName>
                                        </p:attrNameLst>
                                      </p:cBhvr>
                                    </p:animRot>
                                    <p:animRot by="-240000">
                                      <p:cBhvr>
                                        <p:cTn id="54" dur="100" fill="hold">
                                          <p:stCondLst>
                                            <p:cond delay="300"/>
                                          </p:stCondLst>
                                        </p:cTn>
                                        <p:tgtEl>
                                          <p:spTgt spid="26"/>
                                        </p:tgtEl>
                                        <p:attrNameLst>
                                          <p:attrName>r</p:attrName>
                                        </p:attrNameLst>
                                      </p:cBhvr>
                                    </p:animRot>
                                    <p:animRot by="120000">
                                      <p:cBhvr>
                                        <p:cTn id="55" dur="100" fill="hold">
                                          <p:stCondLst>
                                            <p:cond delay="400"/>
                                          </p:stCondLst>
                                        </p:cTn>
                                        <p:tgtEl>
                                          <p:spTgt spid="26"/>
                                        </p:tgtEl>
                                        <p:attrNameLst>
                                          <p:attrName>r</p:attrName>
                                        </p:attrNameLst>
                                      </p:cBhvr>
                                    </p:animRot>
                                  </p:childTnLst>
                                </p:cTn>
                              </p:par>
                            </p:childTnLst>
                          </p:cTn>
                        </p:par>
                        <p:par>
                          <p:cTn id="56" fill="hold">
                            <p:stCondLst>
                              <p:cond delay="5000"/>
                            </p:stCondLst>
                            <p:childTnLst>
                              <p:par>
                                <p:cTn id="57" presetID="22" presetClass="entr" presetSubtype="1" fill="hold" grpId="0" nodeType="after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wipe(up)">
                                      <p:cBhvr>
                                        <p:cTn id="59" dur="500"/>
                                        <p:tgtEl>
                                          <p:spTgt spid="8"/>
                                        </p:tgtEl>
                                      </p:cBhvr>
                                    </p:animEffect>
                                  </p:childTnLst>
                                </p:cTn>
                              </p:par>
                            </p:childTnLst>
                          </p:cTn>
                        </p:par>
                      </p:childTnLst>
                    </p:cTn>
                  </p:par>
                  <p:par>
                    <p:cTn id="60" fill="hold">
                      <p:stCondLst>
                        <p:cond delay="indefinite"/>
                      </p:stCondLst>
                      <p:childTnLst>
                        <p:par>
                          <p:cTn id="61" fill="hold">
                            <p:stCondLst>
                              <p:cond delay="0"/>
                            </p:stCondLst>
                            <p:childTnLst>
                              <p:par>
                                <p:cTn id="62" presetID="32" presetClass="emph" presetSubtype="0" repeatCount="7000" fill="hold" nodeType="clickEffect">
                                  <p:stCondLst>
                                    <p:cond delay="0"/>
                                  </p:stCondLst>
                                  <p:childTnLst>
                                    <p:animRot by="120000">
                                      <p:cBhvr>
                                        <p:cTn id="63" dur="50" fill="hold">
                                          <p:stCondLst>
                                            <p:cond delay="0"/>
                                          </p:stCondLst>
                                        </p:cTn>
                                        <p:tgtEl>
                                          <p:spTgt spid="7"/>
                                        </p:tgtEl>
                                        <p:attrNameLst>
                                          <p:attrName>r</p:attrName>
                                        </p:attrNameLst>
                                      </p:cBhvr>
                                    </p:animRot>
                                    <p:animRot by="-240000">
                                      <p:cBhvr>
                                        <p:cTn id="64" dur="100" fill="hold">
                                          <p:stCondLst>
                                            <p:cond delay="100"/>
                                          </p:stCondLst>
                                        </p:cTn>
                                        <p:tgtEl>
                                          <p:spTgt spid="7"/>
                                        </p:tgtEl>
                                        <p:attrNameLst>
                                          <p:attrName>r</p:attrName>
                                        </p:attrNameLst>
                                      </p:cBhvr>
                                    </p:animRot>
                                    <p:animRot by="240000">
                                      <p:cBhvr>
                                        <p:cTn id="65" dur="100" fill="hold">
                                          <p:stCondLst>
                                            <p:cond delay="200"/>
                                          </p:stCondLst>
                                        </p:cTn>
                                        <p:tgtEl>
                                          <p:spTgt spid="7"/>
                                        </p:tgtEl>
                                        <p:attrNameLst>
                                          <p:attrName>r</p:attrName>
                                        </p:attrNameLst>
                                      </p:cBhvr>
                                    </p:animRot>
                                    <p:animRot by="-240000">
                                      <p:cBhvr>
                                        <p:cTn id="66" dur="100" fill="hold">
                                          <p:stCondLst>
                                            <p:cond delay="300"/>
                                          </p:stCondLst>
                                        </p:cTn>
                                        <p:tgtEl>
                                          <p:spTgt spid="7"/>
                                        </p:tgtEl>
                                        <p:attrNameLst>
                                          <p:attrName>r</p:attrName>
                                        </p:attrNameLst>
                                      </p:cBhvr>
                                    </p:animRot>
                                    <p:animRot by="120000">
                                      <p:cBhvr>
                                        <p:cTn id="67" dur="100" fill="hold">
                                          <p:stCondLst>
                                            <p:cond delay="400"/>
                                          </p:stCondLst>
                                        </p:cTn>
                                        <p:tgtEl>
                                          <p:spTgt spid="7"/>
                                        </p:tgtEl>
                                        <p:attrNameLst>
                                          <p:attrName>r</p:attrName>
                                        </p:attrNameLst>
                                      </p:cBhvr>
                                    </p:animRot>
                                  </p:childTnLst>
                                </p:cTn>
                              </p:par>
                            </p:childTnLst>
                          </p:cTn>
                        </p:par>
                        <p:par>
                          <p:cTn id="68" fill="hold">
                            <p:stCondLst>
                              <p:cond delay="5000"/>
                            </p:stCondLst>
                            <p:childTnLst>
                              <p:par>
                                <p:cTn id="69" presetID="22" presetClass="entr" presetSubtype="1" fill="hold" grpId="0" nodeType="after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wipe(up)">
                                      <p:cBhvr>
                                        <p:cTn id="71" dur="500"/>
                                        <p:tgtEl>
                                          <p:spTgt spid="12"/>
                                        </p:tgtEl>
                                      </p:cBhvr>
                                    </p:animEffect>
                                  </p:childTnLst>
                                </p:cTn>
                              </p:par>
                            </p:childTnLst>
                          </p:cTn>
                        </p:par>
                      </p:childTnLst>
                    </p:cTn>
                  </p:par>
                  <p:par>
                    <p:cTn id="72" fill="hold">
                      <p:stCondLst>
                        <p:cond delay="indefinite"/>
                      </p:stCondLst>
                      <p:childTnLst>
                        <p:par>
                          <p:cTn id="73" fill="hold">
                            <p:stCondLst>
                              <p:cond delay="0"/>
                            </p:stCondLst>
                            <p:childTnLst>
                              <p:par>
                                <p:cTn id="74" presetID="32" presetClass="emph" presetSubtype="0" repeatCount="7000" fill="hold" nodeType="clickEffect">
                                  <p:stCondLst>
                                    <p:cond delay="0"/>
                                  </p:stCondLst>
                                  <p:childTnLst>
                                    <p:animRot by="120000">
                                      <p:cBhvr>
                                        <p:cTn id="75" dur="50" fill="hold">
                                          <p:stCondLst>
                                            <p:cond delay="0"/>
                                          </p:stCondLst>
                                        </p:cTn>
                                        <p:tgtEl>
                                          <p:spTgt spid="27"/>
                                        </p:tgtEl>
                                        <p:attrNameLst>
                                          <p:attrName>r</p:attrName>
                                        </p:attrNameLst>
                                      </p:cBhvr>
                                    </p:animRot>
                                    <p:animRot by="-240000">
                                      <p:cBhvr>
                                        <p:cTn id="76" dur="100" fill="hold">
                                          <p:stCondLst>
                                            <p:cond delay="100"/>
                                          </p:stCondLst>
                                        </p:cTn>
                                        <p:tgtEl>
                                          <p:spTgt spid="27"/>
                                        </p:tgtEl>
                                        <p:attrNameLst>
                                          <p:attrName>r</p:attrName>
                                        </p:attrNameLst>
                                      </p:cBhvr>
                                    </p:animRot>
                                    <p:animRot by="240000">
                                      <p:cBhvr>
                                        <p:cTn id="77" dur="100" fill="hold">
                                          <p:stCondLst>
                                            <p:cond delay="200"/>
                                          </p:stCondLst>
                                        </p:cTn>
                                        <p:tgtEl>
                                          <p:spTgt spid="27"/>
                                        </p:tgtEl>
                                        <p:attrNameLst>
                                          <p:attrName>r</p:attrName>
                                        </p:attrNameLst>
                                      </p:cBhvr>
                                    </p:animRot>
                                    <p:animRot by="-240000">
                                      <p:cBhvr>
                                        <p:cTn id="78" dur="100" fill="hold">
                                          <p:stCondLst>
                                            <p:cond delay="300"/>
                                          </p:stCondLst>
                                        </p:cTn>
                                        <p:tgtEl>
                                          <p:spTgt spid="27"/>
                                        </p:tgtEl>
                                        <p:attrNameLst>
                                          <p:attrName>r</p:attrName>
                                        </p:attrNameLst>
                                      </p:cBhvr>
                                    </p:animRot>
                                    <p:animRot by="120000">
                                      <p:cBhvr>
                                        <p:cTn id="79" dur="100" fill="hold">
                                          <p:stCondLst>
                                            <p:cond delay="400"/>
                                          </p:stCondLst>
                                        </p:cTn>
                                        <p:tgtEl>
                                          <p:spTgt spid="27"/>
                                        </p:tgtEl>
                                        <p:attrNameLst>
                                          <p:attrName>r</p:attrName>
                                        </p:attrNameLst>
                                      </p:cBhvr>
                                    </p:animRot>
                                  </p:childTnLst>
                                </p:cTn>
                              </p:par>
                            </p:childTnLst>
                          </p:cTn>
                        </p:par>
                        <p:par>
                          <p:cTn id="80" fill="hold">
                            <p:stCondLst>
                              <p:cond delay="3500"/>
                            </p:stCondLst>
                            <p:childTnLst>
                              <p:par>
                                <p:cTn id="81" presetID="22" presetClass="entr" presetSubtype="1" fill="hold" grpId="0" nodeType="after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wipe(up)">
                                      <p:cBhvr>
                                        <p:cTn id="83" dur="500"/>
                                        <p:tgtEl>
                                          <p:spTgt spid="13"/>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1" repeatCount="3000" fill="hold" grpId="0" nodeType="clickEffect">
                                  <p:stCondLst>
                                    <p:cond delay="0"/>
                                  </p:stCondLst>
                                  <p:childTnLst>
                                    <p:set>
                                      <p:cBhvr>
                                        <p:cTn id="87" dur="1" fill="hold">
                                          <p:stCondLst>
                                            <p:cond delay="0"/>
                                          </p:stCondLst>
                                        </p:cTn>
                                        <p:tgtEl>
                                          <p:spTgt spid="22"/>
                                        </p:tgtEl>
                                        <p:attrNameLst>
                                          <p:attrName>style.visibility</p:attrName>
                                        </p:attrNameLst>
                                      </p:cBhvr>
                                      <p:to>
                                        <p:strVal val="visible"/>
                                      </p:to>
                                    </p:set>
                                    <p:animEffect transition="in" filter="wipe(up)">
                                      <p:cBhvr>
                                        <p:cTn id="88" dur="500"/>
                                        <p:tgtEl>
                                          <p:spTgt spid="22"/>
                                        </p:tgtEl>
                                      </p:cBhvr>
                                    </p:animEffect>
                                  </p:childTnLst>
                                </p:cTn>
                              </p:par>
                            </p:childTnLst>
                          </p:cTn>
                        </p:par>
                        <p:par>
                          <p:cTn id="89" fill="hold">
                            <p:stCondLst>
                              <p:cond delay="1500"/>
                            </p:stCondLst>
                            <p:childTnLst>
                              <p:par>
                                <p:cTn id="90" presetID="22" presetClass="entr" presetSubtype="4" repeatCount="3000" fill="hold" grpId="0" nodeType="afterEffect">
                                  <p:stCondLst>
                                    <p:cond delay="0"/>
                                  </p:stCondLst>
                                  <p:childTnLst>
                                    <p:set>
                                      <p:cBhvr>
                                        <p:cTn id="91" dur="1" fill="hold">
                                          <p:stCondLst>
                                            <p:cond delay="0"/>
                                          </p:stCondLst>
                                        </p:cTn>
                                        <p:tgtEl>
                                          <p:spTgt spid="19"/>
                                        </p:tgtEl>
                                        <p:attrNameLst>
                                          <p:attrName>style.visibility</p:attrName>
                                        </p:attrNameLst>
                                      </p:cBhvr>
                                      <p:to>
                                        <p:strVal val="visible"/>
                                      </p:to>
                                    </p:set>
                                    <p:animEffect transition="in" filter="wipe(down)">
                                      <p:cBhvr>
                                        <p:cTn id="92" dur="500"/>
                                        <p:tgtEl>
                                          <p:spTgt spid="19"/>
                                        </p:tgtEl>
                                      </p:cBhvr>
                                    </p:animEffect>
                                  </p:childTnLst>
                                </p:cTn>
                              </p:par>
                            </p:childTnLst>
                          </p:cTn>
                        </p:par>
                        <p:par>
                          <p:cTn id="93" fill="hold">
                            <p:stCondLst>
                              <p:cond delay="3000"/>
                            </p:stCondLst>
                            <p:childTnLst>
                              <p:par>
                                <p:cTn id="94" presetID="22" presetClass="entr" presetSubtype="4" repeatCount="3000" fill="hold" grpId="0" nodeType="after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wipe(down)">
                                      <p:cBhvr>
                                        <p:cTn id="96" dur="500"/>
                                        <p:tgtEl>
                                          <p:spTgt spid="17"/>
                                        </p:tgtEl>
                                      </p:cBhvr>
                                    </p:animEffect>
                                  </p:childTnLst>
                                </p:cTn>
                              </p:par>
                            </p:childTnLst>
                          </p:cTn>
                        </p:par>
                        <p:par>
                          <p:cTn id="97" fill="hold">
                            <p:stCondLst>
                              <p:cond delay="4500"/>
                            </p:stCondLst>
                            <p:childTnLst>
                              <p:par>
                                <p:cTn id="98" presetID="22" presetClass="entr" presetSubtype="4" repeatCount="3000" fill="hold" grpId="0" nodeType="afterEffect">
                                  <p:stCondLst>
                                    <p:cond delay="0"/>
                                  </p:stCondLst>
                                  <p:childTnLst>
                                    <p:set>
                                      <p:cBhvr>
                                        <p:cTn id="99" dur="1" fill="hold">
                                          <p:stCondLst>
                                            <p:cond delay="0"/>
                                          </p:stCondLst>
                                        </p:cTn>
                                        <p:tgtEl>
                                          <p:spTgt spid="18"/>
                                        </p:tgtEl>
                                        <p:attrNameLst>
                                          <p:attrName>style.visibility</p:attrName>
                                        </p:attrNameLst>
                                      </p:cBhvr>
                                      <p:to>
                                        <p:strVal val="visible"/>
                                      </p:to>
                                    </p:set>
                                    <p:animEffect transition="in" filter="wipe(down)">
                                      <p:cBhvr>
                                        <p:cTn id="100" dur="500"/>
                                        <p:tgtEl>
                                          <p:spTgt spid="18"/>
                                        </p:tgtEl>
                                      </p:cBhvr>
                                    </p:animEffect>
                                  </p:childTnLst>
                                </p:cTn>
                              </p:par>
                            </p:childTnLst>
                          </p:cTn>
                        </p:par>
                        <p:par>
                          <p:cTn id="101" fill="hold">
                            <p:stCondLst>
                              <p:cond delay="6000"/>
                            </p:stCondLst>
                            <p:childTnLst>
                              <p:par>
                                <p:cTn id="102" presetID="22" presetClass="entr" presetSubtype="8" repeatCount="3000" fill="hold" grpId="0" nodeType="afterEffect">
                                  <p:stCondLst>
                                    <p:cond delay="0"/>
                                  </p:stCondLst>
                                  <p:childTnLst>
                                    <p:set>
                                      <p:cBhvr>
                                        <p:cTn id="103" dur="1" fill="hold">
                                          <p:stCondLst>
                                            <p:cond delay="0"/>
                                          </p:stCondLst>
                                        </p:cTn>
                                        <p:tgtEl>
                                          <p:spTgt spid="20"/>
                                        </p:tgtEl>
                                        <p:attrNameLst>
                                          <p:attrName>style.visibility</p:attrName>
                                        </p:attrNameLst>
                                      </p:cBhvr>
                                      <p:to>
                                        <p:strVal val="visible"/>
                                      </p:to>
                                    </p:set>
                                    <p:animEffect transition="in" filter="wipe(left)">
                                      <p:cBhvr>
                                        <p:cTn id="104" dur="500"/>
                                        <p:tgtEl>
                                          <p:spTgt spid="20"/>
                                        </p:tgtEl>
                                      </p:cBhvr>
                                    </p:animEffect>
                                  </p:childTnLst>
                                </p:cTn>
                              </p:par>
                            </p:childTnLst>
                          </p:cTn>
                        </p:par>
                        <p:par>
                          <p:cTn id="105" fill="hold">
                            <p:stCondLst>
                              <p:cond delay="7500"/>
                            </p:stCondLst>
                            <p:childTnLst>
                              <p:par>
                                <p:cTn id="106" presetID="22" presetClass="entr" presetSubtype="8" repeatCount="3000" fill="hold" grpId="0" nodeType="afterEffect">
                                  <p:stCondLst>
                                    <p:cond delay="0"/>
                                  </p:stCondLst>
                                  <p:childTnLst>
                                    <p:set>
                                      <p:cBhvr>
                                        <p:cTn id="107" dur="1" fill="hold">
                                          <p:stCondLst>
                                            <p:cond delay="0"/>
                                          </p:stCondLst>
                                        </p:cTn>
                                        <p:tgtEl>
                                          <p:spTgt spid="21"/>
                                        </p:tgtEl>
                                        <p:attrNameLst>
                                          <p:attrName>style.visibility</p:attrName>
                                        </p:attrNameLst>
                                      </p:cBhvr>
                                      <p:to>
                                        <p:strVal val="visible"/>
                                      </p:to>
                                    </p:set>
                                    <p:animEffect transition="in" filter="wipe(left)">
                                      <p:cBhvr>
                                        <p:cTn id="10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0" grpId="0" animBg="1"/>
      <p:bldP spid="8" grpId="0" animBg="1"/>
      <p:bldP spid="21" grpId="0" animBg="1"/>
      <p:bldP spid="11" grpId="0" animBg="1"/>
      <p:bldP spid="22" grpId="0" animBg="1"/>
      <p:bldP spid="12" grpId="0" animBg="1"/>
      <p:bldP spid="13" grpId="0" animBg="1"/>
      <p:bldP spid="2" grpId="0"/>
      <p:bldP spid="15" grpId="0"/>
      <p:bldP spid="19" grpId="0" animBg="1"/>
      <p:bldP spid="5" grpId="0" animBg="1"/>
      <p:bldP spid="17" grpId="0" animBg="1"/>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FB531B5-0D8B-8542-88F9-AA5F0174F6E0}"/>
              </a:ext>
            </a:extLst>
          </p:cNvPr>
          <p:cNvSpPr>
            <a:spLocks noGrp="1"/>
          </p:cNvSpPr>
          <p:nvPr>
            <p:ph idx="1"/>
          </p:nvPr>
        </p:nvSpPr>
        <p:spPr>
          <a:xfrm>
            <a:off x="0" y="1306446"/>
            <a:ext cx="6876661" cy="4497037"/>
          </a:xfrm>
          <a:solidFill>
            <a:schemeClr val="bg1">
              <a:alpha val="90000"/>
            </a:schemeClr>
          </a:solidFill>
        </p:spPr>
        <p:txBody>
          <a:bodyPr lIns="360000" tIns="180000" rIns="180000">
            <a:normAutofit/>
          </a:bodyPr>
          <a:lstStyle/>
          <a:p>
            <a:pPr marL="0" indent="0" algn="just">
              <a:lnSpc>
                <a:spcPct val="110000"/>
              </a:lnSpc>
              <a:buNone/>
            </a:pPr>
            <a:r>
              <a:rPr lang="ru-RU" sz="1600" dirty="0"/>
              <a:t>Интерес игры у зрителей растёт от года в год. На матчах собираются тысячи, а то и десятки тысяч человек. Сколько бы не длился матч, преданные фанаты до последнего удара изо всех сил переживают за своих любимцев. Но в 1976 году случился матч, когда даже самые терпеливые зрители изрядно подустали наблюдать за ним. Тогда на Олимпийских играх в Монреале сборные СССР и Польши выдали самый длинный матч того времени, он продолжался 4 часа 36 минут.</a:t>
            </a:r>
          </a:p>
          <a:p>
            <a:pPr marL="0" indent="0">
              <a:lnSpc>
                <a:spcPct val="110000"/>
              </a:lnSpc>
              <a:buNone/>
            </a:pPr>
            <a:r>
              <a:rPr lang="ru-RU" sz="1600" b="1" dirty="0"/>
              <a:t>Немного о рекордах волейбола</a:t>
            </a:r>
          </a:p>
          <a:p>
            <a:pPr marL="0" indent="0" algn="just">
              <a:lnSpc>
                <a:spcPct val="110000"/>
              </a:lnSpc>
              <a:buNone/>
            </a:pPr>
            <a:r>
              <a:rPr lang="ru-RU" sz="1600" i="1" dirty="0"/>
              <a:t>САМЫЙ продолжительный матч. </a:t>
            </a:r>
            <a:r>
              <a:rPr lang="ru-RU" sz="1600" dirty="0"/>
              <a:t>Самый длительный матч по волейболу состоялся в Кингстоне, США. Его продолжительность составила 75 часов  30 минут.</a:t>
            </a:r>
          </a:p>
          <a:p>
            <a:pPr marL="0" indent="0" algn="just">
              <a:lnSpc>
                <a:spcPct val="110000"/>
              </a:lnSpc>
              <a:buNone/>
            </a:pPr>
            <a:r>
              <a:rPr lang="ru-RU" sz="1600" i="1" dirty="0"/>
              <a:t>САМАЯ продолжительная партия. </a:t>
            </a:r>
            <a:r>
              <a:rPr lang="ru-RU" sz="1600" dirty="0"/>
              <a:t>Самая продолжительная партия в истории волейбола была сыграна в 2002 году в Чемпионате Италии. Конечный счёт составил 54:52 и длилась она 48 минут.</a:t>
            </a:r>
          </a:p>
        </p:txBody>
      </p:sp>
      <p:sp>
        <p:nvSpPr>
          <p:cNvPr id="2" name="Заголовок 1">
            <a:extLst>
              <a:ext uri="{FF2B5EF4-FFF2-40B4-BE49-F238E27FC236}">
                <a16:creationId xmlns:a16="http://schemas.microsoft.com/office/drawing/2014/main" id="{BCD546E6-667C-0E49-B312-2F0525EE4437}"/>
              </a:ext>
            </a:extLst>
          </p:cNvPr>
          <p:cNvSpPr>
            <a:spLocks noGrp="1"/>
          </p:cNvSpPr>
          <p:nvPr>
            <p:ph type="title"/>
          </p:nvPr>
        </p:nvSpPr>
        <p:spPr>
          <a:xfrm>
            <a:off x="0" y="760602"/>
            <a:ext cx="7585785" cy="699803"/>
          </a:xfrm>
          <a:solidFill>
            <a:schemeClr val="bg1">
              <a:alpha val="90000"/>
            </a:schemeClr>
          </a:solidFill>
        </p:spPr>
        <p:txBody>
          <a:bodyPr lIns="360000">
            <a:normAutofit/>
          </a:bodyPr>
          <a:lstStyle/>
          <a:p>
            <a:r>
              <a:rPr lang="ru-RU" dirty="0"/>
              <a:t>Популярность волейбола</a:t>
            </a:r>
          </a:p>
        </p:txBody>
      </p:sp>
      <p:pic>
        <p:nvPicPr>
          <p:cNvPr id="9" name="Рисунок 8">
            <a:extLst>
              <a:ext uri="{FF2B5EF4-FFF2-40B4-BE49-F238E27FC236}">
                <a16:creationId xmlns:a16="http://schemas.microsoft.com/office/drawing/2014/main" id="{7ACFF480-1ABF-7C4F-9A32-FDA7399C1B7E}"/>
              </a:ext>
            </a:extLst>
          </p:cNvPr>
          <p:cNvPicPr>
            <a:picLocks noChangeAspect="1"/>
          </p:cNvPicPr>
          <p:nvPr/>
        </p:nvPicPr>
        <p:blipFill>
          <a:blip r:embed="rId2"/>
          <a:stretch>
            <a:fillRect/>
          </a:stretch>
        </p:blipFill>
        <p:spPr>
          <a:xfrm>
            <a:off x="7018020" y="1"/>
            <a:ext cx="5173980" cy="3458397"/>
          </a:xfrm>
          <a:prstGeom prst="rect">
            <a:avLst/>
          </a:prstGeom>
          <a:ln>
            <a:noFill/>
          </a:ln>
          <a:effectLst>
            <a:softEdge rad="112500"/>
          </a:effectLst>
        </p:spPr>
      </p:pic>
      <p:pic>
        <p:nvPicPr>
          <p:cNvPr id="11" name="Рисунок 10">
            <a:extLst>
              <a:ext uri="{FF2B5EF4-FFF2-40B4-BE49-F238E27FC236}">
                <a16:creationId xmlns:a16="http://schemas.microsoft.com/office/drawing/2014/main" id="{3A080C9F-6EA2-A644-BD4C-67A40415F28D}"/>
              </a:ext>
            </a:extLst>
          </p:cNvPr>
          <p:cNvPicPr>
            <a:picLocks noChangeAspect="1"/>
          </p:cNvPicPr>
          <p:nvPr/>
        </p:nvPicPr>
        <p:blipFill>
          <a:blip r:embed="rId3"/>
          <a:stretch>
            <a:fillRect/>
          </a:stretch>
        </p:blipFill>
        <p:spPr>
          <a:xfrm>
            <a:off x="7018020" y="3454068"/>
            <a:ext cx="5173979" cy="3403933"/>
          </a:xfrm>
          <a:prstGeom prst="rect">
            <a:avLst/>
          </a:prstGeom>
          <a:ln>
            <a:noFill/>
          </a:ln>
          <a:effectLst>
            <a:softEdge rad="112500"/>
          </a:effectLst>
        </p:spPr>
      </p:pic>
    </p:spTree>
    <p:extLst>
      <p:ext uri="{BB962C8B-B14F-4D97-AF65-F5344CB8AC3E}">
        <p14:creationId xmlns:p14="http://schemas.microsoft.com/office/powerpoint/2010/main" val="11591853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FB531B5-0D8B-8542-88F9-AA5F0174F6E0}"/>
              </a:ext>
            </a:extLst>
          </p:cNvPr>
          <p:cNvSpPr>
            <a:spLocks noGrp="1"/>
          </p:cNvSpPr>
          <p:nvPr>
            <p:ph idx="1"/>
          </p:nvPr>
        </p:nvSpPr>
        <p:spPr>
          <a:xfrm>
            <a:off x="0" y="940686"/>
            <a:ext cx="6876661" cy="5228557"/>
          </a:xfrm>
          <a:solidFill>
            <a:schemeClr val="bg1">
              <a:alpha val="90000"/>
            </a:schemeClr>
          </a:solidFill>
        </p:spPr>
        <p:txBody>
          <a:bodyPr lIns="360000" tIns="180000" rIns="180000">
            <a:normAutofit/>
          </a:bodyPr>
          <a:lstStyle/>
          <a:p>
            <a:pPr marL="0" indent="0" algn="just">
              <a:lnSpc>
                <a:spcPct val="110000"/>
              </a:lnSpc>
              <a:buNone/>
            </a:pPr>
            <a:r>
              <a:rPr lang="ru-RU" sz="1600" i="1" dirty="0"/>
              <a:t>САМАЯ быстрая подача</a:t>
            </a:r>
            <a:r>
              <a:rPr lang="ru-RU" sz="1600" dirty="0"/>
              <a:t>. Самую быструю подачу в официальном матче выполнил болгарин Матей </a:t>
            </a:r>
            <a:r>
              <a:rPr lang="ru-RU" sz="1600" dirty="0" err="1"/>
              <a:t>Казийски</a:t>
            </a:r>
            <a:r>
              <a:rPr lang="ru-RU" sz="1600" dirty="0"/>
              <a:t>. Скорость его подачи составила 132 км/ч.</a:t>
            </a:r>
          </a:p>
          <a:p>
            <a:pPr marL="0" indent="0" algn="just">
              <a:lnSpc>
                <a:spcPct val="110000"/>
              </a:lnSpc>
              <a:buNone/>
            </a:pPr>
            <a:r>
              <a:rPr lang="ru-RU" sz="1600" i="1" dirty="0"/>
              <a:t>Самое большое количество зрителей. </a:t>
            </a:r>
            <a:r>
              <a:rPr lang="ru-RU" sz="1600" dirty="0"/>
              <a:t>Рекорд посещаемости волейбольного матча был установлен 19 июля 1983 года — за товарищеской игрой сборных Бразилии и СССР на знаменитом футбольном стадионе «</a:t>
            </a:r>
            <a:r>
              <a:rPr lang="ru-RU" sz="1600" dirty="0" err="1"/>
              <a:t>Маракана</a:t>
            </a:r>
            <a:r>
              <a:rPr lang="ru-RU" sz="1600" dirty="0"/>
              <a:t>» наблюдали 96 500 зрителей. </a:t>
            </a:r>
          </a:p>
          <a:p>
            <a:pPr marL="0" indent="0">
              <a:lnSpc>
                <a:spcPct val="110000"/>
              </a:lnSpc>
              <a:buNone/>
            </a:pPr>
            <a:r>
              <a:rPr lang="ru-RU" sz="1600" b="1" dirty="0"/>
              <a:t>Факты</a:t>
            </a:r>
          </a:p>
          <a:p>
            <a:pPr marL="0" indent="0" algn="just">
              <a:lnSpc>
                <a:spcPct val="110000"/>
              </a:lnSpc>
              <a:buNone/>
            </a:pPr>
            <a:r>
              <a:rPr lang="ru-RU" sz="1600" dirty="0"/>
              <a:t>Около одного миллиарда всех людей на планете играют именно в волейбол. И это не считая профессионалов. Многим из нас знаком фильм "Изгой", где главный герой был волейболистом. Так, после выхода картины в свет, мяч, которым играл главный актер, был выставлен на аукцион. Это вызвало безумный ажиотаж фанатов игры, и они не поскупились - более чем 18000$ было отдано за такую "круглую игрушку". Международная федерация волейбола является одной из крупнейших в мире. В нее входят 218 стран всей планеты, а существует таковая с 1947 года.</a:t>
            </a:r>
          </a:p>
        </p:txBody>
      </p:sp>
      <p:sp>
        <p:nvSpPr>
          <p:cNvPr id="2" name="Заголовок 1">
            <a:extLst>
              <a:ext uri="{FF2B5EF4-FFF2-40B4-BE49-F238E27FC236}">
                <a16:creationId xmlns:a16="http://schemas.microsoft.com/office/drawing/2014/main" id="{BCD546E6-667C-0E49-B312-2F0525EE4437}"/>
              </a:ext>
            </a:extLst>
          </p:cNvPr>
          <p:cNvSpPr>
            <a:spLocks noGrp="1"/>
          </p:cNvSpPr>
          <p:nvPr>
            <p:ph type="title"/>
          </p:nvPr>
        </p:nvSpPr>
        <p:spPr>
          <a:xfrm>
            <a:off x="0" y="284587"/>
            <a:ext cx="7585785" cy="699803"/>
          </a:xfrm>
          <a:solidFill>
            <a:schemeClr val="bg1">
              <a:alpha val="90000"/>
            </a:schemeClr>
          </a:solidFill>
        </p:spPr>
        <p:txBody>
          <a:bodyPr lIns="360000">
            <a:normAutofit/>
          </a:bodyPr>
          <a:lstStyle/>
          <a:p>
            <a:r>
              <a:rPr lang="ru-RU" dirty="0"/>
              <a:t>Популярность волейбола</a:t>
            </a:r>
          </a:p>
        </p:txBody>
      </p:sp>
      <p:pic>
        <p:nvPicPr>
          <p:cNvPr id="5" name="Рисунок 4">
            <a:extLst>
              <a:ext uri="{FF2B5EF4-FFF2-40B4-BE49-F238E27FC236}">
                <a16:creationId xmlns:a16="http://schemas.microsoft.com/office/drawing/2014/main" id="{CF84E68B-8184-2141-BEE7-4E3E166EFDC9}"/>
              </a:ext>
            </a:extLst>
          </p:cNvPr>
          <p:cNvPicPr>
            <a:picLocks noChangeAspect="1"/>
          </p:cNvPicPr>
          <p:nvPr/>
        </p:nvPicPr>
        <p:blipFill>
          <a:blip r:embed="rId2"/>
          <a:stretch>
            <a:fillRect/>
          </a:stretch>
        </p:blipFill>
        <p:spPr>
          <a:xfrm>
            <a:off x="7040880" y="3427273"/>
            <a:ext cx="5151119" cy="3430726"/>
          </a:xfrm>
          <a:prstGeom prst="rect">
            <a:avLst/>
          </a:prstGeom>
          <a:ln>
            <a:noFill/>
          </a:ln>
          <a:effectLst>
            <a:softEdge rad="112500"/>
          </a:effectLst>
        </p:spPr>
      </p:pic>
      <p:pic>
        <p:nvPicPr>
          <p:cNvPr id="7" name="Рисунок 6">
            <a:extLst>
              <a:ext uri="{FF2B5EF4-FFF2-40B4-BE49-F238E27FC236}">
                <a16:creationId xmlns:a16="http://schemas.microsoft.com/office/drawing/2014/main" id="{29F57A23-B49A-7140-B56D-A6CBA9C95A55}"/>
              </a:ext>
            </a:extLst>
          </p:cNvPr>
          <p:cNvPicPr>
            <a:picLocks noChangeAspect="1"/>
          </p:cNvPicPr>
          <p:nvPr/>
        </p:nvPicPr>
        <p:blipFill>
          <a:blip r:embed="rId3"/>
          <a:stretch>
            <a:fillRect/>
          </a:stretch>
        </p:blipFill>
        <p:spPr>
          <a:xfrm>
            <a:off x="7040880" y="6929"/>
            <a:ext cx="5151120" cy="3420344"/>
          </a:xfrm>
          <a:prstGeom prst="rect">
            <a:avLst/>
          </a:prstGeom>
          <a:ln>
            <a:noFill/>
          </a:ln>
          <a:effectLst>
            <a:softEdge rad="112500"/>
          </a:effectLst>
        </p:spPr>
      </p:pic>
    </p:spTree>
    <p:extLst>
      <p:ext uri="{BB962C8B-B14F-4D97-AF65-F5344CB8AC3E}">
        <p14:creationId xmlns:p14="http://schemas.microsoft.com/office/powerpoint/2010/main" val="1876133767"/>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1177</TotalTime>
  <Words>1329</Words>
  <Application>Microsoft Macintosh PowerPoint</Application>
  <PresentationFormat>Широкоэкранный</PresentationFormat>
  <Paragraphs>55</Paragraphs>
  <Slides>7</Slides>
  <Notes>2</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7</vt:i4>
      </vt:variant>
    </vt:vector>
  </HeadingPairs>
  <TitlesOfParts>
    <vt:vector size="12" baseType="lpstr">
      <vt:lpstr>Arial</vt:lpstr>
      <vt:lpstr>Calibri</vt:lpstr>
      <vt:lpstr>Calibri Light</vt:lpstr>
      <vt:lpstr>Trebuchet MS</vt:lpstr>
      <vt:lpstr>Тема Office</vt:lpstr>
      <vt:lpstr>Основы волейбола</vt:lpstr>
      <vt:lpstr>Разметка площадки</vt:lpstr>
      <vt:lpstr>Сетка и игровой мяч</vt:lpstr>
      <vt:lpstr>Счёт</vt:lpstr>
      <vt:lpstr>Командный состав</vt:lpstr>
      <vt:lpstr>Популярность волейбола</vt:lpstr>
      <vt:lpstr>Популярность волейбола</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Основные правила волейбола</dc:title>
  <dc:creator>Андрей Смирнов</dc:creator>
  <cp:lastModifiedBy>Андрей Смирнов</cp:lastModifiedBy>
  <cp:revision>101</cp:revision>
  <dcterms:created xsi:type="dcterms:W3CDTF">2020-05-21T07:58:16Z</dcterms:created>
  <dcterms:modified xsi:type="dcterms:W3CDTF">2021-03-30T17:54:08Z</dcterms:modified>
</cp:coreProperties>
</file>