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30"/>
  </p:notesMasterIdLst>
  <p:sldIdLst>
    <p:sldId id="256" r:id="rId2"/>
    <p:sldId id="257" r:id="rId3"/>
    <p:sldId id="261" r:id="rId4"/>
    <p:sldId id="271" r:id="rId5"/>
    <p:sldId id="277" r:id="rId6"/>
    <p:sldId id="278" r:id="rId7"/>
    <p:sldId id="260" r:id="rId8"/>
    <p:sldId id="279" r:id="rId9"/>
    <p:sldId id="292" r:id="rId10"/>
    <p:sldId id="281" r:id="rId11"/>
    <p:sldId id="294" r:id="rId12"/>
    <p:sldId id="272" r:id="rId13"/>
    <p:sldId id="280" r:id="rId14"/>
    <p:sldId id="285" r:id="rId15"/>
    <p:sldId id="293" r:id="rId16"/>
    <p:sldId id="295" r:id="rId17"/>
    <p:sldId id="274" r:id="rId18"/>
    <p:sldId id="273" r:id="rId19"/>
    <p:sldId id="276" r:id="rId20"/>
    <p:sldId id="283" r:id="rId21"/>
    <p:sldId id="284" r:id="rId22"/>
    <p:sldId id="296" r:id="rId23"/>
    <p:sldId id="297" r:id="rId24"/>
    <p:sldId id="298" r:id="rId25"/>
    <p:sldId id="299" r:id="rId26"/>
    <p:sldId id="300" r:id="rId27"/>
    <p:sldId id="301" r:id="rId28"/>
    <p:sldId id="268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192" autoAdjust="0"/>
    <p:restoredTop sz="94660"/>
  </p:normalViewPr>
  <p:slideViewPr>
    <p:cSldViewPr>
      <p:cViewPr>
        <p:scale>
          <a:sx n="64" d="100"/>
          <a:sy n="64" d="100"/>
        </p:scale>
        <p:origin x="-1332" y="-1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6FE2F4-71EC-47C1-BBAD-8D75A78FE9C0}" type="datetimeFigureOut">
              <a:rPr lang="ru-RU" smtClean="0"/>
              <a:pPr/>
              <a:t>03.04.2026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44A991-B8F8-457A-B397-6B692E29ED7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4982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BC884-16BD-40AD-B0FC-20FA93A21AEF}" type="datetime1">
              <a:rPr lang="ru-RU" smtClean="0"/>
              <a:pPr/>
              <a:t>03.04.2026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887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948398-E678-43A8-B557-1B61E4E52E22}" type="datetime1">
              <a:rPr lang="ru-RU" smtClean="0"/>
              <a:pPr/>
              <a:t>03.04.2026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7544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59A776-4843-4013-8AFD-D3AC8C12FD0C}" type="datetime1">
              <a:rPr lang="ru-RU" smtClean="0"/>
              <a:pPr/>
              <a:t>03.04.2026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4599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58451-C703-4BEC-9343-A8245FEFA660}" type="datetime1">
              <a:rPr lang="ru-RU" smtClean="0"/>
              <a:pPr/>
              <a:t>03.04.2026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331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1DB16-7C7F-460F-87C7-7F63DA7E51E2}" type="datetime1">
              <a:rPr lang="ru-RU" smtClean="0"/>
              <a:pPr/>
              <a:t>03.04.2026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364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567AE-1BEA-4274-A660-6E7BE7977E5F}" type="datetime1">
              <a:rPr lang="ru-RU" smtClean="0"/>
              <a:pPr/>
              <a:t>03.04.2026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366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65F7-EE2E-4360-B3F2-1D92086C07D9}" type="datetime1">
              <a:rPr lang="ru-RU" smtClean="0"/>
              <a:pPr/>
              <a:t>03.04.2026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2991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05FBF-BCF4-4FCC-87F3-234C4B782C54}" type="datetime1">
              <a:rPr lang="ru-RU" smtClean="0"/>
              <a:pPr/>
              <a:t>03.04.2026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2333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9B0179-2EC5-4483-880A-2204533FBC71}" type="datetime1">
              <a:rPr lang="ru-RU" smtClean="0"/>
              <a:pPr/>
              <a:t>03.04.2026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282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27A63-D955-47BF-9433-A66D93E84DF9}" type="datetime1">
              <a:rPr lang="ru-RU" smtClean="0"/>
              <a:pPr/>
              <a:t>03.04.2026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750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5B345-62C2-487C-8E70-820BF010206A}" type="datetime1">
              <a:rPr lang="ru-RU" smtClean="0"/>
              <a:pPr/>
              <a:t>03.04.2026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2385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852E23-52E1-42E7-8130-82B36514B0B9}" type="datetime1">
              <a:rPr lang="ru-RU" smtClean="0"/>
              <a:pPr/>
              <a:t>03.04.2026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FFDE8-908E-489E-9ABE-58DC9FF40B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010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4;&#1088;&#1100;&#1103;\Desktop\&#1076;&#1077;&#1090;&#1080;%20&#1054;&#1090;&#1077;&#1095;&#1077;&#1089;&#1090;&#1074;&#1072;\1249447840436.mp4" TargetMode="External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2"/>
          <p:cNvGrpSpPr>
            <a:grpSpLocks/>
          </p:cNvGrpSpPr>
          <p:nvPr/>
        </p:nvGrpSpPr>
        <p:grpSpPr bwMode="auto">
          <a:xfrm>
            <a:off x="-324543" y="5445224"/>
            <a:ext cx="9468543" cy="1502293"/>
            <a:chOff x="-408658" y="5038332"/>
            <a:chExt cx="13415870" cy="1819668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-648" y="5403538"/>
              <a:ext cx="8628522" cy="3318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028755" y="5212773"/>
              <a:ext cx="9917486" cy="108111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ru-RU" sz="3200" dirty="0" smtClean="0">
                  <a:solidFill>
                    <a:schemeClr val="bg1">
                      <a:lumMod val="65000"/>
                    </a:schemeClr>
                  </a:solidFill>
                  <a:latin typeface="Monotype Corsiva" panose="03010101010201010101" pitchFamily="66" charset="0"/>
                </a:rPr>
                <a:t>Шарыповский Муниципальный округ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000" dirty="0" smtClean="0">
                  <a:solidFill>
                    <a:schemeClr val="bg1">
                      <a:lumMod val="65000"/>
                    </a:schemeClr>
                  </a:solidFill>
                  <a:latin typeface="Bookman Old Style" panose="02050604050505020204" pitchFamily="18" charset="0"/>
                </a:rPr>
                <a:t> </a:t>
              </a:r>
              <a:endParaRPr lang="ru-RU" sz="2000" dirty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7832519" y="5038332"/>
              <a:ext cx="5174693" cy="70831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3200" dirty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endParaRPr>
            </a:p>
          </p:txBody>
        </p:sp>
        <p:pic>
          <p:nvPicPr>
            <p:cNvPr id="17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Прямоугольник 3"/>
          <p:cNvSpPr/>
          <p:nvPr/>
        </p:nvSpPr>
        <p:spPr>
          <a:xfrm>
            <a:off x="-180528" y="3140968"/>
            <a:ext cx="9865096" cy="136815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8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</a:p>
          <a:p>
            <a:pPr algn="ctr"/>
            <a:r>
              <a:rPr lang="ru-RU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«Дети Отечества»</a:t>
            </a:r>
            <a:endParaRPr lang="ru-RU" sz="8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39952" y="5229200"/>
            <a:ext cx="1044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 год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9454" y="111291"/>
            <a:ext cx="82985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Берёзовский детский сад «Семицветик»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94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2"/>
          <p:cNvGrpSpPr>
            <a:grpSpLocks/>
          </p:cNvGrpSpPr>
          <p:nvPr/>
        </p:nvGrpSpPr>
        <p:grpSpPr bwMode="auto">
          <a:xfrm>
            <a:off x="-324543" y="5659679"/>
            <a:ext cx="9468543" cy="1287838"/>
            <a:chOff x="-408658" y="5298093"/>
            <a:chExt cx="12600658" cy="1559907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2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051" y="476672"/>
            <a:ext cx="8229600" cy="647346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Целевая аудитория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4552" y="1484784"/>
            <a:ext cx="8496944" cy="3384376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дети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среднего,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старшего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возраста;</a:t>
            </a:r>
          </a:p>
          <a:p>
            <a:pPr marL="0" indent="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родители;</a:t>
            </a:r>
          </a:p>
          <a:p>
            <a:pPr marL="0" indent="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педагогические работники;</a:t>
            </a:r>
          </a:p>
          <a:p>
            <a:pPr marL="0" indent="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работники ДОУ;</a:t>
            </a:r>
          </a:p>
          <a:p>
            <a:pPr marL="0" indent="0"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жители села.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918542" y="6492875"/>
            <a:ext cx="2133600" cy="365125"/>
          </a:xfrm>
        </p:spPr>
        <p:txBody>
          <a:bodyPr/>
          <a:lstStyle/>
          <a:p>
            <a:fld id="{B4BFFDE8-908E-489E-9ABE-58DC9FF40B68}" type="slidenum">
              <a:rPr lang="ru-RU" smtClean="0">
                <a:solidFill>
                  <a:sysClr val="windowText" lastClr="000000"/>
                </a:solidFill>
              </a:rPr>
              <a:pPr/>
              <a:t>2</a:t>
            </a:fld>
            <a:endParaRPr lang="ru-RU" dirty="0">
              <a:solidFill>
                <a:sysClr val="windowText" lastClr="0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08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8577" y="188640"/>
            <a:ext cx="8229600" cy="1143000"/>
          </a:xfrm>
        </p:spPr>
        <p:txBody>
          <a:bodyPr/>
          <a:lstStyle/>
          <a:p>
            <a:pPr algn="ctr"/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</a:t>
            </a: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4921" y="862237"/>
            <a:ext cx="8229600" cy="472718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ru-RU" sz="20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8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условий для воспитания патриотических чувств у детей старшего дошкольного возраста через обращение  к памяти об историческом прошлом нашего государства, своей малой Родины, через создание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патриотического клуба «Дети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Отечества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1934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8577" y="0"/>
            <a:ext cx="8229600" cy="1143000"/>
          </a:xfrm>
        </p:spPr>
        <p:txBody>
          <a:bodyPr/>
          <a:lstStyle/>
          <a:p>
            <a:pPr algn="ctr"/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7050" y="897034"/>
            <a:ext cx="8229600" cy="4727186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Сформировать гражданскую позицию и патриотические чувства к прошлому, настоящему и будущему своей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Родины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  <a:tabLst>
                <a:tab pos="365125" algn="l"/>
                <a:tab pos="450850" algn="l"/>
                <a:tab pos="633413" algn="l"/>
              </a:tabLs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Создать информационно-методическую базу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формированию у дошкольников системных представлений о Великой Отечественной войне.</a:t>
            </a:r>
          </a:p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Способствовать развитию интереса у детей к военно-историческому прошлому своей семьи в годы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  <a:tabLst>
                <a:tab pos="450850" algn="l"/>
                <a:tab pos="633413" algn="l"/>
                <a:tab pos="801688" algn="l"/>
              </a:tabLs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	Устанавливать партнерские взаимоотношения с учреждениями и общественными организациями, работающими в гражданско-патриотическом направлении.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4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71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5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146" name="Picture 2" descr="C:\Users\Дрья\Desktop\дети Отечества\i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4444166" cy="2940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2" descr="C:\Users\Дрья\Desktop\дети Отечества\i (4).jpg"/>
          <p:cNvPicPr>
            <a:picLocks noChangeAspect="1" noChangeArrowheads="1"/>
          </p:cNvPicPr>
          <p:nvPr/>
        </p:nvPicPr>
        <p:blipFill>
          <a:blip r:embed="rId4" cstate="print"/>
          <a:srcRect r="569" b="7851"/>
          <a:stretch>
            <a:fillRect/>
          </a:stretch>
        </p:blipFill>
        <p:spPr bwMode="auto">
          <a:xfrm>
            <a:off x="3347864" y="3501008"/>
            <a:ext cx="5796136" cy="21328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5076056" y="1340768"/>
            <a:ext cx="37444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Посвящение старших дошкольников в патриотический клуб «Дети Отечества»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0" name="Picture 3" descr="C:\Users\Дрья\Desktop\дети Отечества\i (17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4271716" cy="31409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3" descr="C:\Users\Дрья\Desktop\дети Отечества\i (2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420888"/>
            <a:ext cx="4211960" cy="32467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TextBox 13"/>
          <p:cNvSpPr txBox="1"/>
          <p:nvPr/>
        </p:nvSpPr>
        <p:spPr>
          <a:xfrm>
            <a:off x="4932040" y="1484784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«Ни кто не забыт, ни что не забыто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67544" y="3717032"/>
            <a:ext cx="37444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Посвящение старших дошкольников в патриотический клуб «Дети Отечества»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2"/>
          <p:cNvGrpSpPr>
            <a:grpSpLocks/>
          </p:cNvGrpSpPr>
          <p:nvPr/>
        </p:nvGrpSpPr>
        <p:grpSpPr bwMode="auto">
          <a:xfrm>
            <a:off x="-324543" y="5512404"/>
            <a:ext cx="9468543" cy="1287838"/>
            <a:chOff x="-408658" y="5298093"/>
            <a:chExt cx="12600658" cy="1559907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4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7</a:t>
            </a:fld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ДаШеНьКа\Desktop\66147432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320480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6" t="13393" r="26339" b="22322"/>
          <a:stretch/>
        </p:blipFill>
        <p:spPr bwMode="auto">
          <a:xfrm>
            <a:off x="4563024" y="2476261"/>
            <a:ext cx="4170760" cy="31280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77051" y="3573016"/>
            <a:ext cx="35283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Возложение венка к памятнику погибшим воинам в годы ВО войны в с.Березовском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76056" y="1124744"/>
            <a:ext cx="3456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Победители фестиваля детского творчества «Новое поколение»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Детский ансамбль «Веселые музыканты»</a:t>
            </a:r>
          </a:p>
        </p:txBody>
      </p:sp>
      <p:sp>
        <p:nvSpPr>
          <p:cNvPr id="15" name="TextBox 14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63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8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026" name="Picture 2" descr="C:\Users\Дрья\Desktop\дети Отечества\20200127_08283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31592" y="668608"/>
            <a:ext cx="4128288" cy="37444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2" descr="C:\Users\Дрья\Desktop\дети Отечества\i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492896"/>
            <a:ext cx="4225893" cy="31694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TextBox 13"/>
          <p:cNvSpPr txBox="1"/>
          <p:nvPr/>
        </p:nvSpPr>
        <p:spPr>
          <a:xfrm>
            <a:off x="4932040" y="1052736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«Блокадный хлеб» в музее детского сада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9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0" name="Picture 3" descr="C:\Users\Дрья\Desktop\дети Отечества\i (23).jpg"/>
          <p:cNvPicPr>
            <a:picLocks noChangeAspect="1" noChangeArrowheads="1"/>
          </p:cNvPicPr>
          <p:nvPr/>
        </p:nvPicPr>
        <p:blipFill>
          <a:blip r:embed="rId3" cstate="print"/>
          <a:srcRect l="2299" t="6272" r="8031"/>
          <a:stretch>
            <a:fillRect/>
          </a:stretch>
        </p:blipFill>
        <p:spPr bwMode="auto">
          <a:xfrm>
            <a:off x="251520" y="260648"/>
            <a:ext cx="3528392" cy="40556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Picture 2" descr="C:\Users\Дрья\Desktop\дети Отечества\i (18).jpg"/>
          <p:cNvPicPr>
            <a:picLocks noChangeAspect="1" noChangeArrowheads="1"/>
          </p:cNvPicPr>
          <p:nvPr/>
        </p:nvPicPr>
        <p:blipFill>
          <a:blip r:embed="rId4" cstate="print"/>
          <a:srcRect l="6253" t="16413" r="-44" b="34346"/>
          <a:stretch>
            <a:fillRect/>
          </a:stretch>
        </p:blipFill>
        <p:spPr bwMode="auto">
          <a:xfrm>
            <a:off x="4644008" y="2420888"/>
            <a:ext cx="4217611" cy="29523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TextBox 14"/>
          <p:cNvSpPr txBox="1"/>
          <p:nvPr/>
        </p:nvSpPr>
        <p:spPr>
          <a:xfrm>
            <a:off x="4932040" y="1484784"/>
            <a:ext cx="3528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«75 лет Победы – 75 километров пробега»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1520" y="4437112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«Лыжня России»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10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9219" name="Picture 3" descr="C:\Users\Дрья\Desktop\дети Отечества\i (7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4416490" cy="331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1259632" y="4005064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«Возложение цветов»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2" descr="C:\Users\Дрья\Desktop\дети Отечества\i (16).jpg"/>
          <p:cNvPicPr>
            <a:picLocks noChangeAspect="1" noChangeArrowheads="1"/>
          </p:cNvPicPr>
          <p:nvPr/>
        </p:nvPicPr>
        <p:blipFill>
          <a:blip r:embed="rId4" cstate="print"/>
          <a:srcRect r="1001" b="8550"/>
          <a:stretch>
            <a:fillRect/>
          </a:stretch>
        </p:blipFill>
        <p:spPr bwMode="auto">
          <a:xfrm>
            <a:off x="5148064" y="1772816"/>
            <a:ext cx="3672408" cy="3755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11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536" y="4365104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«Аллея Памяти»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3" descr="C:\Users\Дрья\Desktop\дети Отечества\i (4).png"/>
          <p:cNvPicPr>
            <a:picLocks noChangeAspect="1" noChangeArrowheads="1"/>
          </p:cNvPicPr>
          <p:nvPr/>
        </p:nvPicPr>
        <p:blipFill>
          <a:blip r:embed="rId3" cstate="print"/>
          <a:srcRect t="19507" r="11991"/>
          <a:stretch>
            <a:fillRect/>
          </a:stretch>
        </p:blipFill>
        <p:spPr bwMode="auto">
          <a:xfrm>
            <a:off x="611560" y="188640"/>
            <a:ext cx="3168352" cy="38654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5" name="Picture 3" descr="C:\Users\Дрья\Desktop\дети Отечества\i (15).jpg"/>
          <p:cNvPicPr>
            <a:picLocks noChangeAspect="1" noChangeArrowheads="1"/>
          </p:cNvPicPr>
          <p:nvPr/>
        </p:nvPicPr>
        <p:blipFill>
          <a:blip r:embed="rId4" cstate="print"/>
          <a:srcRect t="12858" r="3876" b="1081"/>
          <a:stretch>
            <a:fillRect/>
          </a:stretch>
        </p:blipFill>
        <p:spPr bwMode="auto">
          <a:xfrm>
            <a:off x="4211960" y="2204864"/>
            <a:ext cx="4578862" cy="338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TextBox 15"/>
          <p:cNvSpPr txBox="1"/>
          <p:nvPr/>
        </p:nvSpPr>
        <p:spPr>
          <a:xfrm>
            <a:off x="4716016" y="1412776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«Свеча Памяти»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12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" name="Picture 3" descr="C:\Users\Дрья\Desktop\дети Отечества\i (1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3798193" cy="37981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Picture 2" descr="C:\Users\Дрья\Desktop\дети Отечества\i (20).jpg"/>
          <p:cNvPicPr>
            <a:picLocks noChangeAspect="1" noChangeArrowheads="1"/>
          </p:cNvPicPr>
          <p:nvPr/>
        </p:nvPicPr>
        <p:blipFill>
          <a:blip r:embed="rId4" cstate="print"/>
          <a:srcRect l="16759" t="16227" r="11369" b="9239"/>
          <a:stretch>
            <a:fillRect/>
          </a:stretch>
        </p:blipFill>
        <p:spPr bwMode="auto">
          <a:xfrm>
            <a:off x="4716016" y="2340879"/>
            <a:ext cx="4176464" cy="32483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TextBox 14"/>
          <p:cNvSpPr txBox="1"/>
          <p:nvPr/>
        </p:nvSpPr>
        <p:spPr>
          <a:xfrm>
            <a:off x="395536" y="4365104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«Синий платочек»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32040" y="1556792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«Голубь мира»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13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0243" name="Picture 3" descr="C:\Users\Дрья\Desktop\дети Отечества\i (9).jp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 l="12600" t="11539"/>
          <a:stretch>
            <a:fillRect/>
          </a:stretch>
        </p:blipFill>
        <p:spPr bwMode="auto">
          <a:xfrm>
            <a:off x="1115616" y="2852936"/>
            <a:ext cx="3744416" cy="28423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2" descr="C:\Users\Дрья\Desktop\дети Отечества\i (12).jpg"/>
          <p:cNvPicPr>
            <a:picLocks noChangeAspect="1" noChangeArrowheads="1"/>
          </p:cNvPicPr>
          <p:nvPr/>
        </p:nvPicPr>
        <p:blipFill>
          <a:blip r:embed="rId4" cstate="print"/>
          <a:srcRect l="17353" t="13094" r="5717" b="6156"/>
          <a:stretch>
            <a:fillRect/>
          </a:stretch>
        </p:blipFill>
        <p:spPr bwMode="auto">
          <a:xfrm>
            <a:off x="5004048" y="1196752"/>
            <a:ext cx="3913732" cy="30810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2" descr="C:\Users\Дрья\Desktop\дети Отечества\i (10).jpg"/>
          <p:cNvPicPr>
            <a:picLocks noChangeAspect="1" noChangeArrowheads="1"/>
          </p:cNvPicPr>
          <p:nvPr/>
        </p:nvPicPr>
        <p:blipFill>
          <a:blip r:embed="rId5" cstate="print">
            <a:lum bright="-10000"/>
          </a:blip>
          <a:srcRect l="10240" t="13654" b="12615"/>
          <a:stretch>
            <a:fillRect/>
          </a:stretch>
        </p:blipFill>
        <p:spPr bwMode="auto">
          <a:xfrm>
            <a:off x="198731" y="129784"/>
            <a:ext cx="4397106" cy="26074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TextBox 13"/>
          <p:cNvSpPr txBox="1"/>
          <p:nvPr/>
        </p:nvSpPr>
        <p:spPr>
          <a:xfrm>
            <a:off x="5292080" y="692696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«Письмо солдату»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14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" name="Picture 2" descr="C:\Users\Дрья\Desktop\дети Отечества\i (2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1" y="188640"/>
            <a:ext cx="4416491" cy="331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TextBox 14"/>
          <p:cNvSpPr txBox="1"/>
          <p:nvPr/>
        </p:nvSpPr>
        <p:spPr>
          <a:xfrm>
            <a:off x="683568" y="3717032"/>
            <a:ext cx="352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«Окна Победы»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Дрья\Desktop\дети Отечества\i (27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268760"/>
            <a:ext cx="3537002" cy="42751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15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4" name="Picture 4" descr="C:\Users\Дрья\Desktop\дети Отечества\IMG-20220218-WA0000.jpg"/>
          <p:cNvPicPr>
            <a:picLocks noChangeAspect="1" noChangeArrowheads="1"/>
          </p:cNvPicPr>
          <p:nvPr/>
        </p:nvPicPr>
        <p:blipFill>
          <a:blip r:embed="rId3" cstate="print"/>
          <a:srcRect t="18783" r="3513" b="21739"/>
          <a:stretch>
            <a:fillRect/>
          </a:stretch>
        </p:blipFill>
        <p:spPr bwMode="auto">
          <a:xfrm>
            <a:off x="3491880" y="2996952"/>
            <a:ext cx="5652120" cy="27809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TextBox 14"/>
          <p:cNvSpPr txBox="1"/>
          <p:nvPr/>
        </p:nvSpPr>
        <p:spPr>
          <a:xfrm>
            <a:off x="0" y="4293096"/>
            <a:ext cx="374441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праздничном концерте посвященном «Дню Победы»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Дрья\Desktop\дети Отечества\i (24).jpg"/>
          <p:cNvPicPr>
            <a:picLocks noChangeAspect="1" noChangeArrowheads="1"/>
          </p:cNvPicPr>
          <p:nvPr/>
        </p:nvPicPr>
        <p:blipFill>
          <a:blip r:embed="rId4" cstate="print"/>
          <a:srcRect r="4446"/>
          <a:stretch>
            <a:fillRect/>
          </a:stretch>
        </p:blipFill>
        <p:spPr bwMode="auto">
          <a:xfrm>
            <a:off x="0" y="0"/>
            <a:ext cx="3816424" cy="29954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Прямоугольник 11"/>
          <p:cNvSpPr/>
          <p:nvPr/>
        </p:nvSpPr>
        <p:spPr>
          <a:xfrm>
            <a:off x="4283968" y="980728"/>
            <a:ext cx="32758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«Стена Памяти»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16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2050" name="Picture 2" descr="C:\Users\Дрья\Desktop\дети Отечества\DSC_02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636912"/>
            <a:ext cx="4644516" cy="309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3" descr="C:\Users\Дрья\Desktop\дети Отечества\DSC_00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4104456" cy="2736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5076056" y="1340768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Встреча с детьми войны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17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195" name="Picture 3" descr="C:\Users\Дрья\Desktop\дети Отечества\i (5).png"/>
          <p:cNvPicPr>
            <a:picLocks noChangeAspect="1" noChangeArrowheads="1"/>
          </p:cNvPicPr>
          <p:nvPr/>
        </p:nvPicPr>
        <p:blipFill>
          <a:blip r:embed="rId3" cstate="print"/>
          <a:srcRect b="22619"/>
          <a:stretch>
            <a:fillRect/>
          </a:stretch>
        </p:blipFill>
        <p:spPr bwMode="auto">
          <a:xfrm>
            <a:off x="5076056" y="1686887"/>
            <a:ext cx="3827388" cy="39507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3" descr="C:\Users\Дрья\Desktop\дети Отечества\i (19).jpg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179512" y="260648"/>
            <a:ext cx="4608512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827584" y="4077072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«Миру мир»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18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0" name="Picture 2" descr="C:\Users\Дрья\Desktop\дети Отечества\SAM_01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4255100" cy="309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3" descr="C:\Users\Дрья\Desktop\дети Отечества\DSC084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2420888"/>
            <a:ext cx="4312916" cy="3234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TextBox 13"/>
          <p:cNvSpPr txBox="1"/>
          <p:nvPr/>
        </p:nvSpPr>
        <p:spPr>
          <a:xfrm>
            <a:off x="5148064" y="1628800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муниципальном конкурсе «Новое поколение»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1520" y="3573016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школьного музея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19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" name="Picture 2" descr="C:\Users\Дрья\Desktop\дети Отечества\i (5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4379979" cy="32849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TextBox 13"/>
          <p:cNvSpPr txBox="1"/>
          <p:nvPr/>
        </p:nvSpPr>
        <p:spPr>
          <a:xfrm>
            <a:off x="4932040" y="1196752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Мероприятие посвященное дню Военно-морского флота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2" descr="C:\Users\Дрья\Desktop\дети Отечества\i (6).jpg"/>
          <p:cNvPicPr>
            <a:picLocks noChangeAspect="1" noChangeArrowheads="1"/>
          </p:cNvPicPr>
          <p:nvPr/>
        </p:nvPicPr>
        <p:blipFill>
          <a:blip r:embed="rId4" cstate="print"/>
          <a:srcRect l="8686"/>
          <a:stretch>
            <a:fillRect/>
          </a:stretch>
        </p:blipFill>
        <p:spPr bwMode="auto">
          <a:xfrm>
            <a:off x="4788024" y="2269188"/>
            <a:ext cx="4145037" cy="34044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20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2291" name="Picture 3" descr="C:\Users\Дрья\Desktop\дети Отечества\i (14).jpg"/>
          <p:cNvPicPr>
            <a:picLocks noChangeAspect="1" noChangeArrowheads="1"/>
          </p:cNvPicPr>
          <p:nvPr/>
        </p:nvPicPr>
        <p:blipFill>
          <a:blip r:embed="rId3" cstate="print"/>
          <a:srcRect t="23947" r="-1111" b="6206"/>
          <a:stretch>
            <a:fillRect/>
          </a:stretch>
        </p:blipFill>
        <p:spPr bwMode="auto">
          <a:xfrm>
            <a:off x="179512" y="0"/>
            <a:ext cx="4348355" cy="40050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2" descr="C:\Users\Дрья\Desktop\дети Отечества\i (13).jpg"/>
          <p:cNvPicPr>
            <a:picLocks noChangeAspect="1" noChangeArrowheads="1"/>
          </p:cNvPicPr>
          <p:nvPr/>
        </p:nvPicPr>
        <p:blipFill>
          <a:blip r:embed="rId4" cstate="print"/>
          <a:srcRect t="4565" r="1402" b="14640"/>
          <a:stretch>
            <a:fillRect/>
          </a:stretch>
        </p:blipFill>
        <p:spPr bwMode="auto">
          <a:xfrm>
            <a:off x="4932040" y="1412776"/>
            <a:ext cx="3888432" cy="42484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467544" y="4149080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Выставка военной техники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932040" y="620688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LEGO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конструирование военной техники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21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10" name="Picture 3" descr="C:\Users\Дрья\Desktop\дети Отечества\i.png"/>
          <p:cNvPicPr>
            <a:picLocks noChangeAspect="1" noChangeArrowheads="1"/>
          </p:cNvPicPr>
          <p:nvPr/>
        </p:nvPicPr>
        <p:blipFill>
          <a:blip r:embed="rId3" cstate="print"/>
          <a:srcRect l="1178" t="8812" b="27886"/>
          <a:stretch>
            <a:fillRect/>
          </a:stretch>
        </p:blipFill>
        <p:spPr bwMode="auto">
          <a:xfrm>
            <a:off x="179511" y="188640"/>
            <a:ext cx="3960781" cy="3384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Picture 3" descr="C:\Users\Дрья\Desktop\дети Отечества\i (2).png"/>
          <p:cNvPicPr>
            <a:picLocks noChangeAspect="1" noChangeArrowheads="1"/>
          </p:cNvPicPr>
          <p:nvPr/>
        </p:nvPicPr>
        <p:blipFill>
          <a:blip r:embed="rId4" cstate="print"/>
          <a:srcRect t="2882" r="3529" b="10972"/>
          <a:stretch>
            <a:fillRect/>
          </a:stretch>
        </p:blipFill>
        <p:spPr bwMode="auto">
          <a:xfrm>
            <a:off x="4427984" y="2636912"/>
            <a:ext cx="4504330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8" name="TextBox 17"/>
          <p:cNvSpPr txBox="1"/>
          <p:nvPr/>
        </p:nvSpPr>
        <p:spPr>
          <a:xfrm>
            <a:off x="323528" y="3933056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Читаем детям о войне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 сельской библиотеке)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644008" y="980728"/>
            <a:ext cx="424847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Мероприятие «Я, ты, он, она – вместе целая страна»,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посвященное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Дню народного единства</a:t>
            </a: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22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076056" y="1124744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«Смотр песни и строя»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Дрья\Desktop\дети Отечества\i (8).jpg"/>
          <p:cNvPicPr>
            <a:picLocks noChangeAspect="1" noChangeArrowheads="1"/>
          </p:cNvPicPr>
          <p:nvPr/>
        </p:nvPicPr>
        <p:blipFill>
          <a:blip r:embed="rId3" cstate="print"/>
          <a:srcRect l="9601" t="5901"/>
          <a:stretch>
            <a:fillRect/>
          </a:stretch>
        </p:blipFill>
        <p:spPr bwMode="auto">
          <a:xfrm>
            <a:off x="4788024" y="2332540"/>
            <a:ext cx="4355976" cy="34007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5" name="Picture 3" descr="C:\Users\Дрья\Desktop\дети Отечества\i (30).jpg"/>
          <p:cNvPicPr>
            <a:picLocks noChangeAspect="1" noChangeArrowheads="1"/>
          </p:cNvPicPr>
          <p:nvPr/>
        </p:nvPicPr>
        <p:blipFill>
          <a:blip r:embed="rId4" cstate="print"/>
          <a:srcRect l="12370" t="6181" r="9604" b="16557"/>
          <a:stretch>
            <a:fillRect/>
          </a:stretch>
        </p:blipFill>
        <p:spPr bwMode="auto">
          <a:xfrm>
            <a:off x="179512" y="188640"/>
            <a:ext cx="4520278" cy="33569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23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43808" y="0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Военно-спортивная игра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Зарничка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1249447840436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403648" y="620688"/>
            <a:ext cx="6696744" cy="5022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24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71800" y="260648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Победители муниципального конкурса «Я знаю гимн России»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r="25014" b="6250"/>
          <a:stretch>
            <a:fillRect/>
          </a:stretch>
        </p:blipFill>
        <p:spPr bwMode="auto">
          <a:xfrm>
            <a:off x="395536" y="1052736"/>
            <a:ext cx="4609918" cy="32403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Picture 2" descr="C:\Users\Дрья\Desktop\дети Отечества\награды\ДИПЛОМ Я ЗНАЮ ГИМН РОССИИ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052736"/>
            <a:ext cx="3340324" cy="46235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25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9512" y="4365104"/>
            <a:ext cx="4427984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Победители муниципального конкурса «Новое поколение» в номинации «Инструментальное исполнительство» «Смуглянка»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Дрья\Desktop\дети Отечества\награды\6.jpeg"/>
          <p:cNvPicPr>
            <a:picLocks noChangeAspect="1" noChangeArrowheads="1"/>
          </p:cNvPicPr>
          <p:nvPr/>
        </p:nvPicPr>
        <p:blipFill>
          <a:blip r:embed="rId3" cstate="print"/>
          <a:srcRect l="4342" r="4013" b="5623"/>
          <a:stretch>
            <a:fillRect/>
          </a:stretch>
        </p:blipFill>
        <p:spPr bwMode="auto">
          <a:xfrm>
            <a:off x="971600" y="260648"/>
            <a:ext cx="2880320" cy="40794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TextBox 13"/>
          <p:cNvSpPr txBox="1"/>
          <p:nvPr/>
        </p:nvSpPr>
        <p:spPr>
          <a:xfrm>
            <a:off x="4716016" y="4365104"/>
            <a:ext cx="4176464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Фестиваля детского искусства «звездочки СУЭК» номинация «Инструментальное исполнение»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3" descr="C:\Users\Дрья\Desktop\дети Отечества\награды\Грамота участника.jpeg"/>
          <p:cNvPicPr>
            <a:picLocks noChangeAspect="1" noChangeArrowheads="1"/>
          </p:cNvPicPr>
          <p:nvPr/>
        </p:nvPicPr>
        <p:blipFill>
          <a:blip r:embed="rId4" cstate="print"/>
          <a:srcRect b="2763"/>
          <a:stretch>
            <a:fillRect/>
          </a:stretch>
        </p:blipFill>
        <p:spPr bwMode="auto">
          <a:xfrm>
            <a:off x="5076056" y="188640"/>
            <a:ext cx="3069199" cy="41044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26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0" y="4365104"/>
            <a:ext cx="4427984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место финального тура Международного педагогического конкурса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патриотическое воспитание»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Дрья\Desktop\дети Отечества\награды\IMG_20220223_100627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6770" t="8107" r="10725" b="14356"/>
          <a:stretch>
            <a:fillRect/>
          </a:stretch>
        </p:blipFill>
        <p:spPr bwMode="auto">
          <a:xfrm rot="16200000">
            <a:off x="211234" y="616351"/>
            <a:ext cx="4176464" cy="29437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Picture 3" descr="C:\Users\Дрья\Desktop\дети Отечества\награды\IMG_20220223_100637.jpg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 l="8750" t="8494" r="12198" b="16634"/>
          <a:stretch>
            <a:fillRect/>
          </a:stretch>
        </p:blipFill>
        <p:spPr bwMode="auto">
          <a:xfrm rot="16200000">
            <a:off x="4913665" y="594439"/>
            <a:ext cx="4104457" cy="29155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TextBox 13"/>
          <p:cNvSpPr txBox="1"/>
          <p:nvPr/>
        </p:nvSpPr>
        <p:spPr>
          <a:xfrm>
            <a:off x="4572000" y="4365104"/>
            <a:ext cx="4572000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спортивных состязаний </a:t>
            </a: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 хоккею с мячом» посвященных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XXIX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-ой Всемирной зимней универсиаде - 2019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27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95736" y="188640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Публикация авторской работы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Гражданско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патриотический проект «Дети Отечества»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Users\Дрья\Desktop\дети Отечества\награды\IMG_20220223_100614.jpg"/>
          <p:cNvPicPr>
            <a:picLocks noChangeAspect="1" noChangeArrowheads="1"/>
          </p:cNvPicPr>
          <p:nvPr/>
        </p:nvPicPr>
        <p:blipFill>
          <a:blip r:embed="rId3" cstate="print"/>
          <a:srcRect l="8544" t="7653" r="11495" b="10570"/>
          <a:stretch>
            <a:fillRect/>
          </a:stretch>
        </p:blipFill>
        <p:spPr bwMode="auto">
          <a:xfrm rot="16200000">
            <a:off x="5340781" y="2156165"/>
            <a:ext cx="3040157" cy="41456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 l="19895" t="15599" r="19702" b="7512"/>
          <a:stretch>
            <a:fillRect/>
          </a:stretch>
        </p:blipFill>
        <p:spPr bwMode="auto">
          <a:xfrm>
            <a:off x="179512" y="980728"/>
            <a:ext cx="4499992" cy="32205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2"/>
          <p:cNvGrpSpPr>
            <a:grpSpLocks/>
          </p:cNvGrpSpPr>
          <p:nvPr/>
        </p:nvGrpSpPr>
        <p:grpSpPr bwMode="auto">
          <a:xfrm>
            <a:off x="-324544" y="5502371"/>
            <a:ext cx="9468543" cy="1287838"/>
            <a:chOff x="-408658" y="5298093"/>
            <a:chExt cx="12600658" cy="1559907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-648" y="5917998"/>
              <a:ext cx="10043059" cy="315981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-648" y="6367358"/>
              <a:ext cx="12192648" cy="365203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  <p:pic>
          <p:nvPicPr>
            <p:cNvPr id="11" name="Рисунок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408658" y="5298093"/>
              <a:ext cx="2133509" cy="15599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FFDE8-908E-489E-9ABE-58DC9FF40B68}" type="slidenum">
              <a:rPr lang="ru-RU" smtClean="0">
                <a:solidFill>
                  <a:schemeClr val="tx1"/>
                </a:solidFill>
              </a:rPr>
              <a:pPr/>
              <a:t>28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-828600" y="2132856"/>
            <a:ext cx="10945216" cy="223224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689943" y="5589240"/>
            <a:ext cx="6999482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200" dirty="0" smtClean="0">
                <a:solidFill>
                  <a:schemeClr val="bg1">
                    <a:lumMod val="65000"/>
                  </a:schemeClr>
                </a:solidFill>
                <a:latin typeface="Monotype Corsiva" panose="03010101010201010101" pitchFamily="66" charset="0"/>
              </a:rPr>
              <a:t>Шарыповский Муниципальный округ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bg1">
                    <a:lumMod val="65000"/>
                  </a:schemeClr>
                </a:solidFill>
                <a:latin typeface="Bookman Old Style" panose="02050604050505020204" pitchFamily="18" charset="0"/>
              </a:rPr>
              <a:t> </a:t>
            </a:r>
            <a:endParaRPr lang="ru-RU" sz="2000" dirty="0">
              <a:solidFill>
                <a:schemeClr val="bg1">
                  <a:lumMod val="65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94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4012</TotalTime>
  <Words>552</Words>
  <Application>Microsoft Office PowerPoint</Application>
  <PresentationFormat>Экран (4:3)</PresentationFormat>
  <Paragraphs>144</Paragraphs>
  <Slides>28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Тема Office</vt:lpstr>
      <vt:lpstr>Презентация PowerPoint</vt:lpstr>
      <vt:lpstr>Целевая аудитория</vt:lpstr>
      <vt:lpstr>Цель проекта</vt:lpstr>
      <vt:lpstr>Задачи проекта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Военно-патриотическое объединение   «Шарыповский полк»</dc:title>
  <dc:creator>Елена</dc:creator>
  <cp:lastModifiedBy>User</cp:lastModifiedBy>
  <cp:revision>64</cp:revision>
  <dcterms:created xsi:type="dcterms:W3CDTF">2018-08-20T15:19:31Z</dcterms:created>
  <dcterms:modified xsi:type="dcterms:W3CDTF">2026-04-03T00:15:44Z</dcterms:modified>
</cp:coreProperties>
</file>