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314" r:id="rId3"/>
    <p:sldId id="315" r:id="rId4"/>
    <p:sldId id="330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34" r:id="rId13"/>
    <p:sldId id="328" r:id="rId14"/>
    <p:sldId id="327" r:id="rId15"/>
    <p:sldId id="316" r:id="rId16"/>
    <p:sldId id="329" r:id="rId17"/>
    <p:sldId id="331" r:id="rId18"/>
    <p:sldId id="332" r:id="rId19"/>
    <p:sldId id="335" r:id="rId20"/>
    <p:sldId id="333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50C20-0D57-4502-B182-85DA488E0620}" type="datetimeFigureOut">
              <a:rPr lang="ru-RU" smtClean="0"/>
              <a:pPr/>
              <a:t>09.04.2024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9726D-DF4F-418B-9C03-F3B83D0B91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806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9726D-DF4F-418B-9C03-F3B83D0B91A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28596" y="428604"/>
            <a:ext cx="7772400" cy="1470025"/>
          </a:xfrm>
        </p:spPr>
        <p:txBody>
          <a:bodyPr>
            <a:no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ИССЛЕДОВАНИЕ –ПРОЕКТ НА ТЕМУ </a:t>
            </a:r>
            <a:r>
              <a:rPr lang="ru-RU" b="1" u="sng" dirty="0" smtClean="0"/>
              <a:t>«ГЕНЕАЛОГИЧЕСКОЕ  ДЕРЕВО  -  СВЯЗЬ     ПОКОЛЕНИЙ!!!»</a:t>
            </a:r>
            <a:endParaRPr lang="ru-RU" b="1" u="sng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00034" y="3500414"/>
            <a:ext cx="7929618" cy="3357586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4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Подготовили: Шаров Никита 6 лет,</a:t>
            </a:r>
          </a:p>
          <a:p>
            <a:r>
              <a:rPr lang="ru-RU" sz="4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Воспитатель: Лихачёва А.В.</a:t>
            </a:r>
          </a:p>
          <a:p>
            <a:r>
              <a:rPr lang="ru-RU" sz="4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2024 год</a:t>
            </a:r>
            <a:endParaRPr lang="ru-RU" sz="4800" b="1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User\Desktop\20240409_0809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1571612"/>
            <a:ext cx="2143140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14282" y="285728"/>
            <a:ext cx="8229600" cy="6143668"/>
          </a:xfrm>
        </p:spPr>
        <p:txBody>
          <a:bodyPr>
            <a:normAutofit/>
          </a:bodyPr>
          <a:lstStyle/>
          <a:p>
            <a:r>
              <a:rPr lang="ru-RU" dirty="0" smtClean="0"/>
              <a:t>Здравствуйте, меня зовут Никита, мне 6 лет, мне всегда очень интересно узнавать что-то новое, проводить различные исследования. Я очень люблю свою Семью, Маму Настю,  , Бабушку Марину, дедушку   Сашу, сестрёнку Лизу, и в этот раз я решил изучить историю появления и возникновения моей семьи,  и создать </a:t>
            </a:r>
            <a:r>
              <a:rPr lang="ru-RU" b="1" u="sng" dirty="0" smtClean="0"/>
              <a:t>ГЕНЕАЛОГИЧЕСКОЕ ДЕРЕВО!!!</a:t>
            </a:r>
          </a:p>
          <a:p>
            <a:pPr>
              <a:buNone/>
            </a:pPr>
            <a:r>
              <a:rPr lang="ru-RU" dirty="0" smtClean="0"/>
              <a:t>   Мама мне  рассказала, что с помощью такого </a:t>
            </a:r>
            <a:r>
              <a:rPr lang="ru-RU" u="sng" dirty="0" smtClean="0"/>
              <a:t>ДЕРЕВА </a:t>
            </a:r>
            <a:r>
              <a:rPr lang="ru-RU" dirty="0" smtClean="0"/>
              <a:t>можно узнать обо Всех своих родственниках  и членах семьи, даже очень дальних, которые жили в далёкие времена.</a:t>
            </a:r>
          </a:p>
          <a:p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14282" y="285728"/>
            <a:ext cx="8229600" cy="61436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/>
              <a:t>Генеалогическое Дерево </a:t>
            </a:r>
            <a:r>
              <a:rPr lang="ru-RU" dirty="0" smtClean="0"/>
              <a:t>–это дерево наших предков, родословная, её разгадывание – интересный и увлекательный процесс, который способен объединить всю семью! Это рисунок или диаграмма, которая показывает как члены семьи связаны друг с другом, это запись родословной, изучающая  состав и происхождение семьи, благодаря ей можно  найти потерянных родственников. </a:t>
            </a:r>
          </a:p>
          <a:p>
            <a:pPr>
              <a:buNone/>
            </a:pPr>
            <a:r>
              <a:rPr lang="ru-RU" dirty="0" smtClean="0"/>
              <a:t>     У </a:t>
            </a:r>
            <a:r>
              <a:rPr lang="ru-RU" b="1" dirty="0" smtClean="0"/>
              <a:t>«корней дерева» </a:t>
            </a:r>
            <a:r>
              <a:rPr lang="ru-RU" dirty="0" smtClean="0"/>
              <a:t>указывается Родоначальник, </a:t>
            </a:r>
            <a:r>
              <a:rPr lang="ru-RU" b="1" dirty="0" smtClean="0"/>
              <a:t>«на стволе» </a:t>
            </a:r>
            <a:r>
              <a:rPr lang="ru-RU" dirty="0" smtClean="0"/>
              <a:t>–Представители основной (по старшинству) линии рода, </a:t>
            </a:r>
            <a:r>
              <a:rPr lang="ru-RU" b="1" dirty="0" smtClean="0"/>
              <a:t>а на «ветвях</a:t>
            </a:r>
            <a:r>
              <a:rPr lang="ru-RU" dirty="0" smtClean="0"/>
              <a:t>» -Потомки рода, Все Те, Кто существует в настоящее время!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14282" y="285728"/>
            <a:ext cx="8229600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   </a:t>
            </a:r>
            <a:r>
              <a:rPr lang="ru-RU" b="1" i="1" u="sng" dirty="0" smtClean="0"/>
              <a:t>РОДОНАЧАЛЬНИК  НАШЕГО ПОКОЛЕНИЯ – МОЙ ПРАПРАДЕДУШКА:  </a:t>
            </a:r>
          </a:p>
          <a:p>
            <a:pPr>
              <a:buNone/>
            </a:pPr>
            <a:r>
              <a:rPr lang="ru-RU" i="1" dirty="0" smtClean="0"/>
              <a:t>    </a:t>
            </a:r>
            <a:r>
              <a:rPr lang="ru-RU" u="sng" dirty="0" smtClean="0"/>
              <a:t>Великанов Михаил Михайлович</a:t>
            </a:r>
            <a:r>
              <a:rPr lang="ru-RU" dirty="0" smtClean="0"/>
              <a:t>, Он был строителем и погиб в Великую Отечественную Войну!!!  </a:t>
            </a:r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(к сожалению фото его не сохранилось)</a:t>
            </a:r>
            <a:endParaRPr lang="ru-RU" i="1" u="sng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 МОЯ  Прапрабабуш</a:t>
            </a:r>
            <a:r>
              <a:rPr lang="ru-RU" u="sng" dirty="0" smtClean="0"/>
              <a:t>ка </a:t>
            </a:r>
          </a:p>
          <a:p>
            <a:pPr>
              <a:buNone/>
            </a:pPr>
            <a:r>
              <a:rPr lang="ru-RU" dirty="0" smtClean="0"/>
              <a:t>   *</a:t>
            </a:r>
            <a:r>
              <a:rPr lang="ru-RU" u="sng" dirty="0" smtClean="0"/>
              <a:t>Лебедева  Анна Владимировна</a:t>
            </a:r>
            <a:r>
              <a:rPr lang="ru-RU" dirty="0" smtClean="0"/>
              <a:t>,  Она работала поваром, жизнь у неё была нелёгкая, с прапрадедушкой у них было 3 дочери:</a:t>
            </a:r>
          </a:p>
        </p:txBody>
      </p:sp>
      <p:pic>
        <p:nvPicPr>
          <p:cNvPr id="1026" name="Picture 2" descr="C:\Users\User\Desktop\20240403_0711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357430"/>
            <a:ext cx="4714908" cy="4071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Моя Первая  </a:t>
            </a:r>
            <a:r>
              <a:rPr lang="ru-RU" b="1" u="sng" dirty="0" err="1" smtClean="0"/>
              <a:t>Прапратётя</a:t>
            </a:r>
            <a:r>
              <a:rPr lang="ru-RU" b="1" u="sng" dirty="0" smtClean="0"/>
              <a:t> 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 </a:t>
            </a:r>
            <a:r>
              <a:rPr lang="ru-RU" u="sng" dirty="0" err="1" smtClean="0"/>
              <a:t>Великанова</a:t>
            </a:r>
            <a:r>
              <a:rPr lang="ru-RU" u="sng" dirty="0" smtClean="0"/>
              <a:t>  Нина  Михайловна</a:t>
            </a:r>
            <a:r>
              <a:rPr lang="ru-RU" dirty="0" smtClean="0"/>
              <a:t>, Она была Парикмахер, умерла во время Великой Отечественной Войны:</a:t>
            </a:r>
          </a:p>
        </p:txBody>
      </p:sp>
      <p:pic>
        <p:nvPicPr>
          <p:cNvPr id="1026" name="Picture 2" descr="C:\Users\User\Desktop\20240403_0715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2357430"/>
            <a:ext cx="5572164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Моя Вторая  </a:t>
            </a:r>
            <a:r>
              <a:rPr lang="ru-RU" b="1" u="sng" dirty="0" err="1" smtClean="0"/>
              <a:t>Прапратётя</a:t>
            </a:r>
            <a:r>
              <a:rPr lang="ru-RU" b="1" u="sng" dirty="0" smtClean="0"/>
              <a:t> 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 </a:t>
            </a:r>
            <a:r>
              <a:rPr lang="ru-RU" u="sng" dirty="0" err="1" smtClean="0"/>
              <a:t>Великанова</a:t>
            </a:r>
            <a:r>
              <a:rPr lang="ru-RU" u="sng" dirty="0" smtClean="0"/>
              <a:t>  Тамара   Михайловна, </a:t>
            </a:r>
            <a:r>
              <a:rPr lang="ru-RU" dirty="0" smtClean="0"/>
              <a:t>Она была Заведующая детского сада:</a:t>
            </a:r>
          </a:p>
        </p:txBody>
      </p:sp>
      <p:pic>
        <p:nvPicPr>
          <p:cNvPr id="1026" name="Picture 2" descr="C:\Users\User\Desktop\20240403_0709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1857364"/>
            <a:ext cx="4357718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Моя Прабабушка </a:t>
            </a:r>
            <a:r>
              <a:rPr lang="ru-RU" b="1" dirty="0" smtClean="0"/>
              <a:t>, </a:t>
            </a:r>
          </a:p>
          <a:p>
            <a:pPr>
              <a:buNone/>
            </a:pPr>
            <a:r>
              <a:rPr lang="ru-RU" dirty="0" smtClean="0"/>
              <a:t>   </a:t>
            </a:r>
            <a:r>
              <a:rPr lang="ru-RU" u="sng" dirty="0" smtClean="0"/>
              <a:t>Муравьёва  Людмила   Михайловна</a:t>
            </a:r>
            <a:r>
              <a:rPr lang="ru-RU" dirty="0" smtClean="0"/>
              <a:t>, Она Мастер на заводе НПО «Сатурн», </a:t>
            </a:r>
          </a:p>
          <a:p>
            <a:pPr>
              <a:buNone/>
            </a:pPr>
            <a:r>
              <a:rPr lang="ru-RU" dirty="0" smtClean="0"/>
              <a:t>    Ветеран Труда :</a:t>
            </a:r>
          </a:p>
        </p:txBody>
      </p:sp>
      <p:pic>
        <p:nvPicPr>
          <p:cNvPr id="1026" name="Picture 2" descr="C:\Users\User\Desktop\20240403_0712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1928802"/>
            <a:ext cx="4143404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Мой  Прадедушка </a:t>
            </a:r>
            <a:r>
              <a:rPr lang="ru-RU" b="1" dirty="0" smtClean="0"/>
              <a:t>, </a:t>
            </a:r>
          </a:p>
          <a:p>
            <a:pPr>
              <a:buNone/>
            </a:pPr>
            <a:r>
              <a:rPr lang="ru-RU" dirty="0" smtClean="0"/>
              <a:t>  * </a:t>
            </a:r>
            <a:r>
              <a:rPr lang="ru-RU" u="sng" dirty="0" smtClean="0"/>
              <a:t>Муравьёв  Валентин Иванович </a:t>
            </a:r>
            <a:r>
              <a:rPr lang="ru-RU" dirty="0" smtClean="0"/>
              <a:t>, Он  Таксист:</a:t>
            </a:r>
          </a:p>
        </p:txBody>
      </p:sp>
      <p:pic>
        <p:nvPicPr>
          <p:cNvPr id="1026" name="Picture 2" descr="C:\Users\User\Desktop\20240403_0711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1428736"/>
            <a:ext cx="4643470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Мой  Дедушка </a:t>
            </a:r>
            <a:r>
              <a:rPr lang="ru-RU" b="1" dirty="0" smtClean="0"/>
              <a:t>, </a:t>
            </a:r>
          </a:p>
          <a:p>
            <a:pPr>
              <a:buNone/>
            </a:pPr>
            <a:r>
              <a:rPr lang="ru-RU" dirty="0" smtClean="0"/>
              <a:t>  * </a:t>
            </a:r>
            <a:r>
              <a:rPr lang="ru-RU" u="sng" dirty="0" smtClean="0"/>
              <a:t>Шаров   Владимир  Иванович </a:t>
            </a:r>
            <a:r>
              <a:rPr lang="ru-RU" dirty="0" smtClean="0"/>
              <a:t>, Он сейчас  Командир Танковой Части в Отставке:</a:t>
            </a:r>
          </a:p>
        </p:txBody>
      </p:sp>
      <p:pic>
        <p:nvPicPr>
          <p:cNvPr id="1026" name="Picture 2" descr="C:\Users\User\Desktop\20240403_0712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1857364"/>
            <a:ext cx="4286280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Моя  Бабушка 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</a:t>
            </a:r>
            <a:r>
              <a:rPr lang="ru-RU" u="sng" dirty="0" smtClean="0"/>
              <a:t>* </a:t>
            </a:r>
            <a:r>
              <a:rPr lang="ru-RU" u="sng" dirty="0" err="1" smtClean="0"/>
              <a:t>Шарова</a:t>
            </a:r>
            <a:r>
              <a:rPr lang="ru-RU" u="sng" dirty="0" smtClean="0"/>
              <a:t>   Марина Валентиновна </a:t>
            </a:r>
            <a:r>
              <a:rPr lang="ru-RU" dirty="0" smtClean="0"/>
              <a:t>, Она Портниха,  много занимается со мной и играет :</a:t>
            </a:r>
          </a:p>
        </p:txBody>
      </p:sp>
      <p:pic>
        <p:nvPicPr>
          <p:cNvPr id="1026" name="Picture 2" descr="C:\Users\User\Desktop\20240403_0714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857364"/>
            <a:ext cx="4643470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Мой Крёстный  Папа </a:t>
            </a:r>
            <a:r>
              <a:rPr lang="ru-RU" b="1" dirty="0" smtClean="0"/>
              <a:t>, </a:t>
            </a:r>
          </a:p>
          <a:p>
            <a:pPr>
              <a:buNone/>
            </a:pPr>
            <a:r>
              <a:rPr lang="ru-RU" dirty="0" smtClean="0"/>
              <a:t>  * </a:t>
            </a:r>
            <a:r>
              <a:rPr lang="ru-RU" u="sng" dirty="0" smtClean="0"/>
              <a:t>Яковлев Александр Александрович , </a:t>
            </a:r>
            <a:r>
              <a:rPr lang="ru-RU" dirty="0" smtClean="0"/>
              <a:t>Он Специалист  ПАО  НПО « Сатурн» :</a:t>
            </a:r>
          </a:p>
        </p:txBody>
      </p:sp>
      <p:pic>
        <p:nvPicPr>
          <p:cNvPr id="1026" name="Picture 2" descr="C:\Users\User\Desktop\20240403_071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1857364"/>
            <a:ext cx="4572032" cy="5000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28596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Это Моя  МАМА 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* </a:t>
            </a:r>
            <a:r>
              <a:rPr lang="ru-RU" u="sng" dirty="0" err="1" smtClean="0"/>
              <a:t>Шарова</a:t>
            </a:r>
            <a:r>
              <a:rPr lang="ru-RU" u="sng" dirty="0" smtClean="0"/>
              <a:t>   Анастасия  Владимировна 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   Она  Руководитель Банка ВТБ :</a:t>
            </a:r>
          </a:p>
        </p:txBody>
      </p:sp>
      <p:pic>
        <p:nvPicPr>
          <p:cNvPr id="1026" name="Picture 2" descr="C:\Users\User\Desktop\20240403_07134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2000240"/>
            <a:ext cx="3771900" cy="4672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3143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А ЭТО  Я,  НИКИТА  И  МОЯ СЕСТРА ЛИЗА</a:t>
            </a:r>
            <a:r>
              <a:rPr lang="ru-RU" u="sng" dirty="0" smtClean="0"/>
              <a:t>!</a:t>
            </a:r>
            <a:r>
              <a:rPr lang="ru-RU" dirty="0" smtClean="0"/>
              <a:t>  , </a:t>
            </a:r>
          </a:p>
          <a:p>
            <a:pPr>
              <a:buNone/>
            </a:pPr>
            <a:r>
              <a:rPr lang="ru-RU" dirty="0" smtClean="0"/>
              <a:t>  * Как все дети, мы любим играть, гулять , веселиться,  но Я уже осенью пойду в школу и буду Первоклассником!!!</a:t>
            </a:r>
          </a:p>
        </p:txBody>
      </p:sp>
      <p:pic>
        <p:nvPicPr>
          <p:cNvPr id="1026" name="Picture 2" descr="C:\Users\User\Desktop\20240403_0715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714620"/>
            <a:ext cx="4286250" cy="3209925"/>
          </a:xfrm>
          <a:prstGeom prst="rect">
            <a:avLst/>
          </a:prstGeom>
          <a:noFill/>
        </p:spPr>
      </p:pic>
      <p:pic>
        <p:nvPicPr>
          <p:cNvPr id="2" name="Picture 2" descr="C:\Users\User\Desktop\20240403_07103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2285992"/>
            <a:ext cx="3590925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Когда Мы с Мамой собрали все фотографии и про каждого Родственника (Предка)  мне Мама рассказала, вот тогда Нам и пришла в голову идея создать  </a:t>
            </a:r>
            <a:r>
              <a:rPr lang="ru-RU" b="1" u="sng" dirty="0" smtClean="0">
                <a:solidFill>
                  <a:schemeClr val="bg2">
                    <a:lumMod val="10000"/>
                  </a:schemeClr>
                </a:solidFill>
              </a:rPr>
              <a:t>Генеалогическое Древо, </a:t>
            </a:r>
            <a:r>
              <a:rPr lang="ru-RU" dirty="0" smtClean="0"/>
              <a:t>чтобы сохранить </a:t>
            </a:r>
            <a:r>
              <a:rPr lang="ru-RU" u="sng" dirty="0" smtClean="0"/>
              <a:t>Историю Предков для Потомков</a:t>
            </a:r>
            <a:r>
              <a:rPr lang="ru-RU" dirty="0" smtClean="0"/>
              <a:t>!!! Основа у нас прочная, материал использовали яркий, я сначала сделал ДЕРЕВО, оно и правда  получилось как настоящее, а потом размещал фотографии моих Предков , с помощью стрелочек показывал связь Поколений друг с другом!</a:t>
            </a:r>
            <a:endParaRPr lang="ru-RU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20240402_1552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0"/>
            <a:ext cx="4029075" cy="3019425"/>
          </a:xfrm>
          <a:prstGeom prst="rect">
            <a:avLst/>
          </a:prstGeom>
          <a:noFill/>
        </p:spPr>
      </p:pic>
      <p:pic>
        <p:nvPicPr>
          <p:cNvPr id="2" name="Picture 2" descr="C:\Users\User\Desktop\20240402_1602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000372"/>
            <a:ext cx="4714876" cy="36242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14290"/>
            <a:ext cx="8229600" cy="17145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*</a:t>
            </a:r>
            <a:r>
              <a:rPr lang="ru-RU" b="1" u="sng" dirty="0" smtClean="0"/>
              <a:t>ВОТ  ЧТО  У МЕНЯ   ПОЛУЧИЛОСЬ:</a:t>
            </a:r>
            <a:endParaRPr lang="ru-RU" b="1" dirty="0" smtClean="0"/>
          </a:p>
        </p:txBody>
      </p:sp>
      <p:pic>
        <p:nvPicPr>
          <p:cNvPr id="1026" name="Picture 2" descr="C:\Users\User\Desktop\20240408_1519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000108"/>
            <a:ext cx="3228975" cy="4305300"/>
          </a:xfrm>
          <a:prstGeom prst="rect">
            <a:avLst/>
          </a:prstGeom>
          <a:noFill/>
        </p:spPr>
      </p:pic>
      <p:pic>
        <p:nvPicPr>
          <p:cNvPr id="2" name="Picture 2" descr="C:\Users\User\Desktop\20240409_08535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1357298"/>
            <a:ext cx="3752850" cy="5000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55721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5200" b="1" dirty="0" smtClean="0"/>
              <a:t>РОД СВОЙ </a:t>
            </a:r>
            <a:r>
              <a:rPr lang="ru-RU" sz="5200" b="1" dirty="0" smtClean="0"/>
              <a:t>ИЗУЧАТЬ  </a:t>
            </a:r>
            <a:r>
              <a:rPr lang="ru-RU" sz="5200" b="1" dirty="0" smtClean="0"/>
              <a:t>ПОЛЕЗНО, </a:t>
            </a:r>
          </a:p>
          <a:p>
            <a:pPr>
              <a:buNone/>
            </a:pPr>
            <a:r>
              <a:rPr lang="ru-RU" sz="5200" b="1" dirty="0" smtClean="0"/>
              <a:t> ЭТО ОЧЕНЬ  ИНТЕРЕСНО!!!</a:t>
            </a:r>
          </a:p>
          <a:p>
            <a:pPr>
              <a:buNone/>
            </a:pPr>
            <a:r>
              <a:rPr lang="ru-RU" sz="5200" b="1" dirty="0" smtClean="0"/>
              <a:t> ВЕДЬ ПРО ПРЕДКОВ  НАДО ЗНАТЬ, </a:t>
            </a:r>
          </a:p>
          <a:p>
            <a:pPr>
              <a:buNone/>
            </a:pPr>
            <a:r>
              <a:rPr lang="ru-RU" sz="5200" b="1" dirty="0" smtClean="0"/>
              <a:t> ЧТОБ ПОТОМКАМ РАССКАЗАТЬ!</a:t>
            </a:r>
          </a:p>
          <a:p>
            <a:pPr>
              <a:buNone/>
            </a:pPr>
            <a:endParaRPr lang="ru-RU" sz="4800" b="1" dirty="0" smtClean="0"/>
          </a:p>
          <a:p>
            <a:pPr>
              <a:buNone/>
            </a:pPr>
            <a:endParaRPr lang="ru-RU" sz="4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357166"/>
            <a:ext cx="8229600" cy="7143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endParaRPr lang="ru-RU" b="1" dirty="0" smtClean="0"/>
          </a:p>
        </p:txBody>
      </p:sp>
      <p:pic>
        <p:nvPicPr>
          <p:cNvPr id="1026" name="Picture 2" descr="C:\Users\User\Desktop\20240409_0856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85728"/>
            <a:ext cx="6858048" cy="6000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392909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     </a:t>
            </a:r>
            <a:r>
              <a:rPr lang="ru-RU" sz="9600" b="1" dirty="0" smtClean="0"/>
              <a:t>СПАСИБО  </a:t>
            </a:r>
          </a:p>
          <a:p>
            <a:pPr>
              <a:buNone/>
            </a:pPr>
            <a:r>
              <a:rPr lang="ru-RU" sz="9600" b="1" dirty="0" smtClean="0"/>
              <a:t>           ЗА    ВНИМАНИЕ!!!</a:t>
            </a:r>
          </a:p>
          <a:p>
            <a:pPr>
              <a:buNone/>
            </a:pPr>
            <a:endParaRPr lang="ru-RU" sz="4800" b="1" dirty="0" smtClean="0"/>
          </a:p>
          <a:p>
            <a:pPr>
              <a:buNone/>
            </a:pPr>
            <a:endParaRPr lang="ru-RU" sz="4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596</Words>
  <Application>Microsoft Office PowerPoint</Application>
  <PresentationFormat>Экран (4:3)</PresentationFormat>
  <Paragraphs>67</Paragraphs>
  <Slides>20</Slides>
  <Notes>20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 ИССЛЕДОВАНИЕ –ПРОЕКТ НА ТЕМУ «ГЕНЕАЛОГИЧЕСКОЕ  ДЕРЕВО  -  СВЯЗЬ     ПОКОЛЕНИЙ!!!»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247</cp:revision>
  <dcterms:created xsi:type="dcterms:W3CDTF">2023-01-10T08:20:18Z</dcterms:created>
  <dcterms:modified xsi:type="dcterms:W3CDTF">2024-04-09T17:10:59Z</dcterms:modified>
</cp:coreProperties>
</file>