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60" r:id="rId4"/>
    <p:sldId id="261" r:id="rId5"/>
    <p:sldId id="264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1B0FB-5C68-4074-B998-E2B6CBC18491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D5996-A115-4F8F-B7D7-0D20A19C3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64" y="1214422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«</a:t>
            </a:r>
            <a:r>
              <a:rPr lang="ru-RU" sz="3600" dirty="0" smtClean="0">
                <a:solidFill>
                  <a:srgbClr val="FF0000"/>
                </a:solidFill>
              </a:rPr>
              <a:t>Путешествие в историю </a:t>
            </a:r>
            <a:r>
              <a:rPr lang="ru-RU" sz="3600" dirty="0" smtClean="0">
                <a:solidFill>
                  <a:srgbClr val="FF0000"/>
                </a:solidFill>
              </a:rPr>
              <a:t>города Омска»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3786190"/>
            <a:ext cx="50720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endParaRPr lang="ru-RU" b="1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Сосновский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Исаева О.В</a:t>
            </a:r>
          </a:p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2017год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Т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285729"/>
            <a:ext cx="8358215" cy="626866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УХГОЛЬ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0444" y="285728"/>
            <a:ext cx="5801372" cy="62252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ста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358246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57248"/>
            <a:ext cx="5429288" cy="65258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уш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382060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кза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213263" cy="62151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ОМСК\Белозёров_Тимофей_Максим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0270" y="0"/>
            <a:ext cx="46950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21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IseV</cp:lastModifiedBy>
  <cp:revision>5</cp:revision>
  <dcterms:created xsi:type="dcterms:W3CDTF">2016-09-29T17:25:35Z</dcterms:created>
  <dcterms:modified xsi:type="dcterms:W3CDTF">2017-04-06T14:03:41Z</dcterms:modified>
</cp:coreProperties>
</file>