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60" r:id="rId5"/>
    <p:sldId id="259" r:id="rId6"/>
    <p:sldId id="266" r:id="rId7"/>
    <p:sldId id="263" r:id="rId8"/>
    <p:sldId id="264" r:id="rId9"/>
    <p:sldId id="267" r:id="rId10"/>
    <p:sldId id="261" r:id="rId11"/>
    <p:sldId id="262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3AC27F86-A2AD-4CA1-85CD-2D3B11CFF930}" type="datetimeFigureOut">
              <a:rPr lang="ru-RU" smtClean="0"/>
              <a:pPr/>
              <a:t>06.04.2017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D5440D8E-184B-44D4-865E-A171D3A6AA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27F86-A2AD-4CA1-85CD-2D3B11CFF930}" type="datetimeFigureOut">
              <a:rPr lang="ru-RU" smtClean="0"/>
              <a:pPr/>
              <a:t>06.04.2017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40D8E-184B-44D4-865E-A171D3A6AA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27F86-A2AD-4CA1-85CD-2D3B11CFF930}" type="datetimeFigureOut">
              <a:rPr lang="ru-RU" smtClean="0"/>
              <a:pPr/>
              <a:t>06.04.2017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40D8E-184B-44D4-865E-A171D3A6AA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3AC27F86-A2AD-4CA1-85CD-2D3B11CFF930}" type="datetimeFigureOut">
              <a:rPr lang="ru-RU" smtClean="0"/>
              <a:pPr/>
              <a:t>06.04.2017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40D8E-184B-44D4-865E-A171D3A6AA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3AC27F86-A2AD-4CA1-85CD-2D3B11CFF930}" type="datetimeFigureOut">
              <a:rPr lang="ru-RU" smtClean="0"/>
              <a:pPr/>
              <a:t>06.04.2017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D5440D8E-184B-44D4-865E-A171D3A6AA60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AC27F86-A2AD-4CA1-85CD-2D3B11CFF930}" type="datetimeFigureOut">
              <a:rPr lang="ru-RU" smtClean="0"/>
              <a:pPr/>
              <a:t>06.04.2017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5440D8E-184B-44D4-865E-A171D3A6AA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3AC27F86-A2AD-4CA1-85CD-2D3B11CFF930}" type="datetimeFigureOut">
              <a:rPr lang="ru-RU" smtClean="0"/>
              <a:pPr/>
              <a:t>06.04.2017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D5440D8E-184B-44D4-865E-A171D3A6AA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27F86-A2AD-4CA1-85CD-2D3B11CFF930}" type="datetimeFigureOut">
              <a:rPr lang="ru-RU" smtClean="0"/>
              <a:pPr/>
              <a:t>06.04.2017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40D8E-184B-44D4-865E-A171D3A6AA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AC27F86-A2AD-4CA1-85CD-2D3B11CFF930}" type="datetimeFigureOut">
              <a:rPr lang="ru-RU" smtClean="0"/>
              <a:pPr/>
              <a:t>06.04.2017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5440D8E-184B-44D4-865E-A171D3A6AA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3AC27F86-A2AD-4CA1-85CD-2D3B11CFF930}" type="datetimeFigureOut">
              <a:rPr lang="ru-RU" smtClean="0"/>
              <a:pPr/>
              <a:t>06.04.2017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D5440D8E-184B-44D4-865E-A171D3A6AA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3AC27F86-A2AD-4CA1-85CD-2D3B11CFF930}" type="datetimeFigureOut">
              <a:rPr lang="ru-RU" smtClean="0"/>
              <a:pPr/>
              <a:t>06.04.2017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D5440D8E-184B-44D4-865E-A171D3A6AA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3AC27F86-A2AD-4CA1-85CD-2D3B11CFF930}" type="datetimeFigureOut">
              <a:rPr lang="ru-RU" smtClean="0"/>
              <a:pPr/>
              <a:t>06.04.2017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D5440D8E-184B-44D4-865E-A171D3A6AA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92867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Экскурсия по г. Омску. </a:t>
            </a:r>
            <a:br>
              <a:rPr lang="ru-RU" dirty="0" smtClean="0"/>
            </a:br>
            <a:r>
              <a:rPr lang="ru-RU" dirty="0" smtClean="0"/>
              <a:t>Любинский проспект. </a:t>
            </a:r>
            <a:br>
              <a:rPr lang="ru-RU" dirty="0" smtClean="0"/>
            </a:br>
            <a:r>
              <a:rPr lang="ru-RU" dirty="0" smtClean="0"/>
              <a:t>(ул. Ленина)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28992" y="4357694"/>
            <a:ext cx="4257660" cy="1752600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Подготовила: воспитатель МБДОУ Сосновский детский сад </a:t>
            </a:r>
          </a:p>
          <a:p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«Аленушка» Исаева 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О.В</a:t>
            </a:r>
            <a:endParaRPr lang="ru-RU" sz="2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admin\Desktop\c77c2e2709196407c1fae66014dc3e50_i-30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8286808" cy="6357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степаныч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214290"/>
            <a:ext cx="8286808" cy="62865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image12609541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240385"/>
            <a:ext cx="8429684" cy="63318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Содержимое 7" descr="любинский просмпект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100" y="214290"/>
            <a:ext cx="8258304" cy="624048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admin\Desktop\8f534d1c_resizedScaled_817to48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572560" cy="6357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admin\Desktop\1473155153_443020_5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8286806" cy="62151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3" descr="C:\Users\admin\Desktop\78247f441dec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2852"/>
            <a:ext cx="8286808" cy="6572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Large-800x51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4634" y="214290"/>
            <a:ext cx="8280770" cy="624048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admin\Desktop\Omsk_Drama_Theatre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68246"/>
            <a:ext cx="8358246" cy="63040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3186106" cy="77472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5122" name="Picture 2" descr="C:\Users\admin\Desktop\Без названия (2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4286280" cy="5470930"/>
          </a:xfrm>
          <a:prstGeom prst="rect">
            <a:avLst/>
          </a:prstGeom>
          <a:noFill/>
        </p:spPr>
      </p:pic>
      <p:pic>
        <p:nvPicPr>
          <p:cNvPr id="5123" name="Picture 3" descr="C:\Users\admin\Desktop\9585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1428736"/>
            <a:ext cx="3914775" cy="5143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историко-краеведческий-музей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3033" y="285728"/>
            <a:ext cx="8342371" cy="621510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35</TotalTime>
  <Words>12</Words>
  <Application>Microsoft Office PowerPoint</Application>
  <PresentationFormat>Экран (4:3)</PresentationFormat>
  <Paragraphs>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Яркая</vt:lpstr>
      <vt:lpstr>  Экскурсия по г. Омску.  Любинский проспект.  (ул. Ленина)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Экскурсия г. Омску.  Любинский проспект. (ул. Ленина)</dc:title>
  <dc:creator>admin</dc:creator>
  <cp:lastModifiedBy>IseV</cp:lastModifiedBy>
  <cp:revision>6</cp:revision>
  <dcterms:created xsi:type="dcterms:W3CDTF">2016-11-21T17:06:04Z</dcterms:created>
  <dcterms:modified xsi:type="dcterms:W3CDTF">2017-04-06T14:05:27Z</dcterms:modified>
</cp:coreProperties>
</file>