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DA165D-4901-40DE-8FB2-57D22A8D65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5BC1D9D-89D2-4E3F-9848-67A09B9FB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DC9C55-2754-4B8D-B4EB-D7AC5833B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F5EB29-F9B4-4BCF-8CF3-622A4EAAA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618A13-4919-40E9-B4FC-2E53BDE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151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18F123-914C-4B45-B3DB-920F0D10C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0338AA-AB6B-49BC-984C-ED093BAFD6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A80ADB-C3B1-444E-8154-E6CDD18D5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4E5B8F-B289-46DE-B379-E2FBCADE1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41B35A-5328-413F-BC08-1C397CEA0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259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364836-3E4C-44AE-ADB7-629564C4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C5E8AA-9CAC-4107-9649-7710B7DA5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B3AD11-219B-4D04-9B51-45965BBB0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7E2B59-2E5A-42A5-80EB-78F14A123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54F525-2A5A-41FC-A683-9774C631E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32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3157C8-9F3B-4EEC-A024-07AB73361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9BFBEF-35EA-4EC3-A580-569F394EE9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396C001-1775-400D-BBD3-01416E985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0AD7CE8-2577-4E61-BB34-EF24A7BE4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D65CAA-D143-497D-A04F-BCA06CBE7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E4922D-9531-4EDA-A243-0031AB588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41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961440-7236-4AE1-9CE1-C12A50A7A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7BC536-6FE2-4C1C-B302-FA7696C78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B77B86-2AB5-48C5-83E9-9FB7D8731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A7F614-34A3-45B3-B4BB-9E94ECB968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5ECC073-7D20-4449-A52F-59CA0B9B13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09BC7CF-DB18-482D-8DEB-4F0DA990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580205-9C1F-4889-AC4B-C1B94053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18950B-184E-4F42-9E1A-2334C9538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989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2C54D-3344-45EB-9A8D-57605A450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DC6A5B8-0ADE-4AD2-8A2A-A5412EA3D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4601632-68BF-4401-A142-AD1A0851E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0AFCE22-A38B-4C0E-B8B7-5EB1702C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73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1488107-7010-4424-B26A-DFC69909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BF7F6C9-BE7C-4813-AA4A-C11F648BD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8A9279A-A8E4-4543-AEBA-6F54F5B5E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90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1AB926-1FDF-487C-BB75-E2B614ABB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EF787E-5AE9-45BD-BDB4-2AF381B78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3F1EE58-7428-4FB0-A136-CEADE7E06A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D6ED20-388E-4181-A282-8C7C97962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01B481-2A89-4A78-9357-7AD027AD3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41DB0B-AA8C-45F5-A5EE-4808712E5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727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DDEA7A-73CC-4094-B7EC-1579A2AFD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A3779E6-E42B-4855-8069-F6C4973328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78C005-5667-4C6D-AE13-821B1BC164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BA33BF-8036-4C1B-B1E0-A0301E994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E03B3D2-6A39-4FBF-8D96-B16C35C4D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D2164F-14C5-4777-8CCB-7D85DA9AC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349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B6E812-0217-4467-99C5-7F46FEE4A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D957E4E-CBA3-46BE-BFC4-C19436FDC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7E95AA-337D-47FF-94E9-571256B39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6071D4-716B-4E6C-B0C4-A82CFEAE4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3E0F23-423A-4165-BF6F-2505D6430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371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44327C3-E7B5-472A-BFAA-B260B376BC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5E363C-510D-481D-A23B-F2C273C82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1EC367-7005-4D07-828E-EDCBBD3C4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C86B6E-00C1-43A2-BD69-FE4E20132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C686DF-CB71-4F19-A2E0-2B8921B0E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53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662D7-BA78-4846-9765-7F5C8E332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423BAF-D165-495D-A1B6-FF66FEE15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A7F90F-FCE1-4D55-B3EC-217D8B148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DF817-BC75-4025-B898-704E7C2D4C54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B3FF3E-E51C-4115-A6C1-7613E91DFD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08B207-4B7D-4B9C-939D-7277706C2B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DAF89-2687-4591-AC26-79A8C7390B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108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C8532FE-25E0-457F-9FEA-6FF3FE933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2F6D1B-5147-4718-AB41-6AEEC5509F7B}"/>
              </a:ext>
            </a:extLst>
          </p:cNvPr>
          <p:cNvSpPr/>
          <p:nvPr/>
        </p:nvSpPr>
        <p:spPr>
          <a:xfrm>
            <a:off x="985421" y="1873189"/>
            <a:ext cx="1002642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«Вовлечение родителей воспитанников </a:t>
            </a:r>
          </a:p>
          <a:p>
            <a:pPr algn="ctr"/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 образовательный процесс ДОУ</a:t>
            </a:r>
          </a:p>
          <a:p>
            <a:pPr algn="ctr"/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</a:t>
            </a:r>
            <a:r>
              <a:rPr lang="ru-RU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осредством «Образовательной афиши» и</a:t>
            </a:r>
          </a:p>
          <a:p>
            <a:pPr algn="ctr"/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«Образовательного маршрута»</a:t>
            </a:r>
          </a:p>
          <a:p>
            <a:pPr algn="ctr"/>
            <a:endParaRPr lang="ru-RU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72467C-0D42-48B2-B7CF-57515F5CEE55}"/>
              </a:ext>
            </a:extLst>
          </p:cNvPr>
          <p:cNvSpPr/>
          <p:nvPr/>
        </p:nvSpPr>
        <p:spPr>
          <a:xfrm>
            <a:off x="6003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0ADB3F-C3BD-4374-B9A3-F2E002BADD7B}"/>
              </a:ext>
            </a:extLst>
          </p:cNvPr>
          <p:cNvSpPr txBox="1"/>
          <p:nvPr/>
        </p:nvSpPr>
        <p:spPr>
          <a:xfrm>
            <a:off x="8797771" y="572609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6474E-F0F1-439C-99CD-EA1427080D29}"/>
              </a:ext>
            </a:extLst>
          </p:cNvPr>
          <p:cNvSpPr txBox="1"/>
          <p:nvPr/>
        </p:nvSpPr>
        <p:spPr>
          <a:xfrm>
            <a:off x="8895425" y="572609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5B7F04-5531-4397-82D8-955012ADF0E1}"/>
              </a:ext>
            </a:extLst>
          </p:cNvPr>
          <p:cNvSpPr txBox="1"/>
          <p:nvPr/>
        </p:nvSpPr>
        <p:spPr>
          <a:xfrm>
            <a:off x="7989903" y="5449098"/>
            <a:ext cx="3728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</a:rPr>
              <a:t>воспитатель МБДОУ д/с №89</a:t>
            </a:r>
          </a:p>
          <a:p>
            <a:r>
              <a:rPr lang="ru-RU" b="1" i="1" dirty="0" err="1">
                <a:solidFill>
                  <a:srgbClr val="0070C0"/>
                </a:solidFill>
              </a:rPr>
              <a:t>Пойминова</a:t>
            </a:r>
            <a:r>
              <a:rPr lang="ru-RU" b="1" i="1" dirty="0">
                <a:solidFill>
                  <a:srgbClr val="0070C0"/>
                </a:solidFill>
              </a:rPr>
              <a:t> Елена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712594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2039185-894C-4560-A2C2-8FD2A45D7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B9724A-7A0D-46F6-A705-111BEBC3DD4A}"/>
              </a:ext>
            </a:extLst>
          </p:cNvPr>
          <p:cNvSpPr txBox="1"/>
          <p:nvPr/>
        </p:nvSpPr>
        <p:spPr>
          <a:xfrm>
            <a:off x="1313895" y="1846555"/>
            <a:ext cx="936594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/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Образовательная афиша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это форма развития конструктивного взаимодействия педагогов и родителей, с целью вовлечения родителей (законных представителей) обучающихся в образовательный процесс ДОО. Образовательная афиша знакомит родителей  с  тематическими неделями в группе и теми мероприятиями, которые могут посетить родители как активные участники.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98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75CF0440-E972-492A-A574-53B25E86F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DEA00C-D868-480F-AC21-260319E4DF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59" y="1544715"/>
            <a:ext cx="5220069" cy="36487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36EAA5-DCD2-455F-A0E2-2AFA03B17706}"/>
              </a:ext>
            </a:extLst>
          </p:cNvPr>
          <p:cNvSpPr txBox="1"/>
          <p:nvPr/>
        </p:nvSpPr>
        <p:spPr>
          <a:xfrm>
            <a:off x="6249880" y="1905506"/>
            <a:ext cx="542129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/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Основной задачей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«Образовательной афиши» является установление партнерских отношений с семьей каждого воспитанника, максимальной заинтересованности родителей в воспитании и образовании своих детей, создание атмосферы взаимопонимания, общности интересов.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37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23F80D71-0446-43D8-A1F4-E42951025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A44FE5-1D1C-41F6-9CAC-A9A341E8AA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8773" y="1451406"/>
            <a:ext cx="5055833" cy="3959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E9C183-277F-4CC8-A606-0341C7D11E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76169" y="1369289"/>
            <a:ext cx="4714046" cy="39596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73032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7BB83B37-E6C3-4B13-BAD5-10FE30DA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3F73A6-40AC-453F-BAAA-D935359BEF89}"/>
              </a:ext>
            </a:extLst>
          </p:cNvPr>
          <p:cNvSpPr txBox="1"/>
          <p:nvPr/>
        </p:nvSpPr>
        <p:spPr>
          <a:xfrm>
            <a:off x="2974019" y="1083077"/>
            <a:ext cx="6198833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ТРЕБОВАНИЯ К ОФОРМЛЕНИЮ И СОДЕРЖАНИЮ «ОБРАЗОВАТЕЛЬНОЙ АФИШИ»: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соответствие комплексно-тематическому планированию;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соответствие возрасту детей;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соответствие времени года;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оригинальность, красочность;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подразумевать под собой безопасность;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ыполнение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срок.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433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9CB1F0C1-9E31-4D1B-9855-5979E743A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3C8037-7FFE-4439-A056-D0BBA5A21933}"/>
              </a:ext>
            </a:extLst>
          </p:cNvPr>
          <p:cNvSpPr txBox="1"/>
          <p:nvPr/>
        </p:nvSpPr>
        <p:spPr>
          <a:xfrm>
            <a:off x="1136342" y="857709"/>
            <a:ext cx="9756559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Афиша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должна меняться перед началом каждого тематического   периода,  согласно  годового и   комплексно-тематического   плана. 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E8D7C68-51D9-4C95-A8D9-560C36D6D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36" y="1927312"/>
            <a:ext cx="2870359" cy="4072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B607F0-5A6D-4F4B-B9E1-777E19424E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38" y="1927312"/>
            <a:ext cx="2805166" cy="4072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6797D23-0AFD-4E1C-80AF-53C4DF374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313" y="1927313"/>
            <a:ext cx="2805165" cy="4072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0961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847E4BA8-54E9-4D62-8998-98AD00C61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D9A85E-8876-4F7C-86C4-71B1A9F65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041" y="1305016"/>
            <a:ext cx="3015715" cy="3941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ECC05F-D621-4019-8DB7-7B654B6A6296}"/>
              </a:ext>
            </a:extLst>
          </p:cNvPr>
          <p:cNvSpPr txBox="1"/>
          <p:nvPr/>
        </p:nvSpPr>
        <p:spPr>
          <a:xfrm>
            <a:off x="758168" y="1330028"/>
            <a:ext cx="6156664" cy="419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Лучше всего, исходя из опыта работы, размещать афишу в раздевалке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зоне информации для родителей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Так нужная информация будет сразу попадаться родителям на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глаза. Родители будут видеть, какая интересная образовательная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 будет проходить в установленный срок, итоговые развлечения.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помощи стикеров  родители делают свой выбор, что значительно помогает педагогу в воспитательно -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образовательном процессе.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95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A1D46DAB-29B5-4733-B7C3-90A4A28A8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B7F953-A696-4B0B-A11A-9143DC9754F3}"/>
              </a:ext>
            </a:extLst>
          </p:cNvPr>
          <p:cNvSpPr txBox="1"/>
          <p:nvPr/>
        </p:nvSpPr>
        <p:spPr>
          <a:xfrm>
            <a:off x="2894119" y="1594207"/>
            <a:ext cx="8327255" cy="4024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ЭФФЕКТИВНОСТЬ ИСПОЛЬЗОВАНИЯ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ОБРАЗОВАТЕЛЬНОЙ АФИШИ: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SzPts val="1000"/>
              <a:tabLst>
                <a:tab pos="457200" algn="l"/>
              </a:tabLst>
            </a:pPr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педагогов: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образовательная афиша является экспресс мониторингом изучения и наблюдения активности включения тех или иных родителей в образовательную деятельность группы, позволяет выявить пассивных родителей, с которыми необходимо организовать индивидуальное взаимодействие по повышению их интереса к жизнедеятельности группы и ребенка в ней, а также включения их в образовательный процесс.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E4CC46-C6D7-4B3E-BAC6-A8815EC2D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64" y="907834"/>
            <a:ext cx="2508023" cy="25211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6850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5882EC2-1827-4A5C-8EFC-0928FCF7A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556E77-55EA-4F3E-AB13-A7704A7B2FAC}"/>
              </a:ext>
            </a:extLst>
          </p:cNvPr>
          <p:cNvSpPr txBox="1"/>
          <p:nvPr/>
        </p:nvSpPr>
        <p:spPr>
          <a:xfrm>
            <a:off x="3776709" y="1754022"/>
            <a:ext cx="7468340" cy="3349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родителей: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позволяет не только посмотреть и узнать чем будут в группе заняты дети на протяжении недели, но и самим спланировать свою рабочую неделю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принять участие в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том или ином мероприятии, которое наиболее заинтересовало родителей.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8DB03A-1A01-46E6-87BF-6A26A54B2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92" y="1107392"/>
            <a:ext cx="2650725" cy="25834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1943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4E0E8225-4C59-4C07-98D3-B2F5EE8EA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93930B-6D17-4116-BA8D-0C9AD40418EC}"/>
              </a:ext>
            </a:extLst>
          </p:cNvPr>
          <p:cNvSpPr txBox="1"/>
          <p:nvPr/>
        </p:nvSpPr>
        <p:spPr>
          <a:xfrm>
            <a:off x="3790765" y="1875810"/>
            <a:ext cx="7332956" cy="27959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детей: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Ведь все делается для них и ради них! В современных условиях важно, чтобы рядом с каждым из них был 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мудрый и неравнодушный взрослый человек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 И, в первую очередь</a:t>
            </a:r>
            <a:r>
              <a:rPr lang="ru-RU" sz="24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это конечно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должны быть его родители.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C07E6C-C63E-427D-8FA9-09592AFA6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2854"/>
            <a:ext cx="3408869" cy="3510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4936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C89FF559-7A7C-4726-B64B-1A4FEA2CB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26B886-1956-4B8B-B7C1-5D05F926E2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098" y="1078637"/>
            <a:ext cx="2876365" cy="47007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302196-9979-4CAA-85DD-84B015393E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538" y="1078637"/>
            <a:ext cx="2805343" cy="47007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F98054-424A-4026-9378-7536FA29924A}"/>
              </a:ext>
            </a:extLst>
          </p:cNvPr>
          <p:cNvSpPr txBox="1"/>
          <p:nvPr/>
        </p:nvSpPr>
        <p:spPr>
          <a:xfrm>
            <a:off x="374343" y="1908697"/>
            <a:ext cx="47998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 воспитанников, чьи дети по каким-либо причинам не посещают детский сад, тоже предоставляется возможность дистанционно выбрать мероприятие и в дальнейшем поучаствовать в жизни группы.</a:t>
            </a:r>
          </a:p>
        </p:txBody>
      </p:sp>
    </p:spTree>
    <p:extLst>
      <p:ext uri="{BB962C8B-B14F-4D97-AF65-F5344CB8AC3E}">
        <p14:creationId xmlns:p14="http://schemas.microsoft.com/office/powerpoint/2010/main" val="1901815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CCB5BCA4-F56E-40F2-A6F1-DC8609C7A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4403BC0-E62D-44B1-A153-905AD23B8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37806" y="1424774"/>
            <a:ext cx="4474346" cy="37376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132312-EF12-45B5-8E5D-75FD5EEB589A}"/>
              </a:ext>
            </a:extLst>
          </p:cNvPr>
          <p:cNvSpPr txBox="1"/>
          <p:nvPr/>
        </p:nvSpPr>
        <p:spPr>
          <a:xfrm>
            <a:off x="257453" y="1930893"/>
            <a:ext cx="65250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образовательном маршруте  размещаются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интернет-ресурсов для родителей, которые могут быть полезны для организации досуга с детьми и участия в образовательной деятельности. Так же здесь отображается активное участие родителей в жизни группы.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290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D4C65372-7A68-4D45-B061-93B296147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4C8AAE1-94F2-471B-97B7-9EA7E4CFF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5630" y="1886417"/>
            <a:ext cx="4731800" cy="34624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A42343-B9F6-4D3D-97ED-9DBA6EF27F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6" y="816746"/>
            <a:ext cx="4125156" cy="30361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21618A8-A29D-458B-B98D-E10CFC4068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258" y="816746"/>
            <a:ext cx="3794096" cy="303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97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CD74B57A-65E2-4AE4-8C99-FE86AC103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C8D5A7-800B-42C0-982B-CC362EF4ECEE}"/>
              </a:ext>
            </a:extLst>
          </p:cNvPr>
          <p:cNvSpPr txBox="1"/>
          <p:nvPr/>
        </p:nvSpPr>
        <p:spPr>
          <a:xfrm>
            <a:off x="1535837" y="908144"/>
            <a:ext cx="8975324" cy="27959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75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Таким образом, «Образовательная афиша» и «Образовательный маршрут» являются актуальными, современными формами работы при взаимодействии с родителями обучающихся и могут разрабатываться и применяться в каждом дошкольном учреждении.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6DC3BF-14D5-401C-A7E9-C5719E744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546" y="3284738"/>
            <a:ext cx="3075269" cy="28585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64195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463</Words>
  <Application>Microsoft Office PowerPoint</Application>
  <PresentationFormat>Широкоэкранный</PresentationFormat>
  <Paragraphs>26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Win10Pro</dc:creator>
  <cp:lastModifiedBy>Win10Pro</cp:lastModifiedBy>
  <cp:revision>21</cp:revision>
  <dcterms:created xsi:type="dcterms:W3CDTF">2021-01-11T13:30:35Z</dcterms:created>
  <dcterms:modified xsi:type="dcterms:W3CDTF">2024-03-10T15:37:39Z</dcterms:modified>
</cp:coreProperties>
</file>