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63" r:id="rId10"/>
    <p:sldId id="264" r:id="rId11"/>
    <p:sldId id="265" r:id="rId12"/>
    <p:sldId id="270" r:id="rId13"/>
    <p:sldId id="271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12C49B-A6FC-4F4B-9799-8914F3B7DADD}" type="doc">
      <dgm:prSet loTypeId="urn:microsoft.com/office/officeart/2005/8/layout/hierarchy2" loCatId="hierarchy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C295E1C-5067-4605-8C17-9F94C21D45AF}">
      <dgm:prSet phldrT="[Текст]"/>
      <dgm:spPr/>
      <dgm:t>
        <a:bodyPr/>
        <a:lstStyle/>
        <a:p>
          <a:r>
            <a:rPr lang="ru-RU" b="1" dirty="0" smtClean="0"/>
            <a:t>Базовые структуры алгоритмов</a:t>
          </a:r>
          <a:endParaRPr lang="ru-RU" b="1" dirty="0"/>
        </a:p>
      </dgm:t>
    </dgm:pt>
    <dgm:pt modelId="{22662619-DC21-4532-A503-B6ABBBE7EE0C}" type="parTrans" cxnId="{D2464DB7-19E1-4409-9757-D05B24645722}">
      <dgm:prSet/>
      <dgm:spPr/>
      <dgm:t>
        <a:bodyPr/>
        <a:lstStyle/>
        <a:p>
          <a:endParaRPr lang="ru-RU" b="1"/>
        </a:p>
      </dgm:t>
    </dgm:pt>
    <dgm:pt modelId="{7B84309E-0668-4D24-903E-3DAA089D909F}" type="sibTrans" cxnId="{D2464DB7-19E1-4409-9757-D05B24645722}">
      <dgm:prSet/>
      <dgm:spPr/>
      <dgm:t>
        <a:bodyPr/>
        <a:lstStyle/>
        <a:p>
          <a:endParaRPr lang="ru-RU" b="1"/>
        </a:p>
      </dgm:t>
    </dgm:pt>
    <dgm:pt modelId="{2E4CF941-05AF-4132-8B06-BF019FE54DD7}">
      <dgm:prSet phldrT="[Текст]"/>
      <dgm:spPr/>
      <dgm:t>
        <a:bodyPr/>
        <a:lstStyle/>
        <a:p>
          <a:r>
            <a:rPr lang="ru-RU" b="1" dirty="0" smtClean="0"/>
            <a:t>Линейная</a:t>
          </a:r>
          <a:endParaRPr lang="ru-RU" b="1" dirty="0"/>
        </a:p>
      </dgm:t>
    </dgm:pt>
    <dgm:pt modelId="{8453D80A-0F95-45F6-A0CB-DCD08FBE4B53}" type="parTrans" cxnId="{CD721444-7A7F-45F9-906A-F9607438E68D}">
      <dgm:prSet/>
      <dgm:spPr/>
      <dgm:t>
        <a:bodyPr/>
        <a:lstStyle/>
        <a:p>
          <a:endParaRPr lang="ru-RU" b="1"/>
        </a:p>
      </dgm:t>
    </dgm:pt>
    <dgm:pt modelId="{8B3FFE29-191D-47B6-9CE4-D022444934E8}" type="sibTrans" cxnId="{CD721444-7A7F-45F9-906A-F9607438E68D}">
      <dgm:prSet/>
      <dgm:spPr/>
      <dgm:t>
        <a:bodyPr/>
        <a:lstStyle/>
        <a:p>
          <a:endParaRPr lang="ru-RU" b="1"/>
        </a:p>
      </dgm:t>
    </dgm:pt>
    <dgm:pt modelId="{68BB6127-7A4F-4104-B979-0FFE8EFF5AA6}">
      <dgm:prSet phldrT="[Текст]"/>
      <dgm:spPr/>
      <dgm:t>
        <a:bodyPr/>
        <a:lstStyle/>
        <a:p>
          <a:r>
            <a:rPr lang="ru-RU" b="1" dirty="0" smtClean="0"/>
            <a:t>Разветвляющаяся</a:t>
          </a:r>
          <a:endParaRPr lang="ru-RU" b="1" dirty="0"/>
        </a:p>
      </dgm:t>
    </dgm:pt>
    <dgm:pt modelId="{A1BA67BF-122E-4AEA-9E9C-E523034C7024}" type="parTrans" cxnId="{3D163F22-E2A4-4F67-BA91-3A93DD73BE5A}">
      <dgm:prSet/>
      <dgm:spPr/>
      <dgm:t>
        <a:bodyPr/>
        <a:lstStyle/>
        <a:p>
          <a:endParaRPr lang="ru-RU" b="1"/>
        </a:p>
      </dgm:t>
    </dgm:pt>
    <dgm:pt modelId="{C86B5043-35BD-47D6-8930-5D9D750DDD63}" type="sibTrans" cxnId="{3D163F22-E2A4-4F67-BA91-3A93DD73BE5A}">
      <dgm:prSet/>
      <dgm:spPr/>
      <dgm:t>
        <a:bodyPr/>
        <a:lstStyle/>
        <a:p>
          <a:endParaRPr lang="ru-RU" b="1"/>
        </a:p>
      </dgm:t>
    </dgm:pt>
    <dgm:pt modelId="{45C7E6BF-6843-44AB-B33C-CF3A79ABE922}">
      <dgm:prSet/>
      <dgm:spPr/>
      <dgm:t>
        <a:bodyPr/>
        <a:lstStyle/>
        <a:p>
          <a:r>
            <a:rPr lang="ru-RU" b="1" dirty="0" smtClean="0"/>
            <a:t>Циклическая</a:t>
          </a:r>
          <a:endParaRPr lang="ru-RU" b="1" dirty="0"/>
        </a:p>
      </dgm:t>
    </dgm:pt>
    <dgm:pt modelId="{65F9FE60-A3AB-478C-BFA8-DB5056600803}" type="parTrans" cxnId="{D9806824-9CC6-4EDD-BC87-8C2DF453E568}">
      <dgm:prSet/>
      <dgm:spPr/>
      <dgm:t>
        <a:bodyPr/>
        <a:lstStyle/>
        <a:p>
          <a:endParaRPr lang="ru-RU" b="1"/>
        </a:p>
      </dgm:t>
    </dgm:pt>
    <dgm:pt modelId="{9D49F7AF-2EAA-4339-8F89-BA53AB2B9A2D}" type="sibTrans" cxnId="{D9806824-9CC6-4EDD-BC87-8C2DF453E568}">
      <dgm:prSet/>
      <dgm:spPr/>
      <dgm:t>
        <a:bodyPr/>
        <a:lstStyle/>
        <a:p>
          <a:endParaRPr lang="ru-RU" b="1"/>
        </a:p>
      </dgm:t>
    </dgm:pt>
    <dgm:pt modelId="{3731A244-3E62-4244-9F14-E7AD80431238}">
      <dgm:prSet/>
      <dgm:spPr/>
      <dgm:t>
        <a:bodyPr/>
        <a:lstStyle/>
        <a:p>
          <a:r>
            <a:rPr lang="ru-RU" b="1" dirty="0" smtClean="0"/>
            <a:t>С параметром</a:t>
          </a:r>
          <a:endParaRPr lang="ru-RU" b="1" dirty="0"/>
        </a:p>
      </dgm:t>
    </dgm:pt>
    <dgm:pt modelId="{5FF6AEAF-B5B3-404A-8034-C0D9E6671C14}" type="parTrans" cxnId="{D54B9500-16B5-450E-89D2-9A923E4ACB80}">
      <dgm:prSet/>
      <dgm:spPr/>
      <dgm:t>
        <a:bodyPr/>
        <a:lstStyle/>
        <a:p>
          <a:endParaRPr lang="ru-RU" b="1"/>
        </a:p>
      </dgm:t>
    </dgm:pt>
    <dgm:pt modelId="{F066A3F1-7807-47E6-BE42-AC16E0FDC31E}" type="sibTrans" cxnId="{D54B9500-16B5-450E-89D2-9A923E4ACB80}">
      <dgm:prSet/>
      <dgm:spPr/>
      <dgm:t>
        <a:bodyPr/>
        <a:lstStyle/>
        <a:p>
          <a:endParaRPr lang="ru-RU" b="1"/>
        </a:p>
      </dgm:t>
    </dgm:pt>
    <dgm:pt modelId="{E1EEE26E-B0AA-4D13-A789-49F0C1C8E45B}">
      <dgm:prSet/>
      <dgm:spPr/>
      <dgm:t>
        <a:bodyPr/>
        <a:lstStyle/>
        <a:p>
          <a:r>
            <a:rPr lang="ru-RU" b="1" dirty="0" smtClean="0"/>
            <a:t>С предусловием</a:t>
          </a:r>
          <a:endParaRPr lang="ru-RU" b="1" dirty="0"/>
        </a:p>
      </dgm:t>
    </dgm:pt>
    <dgm:pt modelId="{AEF1DF01-4479-4610-8F51-5EF0B20A264D}" type="parTrans" cxnId="{0E403E31-5E54-45E6-BAF6-ACCBE7113E15}">
      <dgm:prSet/>
      <dgm:spPr/>
      <dgm:t>
        <a:bodyPr/>
        <a:lstStyle/>
        <a:p>
          <a:endParaRPr lang="ru-RU" b="1"/>
        </a:p>
      </dgm:t>
    </dgm:pt>
    <dgm:pt modelId="{14422BDB-FDDA-4A0A-BC32-5D4F8103CB0B}" type="sibTrans" cxnId="{0E403E31-5E54-45E6-BAF6-ACCBE7113E15}">
      <dgm:prSet/>
      <dgm:spPr/>
      <dgm:t>
        <a:bodyPr/>
        <a:lstStyle/>
        <a:p>
          <a:endParaRPr lang="ru-RU" b="1"/>
        </a:p>
      </dgm:t>
    </dgm:pt>
    <dgm:pt modelId="{F6FFAAA1-B975-49FB-AB07-6FC858643F5F}">
      <dgm:prSet/>
      <dgm:spPr/>
      <dgm:t>
        <a:bodyPr/>
        <a:lstStyle/>
        <a:p>
          <a:r>
            <a:rPr lang="ru-RU" b="1" dirty="0" smtClean="0"/>
            <a:t>С постусловием</a:t>
          </a:r>
          <a:endParaRPr lang="ru-RU" b="1" dirty="0"/>
        </a:p>
      </dgm:t>
    </dgm:pt>
    <dgm:pt modelId="{B922A41F-0A2A-4D64-B1DF-787F7809574A}" type="parTrans" cxnId="{CF160CAB-FF19-47B0-8C5E-301A9CFFB272}">
      <dgm:prSet/>
      <dgm:spPr/>
      <dgm:t>
        <a:bodyPr/>
        <a:lstStyle/>
        <a:p>
          <a:endParaRPr lang="ru-RU" b="1"/>
        </a:p>
      </dgm:t>
    </dgm:pt>
    <dgm:pt modelId="{36B5FADB-A8B8-487D-836E-506E17D0B9EF}" type="sibTrans" cxnId="{CF160CAB-FF19-47B0-8C5E-301A9CFFB272}">
      <dgm:prSet/>
      <dgm:spPr/>
      <dgm:t>
        <a:bodyPr/>
        <a:lstStyle/>
        <a:p>
          <a:endParaRPr lang="ru-RU" b="1"/>
        </a:p>
      </dgm:t>
    </dgm:pt>
    <dgm:pt modelId="{F34128F8-42A9-4660-A023-AC90AE173427}" type="pres">
      <dgm:prSet presAssocID="{CC12C49B-A6FC-4F4B-9799-8914F3B7DAD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6357FC-C236-451C-BFF9-D6FCE399F787}" type="pres">
      <dgm:prSet presAssocID="{EC295E1C-5067-4605-8C17-9F94C21D45AF}" presName="root1" presStyleCnt="0"/>
      <dgm:spPr/>
    </dgm:pt>
    <dgm:pt modelId="{3F3BDE27-7B94-4E50-A5C8-E758CA41559B}" type="pres">
      <dgm:prSet presAssocID="{EC295E1C-5067-4605-8C17-9F94C21D45AF}" presName="LevelOneTextNode" presStyleLbl="node0" presStyleIdx="0" presStyleCnt="1" custScaleX="117394" custLinFactNeighborX="-2826" custLinFactNeighborY="14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24BCF56-5837-4DDD-9264-74EE531F3E9D}" type="pres">
      <dgm:prSet presAssocID="{EC295E1C-5067-4605-8C17-9F94C21D45AF}" presName="level2hierChild" presStyleCnt="0"/>
      <dgm:spPr/>
    </dgm:pt>
    <dgm:pt modelId="{0ADF6C94-8D92-4412-B92B-28EE7D9ED376}" type="pres">
      <dgm:prSet presAssocID="{8453D80A-0F95-45F6-A0CB-DCD08FBE4B53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1F5E3492-4D98-41A5-A612-BE77F39B4060}" type="pres">
      <dgm:prSet presAssocID="{8453D80A-0F95-45F6-A0CB-DCD08FBE4B53}" presName="connTx" presStyleLbl="parChTrans1D2" presStyleIdx="0" presStyleCnt="3"/>
      <dgm:spPr/>
      <dgm:t>
        <a:bodyPr/>
        <a:lstStyle/>
        <a:p>
          <a:endParaRPr lang="ru-RU"/>
        </a:p>
      </dgm:t>
    </dgm:pt>
    <dgm:pt modelId="{C3BEE73F-3BAC-482C-B39A-95FAEF0B9B9B}" type="pres">
      <dgm:prSet presAssocID="{2E4CF941-05AF-4132-8B06-BF019FE54DD7}" presName="root2" presStyleCnt="0"/>
      <dgm:spPr/>
    </dgm:pt>
    <dgm:pt modelId="{B718DA4C-A94B-426C-89DA-02D1AD28AD6C}" type="pres">
      <dgm:prSet presAssocID="{2E4CF941-05AF-4132-8B06-BF019FE54DD7}" presName="LevelTwoTextNode" presStyleLbl="node2" presStyleIdx="0" presStyleCnt="3" custScaleX="117394" custLinFactNeighborX="-2826" custLinFactNeighborY="14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73C06F1-6C2C-4E00-A2A6-3DDFF0C7E32F}" type="pres">
      <dgm:prSet presAssocID="{2E4CF941-05AF-4132-8B06-BF019FE54DD7}" presName="level3hierChild" presStyleCnt="0"/>
      <dgm:spPr/>
    </dgm:pt>
    <dgm:pt modelId="{BE496649-3BC9-4BCD-9348-C554427ECDE1}" type="pres">
      <dgm:prSet presAssocID="{A1BA67BF-122E-4AEA-9E9C-E523034C7024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FBCB980D-7C05-4C23-9E0F-1B43921B0C73}" type="pres">
      <dgm:prSet presAssocID="{A1BA67BF-122E-4AEA-9E9C-E523034C7024}" presName="connTx" presStyleLbl="parChTrans1D2" presStyleIdx="1" presStyleCnt="3"/>
      <dgm:spPr/>
      <dgm:t>
        <a:bodyPr/>
        <a:lstStyle/>
        <a:p>
          <a:endParaRPr lang="ru-RU"/>
        </a:p>
      </dgm:t>
    </dgm:pt>
    <dgm:pt modelId="{2962F6A4-6FC8-41BC-A6E6-142AED4F6724}" type="pres">
      <dgm:prSet presAssocID="{68BB6127-7A4F-4104-B979-0FFE8EFF5AA6}" presName="root2" presStyleCnt="0"/>
      <dgm:spPr/>
    </dgm:pt>
    <dgm:pt modelId="{E6002F80-F4E4-4CB0-A47B-255801A9904B}" type="pres">
      <dgm:prSet presAssocID="{68BB6127-7A4F-4104-B979-0FFE8EFF5AA6}" presName="LevelTwoTextNode" presStyleLbl="node2" presStyleIdx="1" presStyleCnt="3" custScaleX="117394" custLinFactNeighborX="-2826" custLinFactNeighborY="14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EA74E9-B9B8-4589-8839-2BF1853F4C1B}" type="pres">
      <dgm:prSet presAssocID="{68BB6127-7A4F-4104-B979-0FFE8EFF5AA6}" presName="level3hierChild" presStyleCnt="0"/>
      <dgm:spPr/>
    </dgm:pt>
    <dgm:pt modelId="{1885A273-EB3A-4A3E-AF6F-E31BFCB15F90}" type="pres">
      <dgm:prSet presAssocID="{65F9FE60-A3AB-478C-BFA8-DB5056600803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67BEFBA7-2018-4DE0-ADD4-9739E35A2700}" type="pres">
      <dgm:prSet presAssocID="{65F9FE60-A3AB-478C-BFA8-DB5056600803}" presName="connTx" presStyleLbl="parChTrans1D2" presStyleIdx="2" presStyleCnt="3"/>
      <dgm:spPr/>
      <dgm:t>
        <a:bodyPr/>
        <a:lstStyle/>
        <a:p>
          <a:endParaRPr lang="ru-RU"/>
        </a:p>
      </dgm:t>
    </dgm:pt>
    <dgm:pt modelId="{5D983639-83A9-42B3-A671-B30EA29DB0D2}" type="pres">
      <dgm:prSet presAssocID="{45C7E6BF-6843-44AB-B33C-CF3A79ABE922}" presName="root2" presStyleCnt="0"/>
      <dgm:spPr/>
    </dgm:pt>
    <dgm:pt modelId="{69362264-3E1F-4C5C-9DBF-9852E4BE97C9}" type="pres">
      <dgm:prSet presAssocID="{45C7E6BF-6843-44AB-B33C-CF3A79ABE922}" presName="LevelTwoTextNode" presStyleLbl="node2" presStyleIdx="2" presStyleCnt="3" custScaleX="1173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1BF5C6-2FB1-486A-B860-8A673BCF141F}" type="pres">
      <dgm:prSet presAssocID="{45C7E6BF-6843-44AB-B33C-CF3A79ABE922}" presName="level3hierChild" presStyleCnt="0"/>
      <dgm:spPr/>
    </dgm:pt>
    <dgm:pt modelId="{117DE76F-D174-49FE-9F86-04BCBAFF4750}" type="pres">
      <dgm:prSet presAssocID="{5FF6AEAF-B5B3-404A-8034-C0D9E6671C14}" presName="conn2-1" presStyleLbl="parChTrans1D3" presStyleIdx="0" presStyleCnt="3"/>
      <dgm:spPr/>
      <dgm:t>
        <a:bodyPr/>
        <a:lstStyle/>
        <a:p>
          <a:endParaRPr lang="ru-RU"/>
        </a:p>
      </dgm:t>
    </dgm:pt>
    <dgm:pt modelId="{1C8E64C7-DAF0-4571-AD4B-61A8530413BD}" type="pres">
      <dgm:prSet presAssocID="{5FF6AEAF-B5B3-404A-8034-C0D9E6671C14}" presName="connTx" presStyleLbl="parChTrans1D3" presStyleIdx="0" presStyleCnt="3"/>
      <dgm:spPr/>
      <dgm:t>
        <a:bodyPr/>
        <a:lstStyle/>
        <a:p>
          <a:endParaRPr lang="ru-RU"/>
        </a:p>
      </dgm:t>
    </dgm:pt>
    <dgm:pt modelId="{DA849200-BD98-4AAF-AE9F-130B70CFC834}" type="pres">
      <dgm:prSet presAssocID="{3731A244-3E62-4244-9F14-E7AD80431238}" presName="root2" presStyleCnt="0"/>
      <dgm:spPr/>
    </dgm:pt>
    <dgm:pt modelId="{74EF912C-9E20-4C6E-9926-051CF75E9355}" type="pres">
      <dgm:prSet presAssocID="{3731A244-3E62-4244-9F14-E7AD80431238}" presName="LevelTwoTextNode" presStyleLbl="node3" presStyleIdx="0" presStyleCnt="3" custScaleX="1173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E1C869-AF7F-4C73-B0E1-7AB1E0B1EA1C}" type="pres">
      <dgm:prSet presAssocID="{3731A244-3E62-4244-9F14-E7AD80431238}" presName="level3hierChild" presStyleCnt="0"/>
      <dgm:spPr/>
    </dgm:pt>
    <dgm:pt modelId="{3D7634B9-DE49-4D40-B89A-8F683CB0C1BE}" type="pres">
      <dgm:prSet presAssocID="{AEF1DF01-4479-4610-8F51-5EF0B20A264D}" presName="conn2-1" presStyleLbl="parChTrans1D3" presStyleIdx="1" presStyleCnt="3"/>
      <dgm:spPr/>
      <dgm:t>
        <a:bodyPr/>
        <a:lstStyle/>
        <a:p>
          <a:endParaRPr lang="ru-RU"/>
        </a:p>
      </dgm:t>
    </dgm:pt>
    <dgm:pt modelId="{DD029294-9229-4FC9-AF60-46ACD6C69AA9}" type="pres">
      <dgm:prSet presAssocID="{AEF1DF01-4479-4610-8F51-5EF0B20A264D}" presName="connTx" presStyleLbl="parChTrans1D3" presStyleIdx="1" presStyleCnt="3"/>
      <dgm:spPr/>
      <dgm:t>
        <a:bodyPr/>
        <a:lstStyle/>
        <a:p>
          <a:endParaRPr lang="ru-RU"/>
        </a:p>
      </dgm:t>
    </dgm:pt>
    <dgm:pt modelId="{60D3877F-D965-4573-AFE6-12ABF807E82F}" type="pres">
      <dgm:prSet presAssocID="{E1EEE26E-B0AA-4D13-A789-49F0C1C8E45B}" presName="root2" presStyleCnt="0"/>
      <dgm:spPr/>
    </dgm:pt>
    <dgm:pt modelId="{A3EB712C-4FDD-4DDA-8261-82F2323B7C41}" type="pres">
      <dgm:prSet presAssocID="{E1EEE26E-B0AA-4D13-A789-49F0C1C8E45B}" presName="LevelTwoTextNode" presStyleLbl="node3" presStyleIdx="1" presStyleCnt="3" custScaleX="1173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EA32A1-2D09-4039-B23C-D44E055EA6F2}" type="pres">
      <dgm:prSet presAssocID="{E1EEE26E-B0AA-4D13-A789-49F0C1C8E45B}" presName="level3hierChild" presStyleCnt="0"/>
      <dgm:spPr/>
    </dgm:pt>
    <dgm:pt modelId="{42ADB701-29BF-421D-8015-1EEE2545EEA4}" type="pres">
      <dgm:prSet presAssocID="{B922A41F-0A2A-4D64-B1DF-787F7809574A}" presName="conn2-1" presStyleLbl="parChTrans1D3" presStyleIdx="2" presStyleCnt="3"/>
      <dgm:spPr/>
      <dgm:t>
        <a:bodyPr/>
        <a:lstStyle/>
        <a:p>
          <a:endParaRPr lang="ru-RU"/>
        </a:p>
      </dgm:t>
    </dgm:pt>
    <dgm:pt modelId="{64141BC2-FD52-48A4-80FD-6758E9B0ABED}" type="pres">
      <dgm:prSet presAssocID="{B922A41F-0A2A-4D64-B1DF-787F7809574A}" presName="connTx" presStyleLbl="parChTrans1D3" presStyleIdx="2" presStyleCnt="3"/>
      <dgm:spPr/>
      <dgm:t>
        <a:bodyPr/>
        <a:lstStyle/>
        <a:p>
          <a:endParaRPr lang="ru-RU"/>
        </a:p>
      </dgm:t>
    </dgm:pt>
    <dgm:pt modelId="{FB6CF2CF-DADA-4D32-93B4-16A18871ACDB}" type="pres">
      <dgm:prSet presAssocID="{F6FFAAA1-B975-49FB-AB07-6FC858643F5F}" presName="root2" presStyleCnt="0"/>
      <dgm:spPr/>
    </dgm:pt>
    <dgm:pt modelId="{7663DEE2-76A4-4C09-9BD4-EBF60287D991}" type="pres">
      <dgm:prSet presAssocID="{F6FFAAA1-B975-49FB-AB07-6FC858643F5F}" presName="LevelTwoTextNode" presStyleLbl="node3" presStyleIdx="2" presStyleCnt="3" custScaleX="117394" custLinFactNeighborY="88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516DAFA-CC64-45F7-BE84-C8A2C43DF92D}" type="pres">
      <dgm:prSet presAssocID="{F6FFAAA1-B975-49FB-AB07-6FC858643F5F}" presName="level3hierChild" presStyleCnt="0"/>
      <dgm:spPr/>
    </dgm:pt>
  </dgm:ptLst>
  <dgm:cxnLst>
    <dgm:cxn modelId="{F38F07B0-F928-40B5-AFA1-D617DEB5ED19}" type="presOf" srcId="{65F9FE60-A3AB-478C-BFA8-DB5056600803}" destId="{1885A273-EB3A-4A3E-AF6F-E31BFCB15F90}" srcOrd="0" destOrd="0" presId="urn:microsoft.com/office/officeart/2005/8/layout/hierarchy2"/>
    <dgm:cxn modelId="{B843F684-A23C-477F-89D3-56A260E2FB74}" type="presOf" srcId="{A1BA67BF-122E-4AEA-9E9C-E523034C7024}" destId="{FBCB980D-7C05-4C23-9E0F-1B43921B0C73}" srcOrd="1" destOrd="0" presId="urn:microsoft.com/office/officeart/2005/8/layout/hierarchy2"/>
    <dgm:cxn modelId="{41AD23A0-837D-48F0-97A4-2D54A58C8864}" type="presOf" srcId="{5FF6AEAF-B5B3-404A-8034-C0D9E6671C14}" destId="{117DE76F-D174-49FE-9F86-04BCBAFF4750}" srcOrd="0" destOrd="0" presId="urn:microsoft.com/office/officeart/2005/8/layout/hierarchy2"/>
    <dgm:cxn modelId="{9AFA5E70-24CA-4BE9-984E-47F272E13CD3}" type="presOf" srcId="{AEF1DF01-4479-4610-8F51-5EF0B20A264D}" destId="{3D7634B9-DE49-4D40-B89A-8F683CB0C1BE}" srcOrd="0" destOrd="0" presId="urn:microsoft.com/office/officeart/2005/8/layout/hierarchy2"/>
    <dgm:cxn modelId="{0E403E31-5E54-45E6-BAF6-ACCBE7113E15}" srcId="{45C7E6BF-6843-44AB-B33C-CF3A79ABE922}" destId="{E1EEE26E-B0AA-4D13-A789-49F0C1C8E45B}" srcOrd="1" destOrd="0" parTransId="{AEF1DF01-4479-4610-8F51-5EF0B20A264D}" sibTransId="{14422BDB-FDDA-4A0A-BC32-5D4F8103CB0B}"/>
    <dgm:cxn modelId="{45F8B044-7828-4352-8333-AB5968A900D5}" type="presOf" srcId="{E1EEE26E-B0AA-4D13-A789-49F0C1C8E45B}" destId="{A3EB712C-4FDD-4DDA-8261-82F2323B7C41}" srcOrd="0" destOrd="0" presId="urn:microsoft.com/office/officeart/2005/8/layout/hierarchy2"/>
    <dgm:cxn modelId="{FE800EE9-E356-42E8-8FA8-B767B48D5B96}" type="presOf" srcId="{8453D80A-0F95-45F6-A0CB-DCD08FBE4B53}" destId="{1F5E3492-4D98-41A5-A612-BE77F39B4060}" srcOrd="1" destOrd="0" presId="urn:microsoft.com/office/officeart/2005/8/layout/hierarchy2"/>
    <dgm:cxn modelId="{3EE59340-7CDD-46D1-B615-821B6F9B4A50}" type="presOf" srcId="{CC12C49B-A6FC-4F4B-9799-8914F3B7DADD}" destId="{F34128F8-42A9-4660-A023-AC90AE173427}" srcOrd="0" destOrd="0" presId="urn:microsoft.com/office/officeart/2005/8/layout/hierarchy2"/>
    <dgm:cxn modelId="{D92B810F-FCF6-4DD7-B60C-9CB6B32EFC59}" type="presOf" srcId="{EC295E1C-5067-4605-8C17-9F94C21D45AF}" destId="{3F3BDE27-7B94-4E50-A5C8-E758CA41559B}" srcOrd="0" destOrd="0" presId="urn:microsoft.com/office/officeart/2005/8/layout/hierarchy2"/>
    <dgm:cxn modelId="{3D163F22-E2A4-4F67-BA91-3A93DD73BE5A}" srcId="{EC295E1C-5067-4605-8C17-9F94C21D45AF}" destId="{68BB6127-7A4F-4104-B979-0FFE8EFF5AA6}" srcOrd="1" destOrd="0" parTransId="{A1BA67BF-122E-4AEA-9E9C-E523034C7024}" sibTransId="{C86B5043-35BD-47D6-8930-5D9D750DDD63}"/>
    <dgm:cxn modelId="{12F0325E-D0E5-4925-A390-74C98CCCFB19}" type="presOf" srcId="{B922A41F-0A2A-4D64-B1DF-787F7809574A}" destId="{42ADB701-29BF-421D-8015-1EEE2545EEA4}" srcOrd="0" destOrd="0" presId="urn:microsoft.com/office/officeart/2005/8/layout/hierarchy2"/>
    <dgm:cxn modelId="{F25EB244-D5B2-4560-9091-0B907CBAB712}" type="presOf" srcId="{A1BA67BF-122E-4AEA-9E9C-E523034C7024}" destId="{BE496649-3BC9-4BCD-9348-C554427ECDE1}" srcOrd="0" destOrd="0" presId="urn:microsoft.com/office/officeart/2005/8/layout/hierarchy2"/>
    <dgm:cxn modelId="{D54B9500-16B5-450E-89D2-9A923E4ACB80}" srcId="{45C7E6BF-6843-44AB-B33C-CF3A79ABE922}" destId="{3731A244-3E62-4244-9F14-E7AD80431238}" srcOrd="0" destOrd="0" parTransId="{5FF6AEAF-B5B3-404A-8034-C0D9E6671C14}" sibTransId="{F066A3F1-7807-47E6-BE42-AC16E0FDC31E}"/>
    <dgm:cxn modelId="{D2464DB7-19E1-4409-9757-D05B24645722}" srcId="{CC12C49B-A6FC-4F4B-9799-8914F3B7DADD}" destId="{EC295E1C-5067-4605-8C17-9F94C21D45AF}" srcOrd="0" destOrd="0" parTransId="{22662619-DC21-4532-A503-B6ABBBE7EE0C}" sibTransId="{7B84309E-0668-4D24-903E-3DAA089D909F}"/>
    <dgm:cxn modelId="{5539F2CD-AF14-4BAF-A8AE-C7621199EAA6}" type="presOf" srcId="{F6FFAAA1-B975-49FB-AB07-6FC858643F5F}" destId="{7663DEE2-76A4-4C09-9BD4-EBF60287D991}" srcOrd="0" destOrd="0" presId="urn:microsoft.com/office/officeart/2005/8/layout/hierarchy2"/>
    <dgm:cxn modelId="{7008F6C3-01CB-4A90-A24D-D6D6C25AC3D4}" type="presOf" srcId="{8453D80A-0F95-45F6-A0CB-DCD08FBE4B53}" destId="{0ADF6C94-8D92-4412-B92B-28EE7D9ED376}" srcOrd="0" destOrd="0" presId="urn:microsoft.com/office/officeart/2005/8/layout/hierarchy2"/>
    <dgm:cxn modelId="{DA930B2A-7EB9-4DA9-B81F-AA4B780BCE75}" type="presOf" srcId="{68BB6127-7A4F-4104-B979-0FFE8EFF5AA6}" destId="{E6002F80-F4E4-4CB0-A47B-255801A9904B}" srcOrd="0" destOrd="0" presId="urn:microsoft.com/office/officeart/2005/8/layout/hierarchy2"/>
    <dgm:cxn modelId="{D9806824-9CC6-4EDD-BC87-8C2DF453E568}" srcId="{EC295E1C-5067-4605-8C17-9F94C21D45AF}" destId="{45C7E6BF-6843-44AB-B33C-CF3A79ABE922}" srcOrd="2" destOrd="0" parTransId="{65F9FE60-A3AB-478C-BFA8-DB5056600803}" sibTransId="{9D49F7AF-2EAA-4339-8F89-BA53AB2B9A2D}"/>
    <dgm:cxn modelId="{C3D20760-BEB7-4FA9-89B8-59BF14B00806}" type="presOf" srcId="{45C7E6BF-6843-44AB-B33C-CF3A79ABE922}" destId="{69362264-3E1F-4C5C-9DBF-9852E4BE97C9}" srcOrd="0" destOrd="0" presId="urn:microsoft.com/office/officeart/2005/8/layout/hierarchy2"/>
    <dgm:cxn modelId="{CD721444-7A7F-45F9-906A-F9607438E68D}" srcId="{EC295E1C-5067-4605-8C17-9F94C21D45AF}" destId="{2E4CF941-05AF-4132-8B06-BF019FE54DD7}" srcOrd="0" destOrd="0" parTransId="{8453D80A-0F95-45F6-A0CB-DCD08FBE4B53}" sibTransId="{8B3FFE29-191D-47B6-9CE4-D022444934E8}"/>
    <dgm:cxn modelId="{ABE7F995-A50A-4275-8189-750C9D07740D}" type="presOf" srcId="{B922A41F-0A2A-4D64-B1DF-787F7809574A}" destId="{64141BC2-FD52-48A4-80FD-6758E9B0ABED}" srcOrd="1" destOrd="0" presId="urn:microsoft.com/office/officeart/2005/8/layout/hierarchy2"/>
    <dgm:cxn modelId="{CFA49CB1-F5BE-4A2A-9A6D-AED80317D9E8}" type="presOf" srcId="{65F9FE60-A3AB-478C-BFA8-DB5056600803}" destId="{67BEFBA7-2018-4DE0-ADD4-9739E35A2700}" srcOrd="1" destOrd="0" presId="urn:microsoft.com/office/officeart/2005/8/layout/hierarchy2"/>
    <dgm:cxn modelId="{87F08BC3-F786-448C-8D93-B361A1FD87F7}" type="presOf" srcId="{3731A244-3E62-4244-9F14-E7AD80431238}" destId="{74EF912C-9E20-4C6E-9926-051CF75E9355}" srcOrd="0" destOrd="0" presId="urn:microsoft.com/office/officeart/2005/8/layout/hierarchy2"/>
    <dgm:cxn modelId="{F7237762-117D-4278-979B-0AD9A647B768}" type="presOf" srcId="{5FF6AEAF-B5B3-404A-8034-C0D9E6671C14}" destId="{1C8E64C7-DAF0-4571-AD4B-61A8530413BD}" srcOrd="1" destOrd="0" presId="urn:microsoft.com/office/officeart/2005/8/layout/hierarchy2"/>
    <dgm:cxn modelId="{041F5F41-D2E2-4C7D-89E8-B9E1DF64CDC7}" type="presOf" srcId="{2E4CF941-05AF-4132-8B06-BF019FE54DD7}" destId="{B718DA4C-A94B-426C-89DA-02D1AD28AD6C}" srcOrd="0" destOrd="0" presId="urn:microsoft.com/office/officeart/2005/8/layout/hierarchy2"/>
    <dgm:cxn modelId="{CF160CAB-FF19-47B0-8C5E-301A9CFFB272}" srcId="{45C7E6BF-6843-44AB-B33C-CF3A79ABE922}" destId="{F6FFAAA1-B975-49FB-AB07-6FC858643F5F}" srcOrd="2" destOrd="0" parTransId="{B922A41F-0A2A-4D64-B1DF-787F7809574A}" sibTransId="{36B5FADB-A8B8-487D-836E-506E17D0B9EF}"/>
    <dgm:cxn modelId="{5826E382-6D9B-434D-87B8-6058F26B578F}" type="presOf" srcId="{AEF1DF01-4479-4610-8F51-5EF0B20A264D}" destId="{DD029294-9229-4FC9-AF60-46ACD6C69AA9}" srcOrd="1" destOrd="0" presId="urn:microsoft.com/office/officeart/2005/8/layout/hierarchy2"/>
    <dgm:cxn modelId="{16C2B9BD-A433-4A69-9A02-FF0B0F8BCD42}" type="presParOf" srcId="{F34128F8-42A9-4660-A023-AC90AE173427}" destId="{0B6357FC-C236-451C-BFF9-D6FCE399F787}" srcOrd="0" destOrd="0" presId="urn:microsoft.com/office/officeart/2005/8/layout/hierarchy2"/>
    <dgm:cxn modelId="{C4C8B25D-69E9-4191-8D5F-A9EF6A0D9A45}" type="presParOf" srcId="{0B6357FC-C236-451C-BFF9-D6FCE399F787}" destId="{3F3BDE27-7B94-4E50-A5C8-E758CA41559B}" srcOrd="0" destOrd="0" presId="urn:microsoft.com/office/officeart/2005/8/layout/hierarchy2"/>
    <dgm:cxn modelId="{3CD64BEE-9853-478D-BC56-C48744783E2A}" type="presParOf" srcId="{0B6357FC-C236-451C-BFF9-D6FCE399F787}" destId="{824BCF56-5837-4DDD-9264-74EE531F3E9D}" srcOrd="1" destOrd="0" presId="urn:microsoft.com/office/officeart/2005/8/layout/hierarchy2"/>
    <dgm:cxn modelId="{9859BFBC-6D2C-42D6-B302-2117E2C83B5B}" type="presParOf" srcId="{824BCF56-5837-4DDD-9264-74EE531F3E9D}" destId="{0ADF6C94-8D92-4412-B92B-28EE7D9ED376}" srcOrd="0" destOrd="0" presId="urn:microsoft.com/office/officeart/2005/8/layout/hierarchy2"/>
    <dgm:cxn modelId="{C21017AF-9951-406D-ABCB-5850614382B7}" type="presParOf" srcId="{0ADF6C94-8D92-4412-B92B-28EE7D9ED376}" destId="{1F5E3492-4D98-41A5-A612-BE77F39B4060}" srcOrd="0" destOrd="0" presId="urn:microsoft.com/office/officeart/2005/8/layout/hierarchy2"/>
    <dgm:cxn modelId="{12918548-E444-4952-89F5-E91588F05358}" type="presParOf" srcId="{824BCF56-5837-4DDD-9264-74EE531F3E9D}" destId="{C3BEE73F-3BAC-482C-B39A-95FAEF0B9B9B}" srcOrd="1" destOrd="0" presId="urn:microsoft.com/office/officeart/2005/8/layout/hierarchy2"/>
    <dgm:cxn modelId="{6E8FB56D-B20E-44CD-8A28-E72C829D9F0D}" type="presParOf" srcId="{C3BEE73F-3BAC-482C-B39A-95FAEF0B9B9B}" destId="{B718DA4C-A94B-426C-89DA-02D1AD28AD6C}" srcOrd="0" destOrd="0" presId="urn:microsoft.com/office/officeart/2005/8/layout/hierarchy2"/>
    <dgm:cxn modelId="{35B0FA6D-AA4F-49AB-81F9-B53235D2E35D}" type="presParOf" srcId="{C3BEE73F-3BAC-482C-B39A-95FAEF0B9B9B}" destId="{573C06F1-6C2C-4E00-A2A6-3DDFF0C7E32F}" srcOrd="1" destOrd="0" presId="urn:microsoft.com/office/officeart/2005/8/layout/hierarchy2"/>
    <dgm:cxn modelId="{0C791C8D-D745-4F43-80B1-058343C649ED}" type="presParOf" srcId="{824BCF56-5837-4DDD-9264-74EE531F3E9D}" destId="{BE496649-3BC9-4BCD-9348-C554427ECDE1}" srcOrd="2" destOrd="0" presId="urn:microsoft.com/office/officeart/2005/8/layout/hierarchy2"/>
    <dgm:cxn modelId="{15B43697-3C6F-4E3C-82A6-81B150129C2C}" type="presParOf" srcId="{BE496649-3BC9-4BCD-9348-C554427ECDE1}" destId="{FBCB980D-7C05-4C23-9E0F-1B43921B0C73}" srcOrd="0" destOrd="0" presId="urn:microsoft.com/office/officeart/2005/8/layout/hierarchy2"/>
    <dgm:cxn modelId="{17806DB1-9F4C-4310-9664-BB0CEEC54354}" type="presParOf" srcId="{824BCF56-5837-4DDD-9264-74EE531F3E9D}" destId="{2962F6A4-6FC8-41BC-A6E6-142AED4F6724}" srcOrd="3" destOrd="0" presId="urn:microsoft.com/office/officeart/2005/8/layout/hierarchy2"/>
    <dgm:cxn modelId="{67FF0947-4363-419B-BC34-D710BA74D91A}" type="presParOf" srcId="{2962F6A4-6FC8-41BC-A6E6-142AED4F6724}" destId="{E6002F80-F4E4-4CB0-A47B-255801A9904B}" srcOrd="0" destOrd="0" presId="urn:microsoft.com/office/officeart/2005/8/layout/hierarchy2"/>
    <dgm:cxn modelId="{C0ED96A5-094E-41AF-9E00-7E9FFCF0FB54}" type="presParOf" srcId="{2962F6A4-6FC8-41BC-A6E6-142AED4F6724}" destId="{9CEA74E9-B9B8-4589-8839-2BF1853F4C1B}" srcOrd="1" destOrd="0" presId="urn:microsoft.com/office/officeart/2005/8/layout/hierarchy2"/>
    <dgm:cxn modelId="{E640140E-4848-4E88-ABDE-5CAE7DB2E224}" type="presParOf" srcId="{824BCF56-5837-4DDD-9264-74EE531F3E9D}" destId="{1885A273-EB3A-4A3E-AF6F-E31BFCB15F90}" srcOrd="4" destOrd="0" presId="urn:microsoft.com/office/officeart/2005/8/layout/hierarchy2"/>
    <dgm:cxn modelId="{79FB56F2-AC34-471F-A0B9-7BA04E100E4A}" type="presParOf" srcId="{1885A273-EB3A-4A3E-AF6F-E31BFCB15F90}" destId="{67BEFBA7-2018-4DE0-ADD4-9739E35A2700}" srcOrd="0" destOrd="0" presId="urn:microsoft.com/office/officeart/2005/8/layout/hierarchy2"/>
    <dgm:cxn modelId="{04C13F1D-F1EB-42C0-AE19-B4A35625FBA7}" type="presParOf" srcId="{824BCF56-5837-4DDD-9264-74EE531F3E9D}" destId="{5D983639-83A9-42B3-A671-B30EA29DB0D2}" srcOrd="5" destOrd="0" presId="urn:microsoft.com/office/officeart/2005/8/layout/hierarchy2"/>
    <dgm:cxn modelId="{922E411D-A561-4D79-B966-54DF5BD580A8}" type="presParOf" srcId="{5D983639-83A9-42B3-A671-B30EA29DB0D2}" destId="{69362264-3E1F-4C5C-9DBF-9852E4BE97C9}" srcOrd="0" destOrd="0" presId="urn:microsoft.com/office/officeart/2005/8/layout/hierarchy2"/>
    <dgm:cxn modelId="{ACF2612F-E3EB-4B43-9D5A-227A6C030161}" type="presParOf" srcId="{5D983639-83A9-42B3-A671-B30EA29DB0D2}" destId="{531BF5C6-2FB1-486A-B860-8A673BCF141F}" srcOrd="1" destOrd="0" presId="urn:microsoft.com/office/officeart/2005/8/layout/hierarchy2"/>
    <dgm:cxn modelId="{325420A3-EBD9-4E6B-A226-BB5DD074534C}" type="presParOf" srcId="{531BF5C6-2FB1-486A-B860-8A673BCF141F}" destId="{117DE76F-D174-49FE-9F86-04BCBAFF4750}" srcOrd="0" destOrd="0" presId="urn:microsoft.com/office/officeart/2005/8/layout/hierarchy2"/>
    <dgm:cxn modelId="{BB35D0FC-1FED-4F99-B9AE-F6551EA19DF3}" type="presParOf" srcId="{117DE76F-D174-49FE-9F86-04BCBAFF4750}" destId="{1C8E64C7-DAF0-4571-AD4B-61A8530413BD}" srcOrd="0" destOrd="0" presId="urn:microsoft.com/office/officeart/2005/8/layout/hierarchy2"/>
    <dgm:cxn modelId="{540BEFF8-B97A-4C55-B146-7934127AEA14}" type="presParOf" srcId="{531BF5C6-2FB1-486A-B860-8A673BCF141F}" destId="{DA849200-BD98-4AAF-AE9F-130B70CFC834}" srcOrd="1" destOrd="0" presId="urn:microsoft.com/office/officeart/2005/8/layout/hierarchy2"/>
    <dgm:cxn modelId="{A7003B44-8B36-41AD-9D9B-9AE05C18FA85}" type="presParOf" srcId="{DA849200-BD98-4AAF-AE9F-130B70CFC834}" destId="{74EF912C-9E20-4C6E-9926-051CF75E9355}" srcOrd="0" destOrd="0" presId="urn:microsoft.com/office/officeart/2005/8/layout/hierarchy2"/>
    <dgm:cxn modelId="{1D3DF44E-F757-4B67-AB69-DD6A4551C9C0}" type="presParOf" srcId="{DA849200-BD98-4AAF-AE9F-130B70CFC834}" destId="{DAE1C869-AF7F-4C73-B0E1-7AB1E0B1EA1C}" srcOrd="1" destOrd="0" presId="urn:microsoft.com/office/officeart/2005/8/layout/hierarchy2"/>
    <dgm:cxn modelId="{09328386-2931-44FB-99C1-E621D3E6659C}" type="presParOf" srcId="{531BF5C6-2FB1-486A-B860-8A673BCF141F}" destId="{3D7634B9-DE49-4D40-B89A-8F683CB0C1BE}" srcOrd="2" destOrd="0" presId="urn:microsoft.com/office/officeart/2005/8/layout/hierarchy2"/>
    <dgm:cxn modelId="{750B328D-6FC8-4ACB-8F09-04B6E2BB53FB}" type="presParOf" srcId="{3D7634B9-DE49-4D40-B89A-8F683CB0C1BE}" destId="{DD029294-9229-4FC9-AF60-46ACD6C69AA9}" srcOrd="0" destOrd="0" presId="urn:microsoft.com/office/officeart/2005/8/layout/hierarchy2"/>
    <dgm:cxn modelId="{87AD6E57-8495-4978-AAFE-5D0B5ADEDD0E}" type="presParOf" srcId="{531BF5C6-2FB1-486A-B860-8A673BCF141F}" destId="{60D3877F-D965-4573-AFE6-12ABF807E82F}" srcOrd="3" destOrd="0" presId="urn:microsoft.com/office/officeart/2005/8/layout/hierarchy2"/>
    <dgm:cxn modelId="{E3DC8F6F-22AF-4A7A-A349-49C2642B68A5}" type="presParOf" srcId="{60D3877F-D965-4573-AFE6-12ABF807E82F}" destId="{A3EB712C-4FDD-4DDA-8261-82F2323B7C41}" srcOrd="0" destOrd="0" presId="urn:microsoft.com/office/officeart/2005/8/layout/hierarchy2"/>
    <dgm:cxn modelId="{EA7DDD2D-C8A6-4B62-BC10-2A70CFAFAFDF}" type="presParOf" srcId="{60D3877F-D965-4573-AFE6-12ABF807E82F}" destId="{D6EA32A1-2D09-4039-B23C-D44E055EA6F2}" srcOrd="1" destOrd="0" presId="urn:microsoft.com/office/officeart/2005/8/layout/hierarchy2"/>
    <dgm:cxn modelId="{E4ED177B-B2AB-47A1-861F-65CBC5D925D8}" type="presParOf" srcId="{531BF5C6-2FB1-486A-B860-8A673BCF141F}" destId="{42ADB701-29BF-421D-8015-1EEE2545EEA4}" srcOrd="4" destOrd="0" presId="urn:microsoft.com/office/officeart/2005/8/layout/hierarchy2"/>
    <dgm:cxn modelId="{A217F240-DF8A-4139-B3FE-796EA926F29E}" type="presParOf" srcId="{42ADB701-29BF-421D-8015-1EEE2545EEA4}" destId="{64141BC2-FD52-48A4-80FD-6758E9B0ABED}" srcOrd="0" destOrd="0" presId="urn:microsoft.com/office/officeart/2005/8/layout/hierarchy2"/>
    <dgm:cxn modelId="{FF4E1422-F935-4B74-90CC-3BFD391181F6}" type="presParOf" srcId="{531BF5C6-2FB1-486A-B860-8A673BCF141F}" destId="{FB6CF2CF-DADA-4D32-93B4-16A18871ACDB}" srcOrd="5" destOrd="0" presId="urn:microsoft.com/office/officeart/2005/8/layout/hierarchy2"/>
    <dgm:cxn modelId="{3582026B-2DCD-4A77-BBE7-A21A1E296559}" type="presParOf" srcId="{FB6CF2CF-DADA-4D32-93B4-16A18871ACDB}" destId="{7663DEE2-76A4-4C09-9BD4-EBF60287D991}" srcOrd="0" destOrd="0" presId="urn:microsoft.com/office/officeart/2005/8/layout/hierarchy2"/>
    <dgm:cxn modelId="{D5B154C6-D4E1-4ABC-A6DB-36674560527C}" type="presParOf" srcId="{FB6CF2CF-DADA-4D32-93B4-16A18871ACDB}" destId="{6516DAFA-CC64-45F7-BE84-C8A2C43DF92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10520D-C780-4C5D-B5C2-01066F516E35}" type="doc">
      <dgm:prSet loTypeId="urn:microsoft.com/office/officeart/2005/8/layout/hierarchy1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C30A59E-5286-436F-9756-0D479628A5A5}">
      <dgm:prSet phldrT="[Текст]"/>
      <dgm:spPr/>
      <dgm:t>
        <a:bodyPr/>
        <a:lstStyle/>
        <a:p>
          <a:r>
            <a:rPr lang="ru-RU" b="1" dirty="0" smtClean="0"/>
            <a:t>Данные</a:t>
          </a:r>
          <a:endParaRPr lang="ru-RU" b="1" dirty="0"/>
        </a:p>
      </dgm:t>
    </dgm:pt>
    <dgm:pt modelId="{EA0C9365-52BE-4115-9B0E-B76E66B291B3}" type="parTrans" cxnId="{6B82D3B1-0E12-46DF-875C-DB297DA3C584}">
      <dgm:prSet/>
      <dgm:spPr/>
      <dgm:t>
        <a:bodyPr/>
        <a:lstStyle/>
        <a:p>
          <a:endParaRPr lang="ru-RU" b="1"/>
        </a:p>
      </dgm:t>
    </dgm:pt>
    <dgm:pt modelId="{3F50B0EA-9E1E-4E0B-9996-6E3AB9EAD01A}" type="sibTrans" cxnId="{6B82D3B1-0E12-46DF-875C-DB297DA3C584}">
      <dgm:prSet/>
      <dgm:spPr/>
      <dgm:t>
        <a:bodyPr/>
        <a:lstStyle/>
        <a:p>
          <a:endParaRPr lang="ru-RU" b="1"/>
        </a:p>
      </dgm:t>
    </dgm:pt>
    <dgm:pt modelId="{B6597032-5B19-4E2F-989A-BFB1AFC6A828}">
      <dgm:prSet phldrT="[Текст]"/>
      <dgm:spPr/>
      <dgm:t>
        <a:bodyPr/>
        <a:lstStyle/>
        <a:p>
          <a:r>
            <a:rPr lang="ru-RU" b="1" dirty="0" smtClean="0"/>
            <a:t>Константы</a:t>
          </a:r>
          <a:endParaRPr lang="ru-RU" b="1" dirty="0"/>
        </a:p>
      </dgm:t>
    </dgm:pt>
    <dgm:pt modelId="{DD5F9C6A-DBD8-497B-B534-3A8C19D698DF}" type="parTrans" cxnId="{387FFD96-0A90-4E66-8843-3DFE87AC7E09}">
      <dgm:prSet/>
      <dgm:spPr/>
      <dgm:t>
        <a:bodyPr/>
        <a:lstStyle/>
        <a:p>
          <a:endParaRPr lang="ru-RU" b="1"/>
        </a:p>
      </dgm:t>
    </dgm:pt>
    <dgm:pt modelId="{AA9A7AD2-F472-4423-94E9-55DBEF8A2472}" type="sibTrans" cxnId="{387FFD96-0A90-4E66-8843-3DFE87AC7E09}">
      <dgm:prSet/>
      <dgm:spPr/>
      <dgm:t>
        <a:bodyPr/>
        <a:lstStyle/>
        <a:p>
          <a:endParaRPr lang="ru-RU" b="1"/>
        </a:p>
      </dgm:t>
    </dgm:pt>
    <dgm:pt modelId="{3BCD70DC-67DD-457D-AC5F-2D1949EEB485}">
      <dgm:prSet phldrT="[Текст]"/>
      <dgm:spPr/>
      <dgm:t>
        <a:bodyPr/>
        <a:lstStyle/>
        <a:p>
          <a:r>
            <a:rPr lang="ru-RU" b="1" dirty="0" smtClean="0"/>
            <a:t>Переменные</a:t>
          </a:r>
          <a:endParaRPr lang="ru-RU" b="1" dirty="0"/>
        </a:p>
      </dgm:t>
    </dgm:pt>
    <dgm:pt modelId="{5D5C04D9-7247-493B-A517-E56CB5E328B7}" type="parTrans" cxnId="{3624ED4B-0C3E-47A4-B23B-8275803F28E4}">
      <dgm:prSet/>
      <dgm:spPr/>
      <dgm:t>
        <a:bodyPr/>
        <a:lstStyle/>
        <a:p>
          <a:endParaRPr lang="ru-RU" b="1"/>
        </a:p>
      </dgm:t>
    </dgm:pt>
    <dgm:pt modelId="{73920EF2-37AD-46E1-83CF-942D31847038}" type="sibTrans" cxnId="{3624ED4B-0C3E-47A4-B23B-8275803F28E4}">
      <dgm:prSet/>
      <dgm:spPr/>
      <dgm:t>
        <a:bodyPr/>
        <a:lstStyle/>
        <a:p>
          <a:endParaRPr lang="ru-RU" b="1"/>
        </a:p>
      </dgm:t>
    </dgm:pt>
    <dgm:pt modelId="{7BA4BD7A-9714-4368-9CEF-29A6B7E65171}" type="pres">
      <dgm:prSet presAssocID="{1710520D-C780-4C5D-B5C2-01066F516E3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B2D890-25C4-47BC-8BD2-49057F2C912C}" type="pres">
      <dgm:prSet presAssocID="{9C30A59E-5286-436F-9756-0D479628A5A5}" presName="hierRoot1" presStyleCnt="0"/>
      <dgm:spPr/>
    </dgm:pt>
    <dgm:pt modelId="{3A67E04C-73C9-4B39-9EFC-D985291ABCE2}" type="pres">
      <dgm:prSet presAssocID="{9C30A59E-5286-436F-9756-0D479628A5A5}" presName="composite" presStyleCnt="0"/>
      <dgm:spPr/>
    </dgm:pt>
    <dgm:pt modelId="{714CCFE2-E972-447F-B37C-86C4D21B6F20}" type="pres">
      <dgm:prSet presAssocID="{9C30A59E-5286-436F-9756-0D479628A5A5}" presName="background" presStyleLbl="node0" presStyleIdx="0" presStyleCnt="1"/>
      <dgm:spPr/>
    </dgm:pt>
    <dgm:pt modelId="{6AA7BC9F-94F4-43AF-8B68-C07A0E42CF57}" type="pres">
      <dgm:prSet presAssocID="{9C30A59E-5286-436F-9756-0D479628A5A5}" presName="text" presStyleLbl="fgAcc0" presStyleIdx="0" presStyleCnt="1" custScaleX="1806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D56E16-7646-4021-BFC7-4F1D46B085AC}" type="pres">
      <dgm:prSet presAssocID="{9C30A59E-5286-436F-9756-0D479628A5A5}" presName="hierChild2" presStyleCnt="0"/>
      <dgm:spPr/>
    </dgm:pt>
    <dgm:pt modelId="{49C6082A-F8C1-4337-9842-5D17C1367010}" type="pres">
      <dgm:prSet presAssocID="{DD5F9C6A-DBD8-497B-B534-3A8C19D698DF}" presName="Name10" presStyleLbl="parChTrans1D2" presStyleIdx="0" presStyleCnt="2"/>
      <dgm:spPr/>
      <dgm:t>
        <a:bodyPr/>
        <a:lstStyle/>
        <a:p>
          <a:endParaRPr lang="ru-RU"/>
        </a:p>
      </dgm:t>
    </dgm:pt>
    <dgm:pt modelId="{9FD5A736-0E41-4CE9-A4A7-3E7C7D64B6F1}" type="pres">
      <dgm:prSet presAssocID="{B6597032-5B19-4E2F-989A-BFB1AFC6A828}" presName="hierRoot2" presStyleCnt="0"/>
      <dgm:spPr/>
    </dgm:pt>
    <dgm:pt modelId="{E97ECDE8-1D41-4FBD-89CC-0DE914C50A95}" type="pres">
      <dgm:prSet presAssocID="{B6597032-5B19-4E2F-989A-BFB1AFC6A828}" presName="composite2" presStyleCnt="0"/>
      <dgm:spPr/>
    </dgm:pt>
    <dgm:pt modelId="{17DF4A2C-1A27-46FD-845D-0517DF30CBBD}" type="pres">
      <dgm:prSet presAssocID="{B6597032-5B19-4E2F-989A-BFB1AFC6A828}" presName="background2" presStyleLbl="node2" presStyleIdx="0" presStyleCnt="2"/>
      <dgm:spPr/>
    </dgm:pt>
    <dgm:pt modelId="{B8DDFA2A-0CC3-4380-BADD-F6A7DCA6DFEE}" type="pres">
      <dgm:prSet presAssocID="{B6597032-5B19-4E2F-989A-BFB1AFC6A828}" presName="text2" presStyleLbl="fgAcc2" presStyleIdx="0" presStyleCnt="2" custScaleX="1806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897663-6677-4B70-B6A4-3DAA8B415C2C}" type="pres">
      <dgm:prSet presAssocID="{B6597032-5B19-4E2F-989A-BFB1AFC6A828}" presName="hierChild3" presStyleCnt="0"/>
      <dgm:spPr/>
    </dgm:pt>
    <dgm:pt modelId="{EC867D25-334D-4084-9493-951F77AFE3BB}" type="pres">
      <dgm:prSet presAssocID="{5D5C04D9-7247-493B-A517-E56CB5E328B7}" presName="Name10" presStyleLbl="parChTrans1D2" presStyleIdx="1" presStyleCnt="2"/>
      <dgm:spPr/>
      <dgm:t>
        <a:bodyPr/>
        <a:lstStyle/>
        <a:p>
          <a:endParaRPr lang="ru-RU"/>
        </a:p>
      </dgm:t>
    </dgm:pt>
    <dgm:pt modelId="{8CA3BD05-6773-4E8C-B74D-477C6301C235}" type="pres">
      <dgm:prSet presAssocID="{3BCD70DC-67DD-457D-AC5F-2D1949EEB485}" presName="hierRoot2" presStyleCnt="0"/>
      <dgm:spPr/>
    </dgm:pt>
    <dgm:pt modelId="{205A5F6D-35AA-443E-8907-F51909BFE629}" type="pres">
      <dgm:prSet presAssocID="{3BCD70DC-67DD-457D-AC5F-2D1949EEB485}" presName="composite2" presStyleCnt="0"/>
      <dgm:spPr/>
    </dgm:pt>
    <dgm:pt modelId="{74677ABA-BB2D-4228-AB86-9E7A81FC5F90}" type="pres">
      <dgm:prSet presAssocID="{3BCD70DC-67DD-457D-AC5F-2D1949EEB485}" presName="background2" presStyleLbl="node2" presStyleIdx="1" presStyleCnt="2"/>
      <dgm:spPr/>
    </dgm:pt>
    <dgm:pt modelId="{BA8CF05A-C5CA-4B48-8D09-7D2F126F2E96}" type="pres">
      <dgm:prSet presAssocID="{3BCD70DC-67DD-457D-AC5F-2D1949EEB485}" presName="text2" presStyleLbl="fgAcc2" presStyleIdx="1" presStyleCnt="2" custScaleX="1806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32FEE8-E71F-447A-AB1D-30A230D7F767}" type="pres">
      <dgm:prSet presAssocID="{3BCD70DC-67DD-457D-AC5F-2D1949EEB485}" presName="hierChild3" presStyleCnt="0"/>
      <dgm:spPr/>
    </dgm:pt>
  </dgm:ptLst>
  <dgm:cxnLst>
    <dgm:cxn modelId="{4D9AD81C-B277-441E-90BA-E92420F0E65C}" type="presOf" srcId="{9C30A59E-5286-436F-9756-0D479628A5A5}" destId="{6AA7BC9F-94F4-43AF-8B68-C07A0E42CF57}" srcOrd="0" destOrd="0" presId="urn:microsoft.com/office/officeart/2005/8/layout/hierarchy1"/>
    <dgm:cxn modelId="{A478DE12-4D3B-478B-9BA1-76EF9CF0E24B}" type="presOf" srcId="{1710520D-C780-4C5D-B5C2-01066F516E35}" destId="{7BA4BD7A-9714-4368-9CEF-29A6B7E65171}" srcOrd="0" destOrd="0" presId="urn:microsoft.com/office/officeart/2005/8/layout/hierarchy1"/>
    <dgm:cxn modelId="{C3778F54-103E-40FC-9266-B7ABA6C607FA}" type="presOf" srcId="{5D5C04D9-7247-493B-A517-E56CB5E328B7}" destId="{EC867D25-334D-4084-9493-951F77AFE3BB}" srcOrd="0" destOrd="0" presId="urn:microsoft.com/office/officeart/2005/8/layout/hierarchy1"/>
    <dgm:cxn modelId="{3624ED4B-0C3E-47A4-B23B-8275803F28E4}" srcId="{9C30A59E-5286-436F-9756-0D479628A5A5}" destId="{3BCD70DC-67DD-457D-AC5F-2D1949EEB485}" srcOrd="1" destOrd="0" parTransId="{5D5C04D9-7247-493B-A517-E56CB5E328B7}" sibTransId="{73920EF2-37AD-46E1-83CF-942D31847038}"/>
    <dgm:cxn modelId="{D341C8C8-A220-497D-8231-6DF5BC43ABC1}" type="presOf" srcId="{B6597032-5B19-4E2F-989A-BFB1AFC6A828}" destId="{B8DDFA2A-0CC3-4380-BADD-F6A7DCA6DFEE}" srcOrd="0" destOrd="0" presId="urn:microsoft.com/office/officeart/2005/8/layout/hierarchy1"/>
    <dgm:cxn modelId="{6B82D3B1-0E12-46DF-875C-DB297DA3C584}" srcId="{1710520D-C780-4C5D-B5C2-01066F516E35}" destId="{9C30A59E-5286-436F-9756-0D479628A5A5}" srcOrd="0" destOrd="0" parTransId="{EA0C9365-52BE-4115-9B0E-B76E66B291B3}" sibTransId="{3F50B0EA-9E1E-4E0B-9996-6E3AB9EAD01A}"/>
    <dgm:cxn modelId="{0A39B452-FEDC-4ECC-A177-3C0533FFB1CB}" type="presOf" srcId="{DD5F9C6A-DBD8-497B-B534-3A8C19D698DF}" destId="{49C6082A-F8C1-4337-9842-5D17C1367010}" srcOrd="0" destOrd="0" presId="urn:microsoft.com/office/officeart/2005/8/layout/hierarchy1"/>
    <dgm:cxn modelId="{DE90E9FF-DE01-44CD-9556-5A59E3A9A7B6}" type="presOf" srcId="{3BCD70DC-67DD-457D-AC5F-2D1949EEB485}" destId="{BA8CF05A-C5CA-4B48-8D09-7D2F126F2E96}" srcOrd="0" destOrd="0" presId="urn:microsoft.com/office/officeart/2005/8/layout/hierarchy1"/>
    <dgm:cxn modelId="{387FFD96-0A90-4E66-8843-3DFE87AC7E09}" srcId="{9C30A59E-5286-436F-9756-0D479628A5A5}" destId="{B6597032-5B19-4E2F-989A-BFB1AFC6A828}" srcOrd="0" destOrd="0" parTransId="{DD5F9C6A-DBD8-497B-B534-3A8C19D698DF}" sibTransId="{AA9A7AD2-F472-4423-94E9-55DBEF8A2472}"/>
    <dgm:cxn modelId="{B7725963-BF30-470B-A37E-B91E87BEB7E0}" type="presParOf" srcId="{7BA4BD7A-9714-4368-9CEF-29A6B7E65171}" destId="{F9B2D890-25C4-47BC-8BD2-49057F2C912C}" srcOrd="0" destOrd="0" presId="urn:microsoft.com/office/officeart/2005/8/layout/hierarchy1"/>
    <dgm:cxn modelId="{AD82AA0E-C320-414E-8363-C39B762D1974}" type="presParOf" srcId="{F9B2D890-25C4-47BC-8BD2-49057F2C912C}" destId="{3A67E04C-73C9-4B39-9EFC-D985291ABCE2}" srcOrd="0" destOrd="0" presId="urn:microsoft.com/office/officeart/2005/8/layout/hierarchy1"/>
    <dgm:cxn modelId="{256AD613-C01D-41CA-9E7B-466967C10E4E}" type="presParOf" srcId="{3A67E04C-73C9-4B39-9EFC-D985291ABCE2}" destId="{714CCFE2-E972-447F-B37C-86C4D21B6F20}" srcOrd="0" destOrd="0" presId="urn:microsoft.com/office/officeart/2005/8/layout/hierarchy1"/>
    <dgm:cxn modelId="{FBF6BB19-9663-4C73-B1B0-B17803A8220E}" type="presParOf" srcId="{3A67E04C-73C9-4B39-9EFC-D985291ABCE2}" destId="{6AA7BC9F-94F4-43AF-8B68-C07A0E42CF57}" srcOrd="1" destOrd="0" presId="urn:microsoft.com/office/officeart/2005/8/layout/hierarchy1"/>
    <dgm:cxn modelId="{0D10E75D-4213-4CC3-9E1A-7C8DC00B630E}" type="presParOf" srcId="{F9B2D890-25C4-47BC-8BD2-49057F2C912C}" destId="{E2D56E16-7646-4021-BFC7-4F1D46B085AC}" srcOrd="1" destOrd="0" presId="urn:microsoft.com/office/officeart/2005/8/layout/hierarchy1"/>
    <dgm:cxn modelId="{F5FD11DB-4FB2-47C4-9EBD-A1A325578A4C}" type="presParOf" srcId="{E2D56E16-7646-4021-BFC7-4F1D46B085AC}" destId="{49C6082A-F8C1-4337-9842-5D17C1367010}" srcOrd="0" destOrd="0" presId="urn:microsoft.com/office/officeart/2005/8/layout/hierarchy1"/>
    <dgm:cxn modelId="{61FA6DB6-C841-47A4-BB58-7D92A706337E}" type="presParOf" srcId="{E2D56E16-7646-4021-BFC7-4F1D46B085AC}" destId="{9FD5A736-0E41-4CE9-A4A7-3E7C7D64B6F1}" srcOrd="1" destOrd="0" presId="urn:microsoft.com/office/officeart/2005/8/layout/hierarchy1"/>
    <dgm:cxn modelId="{E29AB886-437A-4263-A79E-4B4019C323B3}" type="presParOf" srcId="{9FD5A736-0E41-4CE9-A4A7-3E7C7D64B6F1}" destId="{E97ECDE8-1D41-4FBD-89CC-0DE914C50A95}" srcOrd="0" destOrd="0" presId="urn:microsoft.com/office/officeart/2005/8/layout/hierarchy1"/>
    <dgm:cxn modelId="{9218EBD8-D336-4B24-AFCF-53A6AE792A76}" type="presParOf" srcId="{E97ECDE8-1D41-4FBD-89CC-0DE914C50A95}" destId="{17DF4A2C-1A27-46FD-845D-0517DF30CBBD}" srcOrd="0" destOrd="0" presId="urn:microsoft.com/office/officeart/2005/8/layout/hierarchy1"/>
    <dgm:cxn modelId="{5D6567B0-7A1D-4582-A0E3-C4AFB4913A81}" type="presParOf" srcId="{E97ECDE8-1D41-4FBD-89CC-0DE914C50A95}" destId="{B8DDFA2A-0CC3-4380-BADD-F6A7DCA6DFEE}" srcOrd="1" destOrd="0" presId="urn:microsoft.com/office/officeart/2005/8/layout/hierarchy1"/>
    <dgm:cxn modelId="{21A8726B-232C-45D1-9911-5478E479A6F9}" type="presParOf" srcId="{9FD5A736-0E41-4CE9-A4A7-3E7C7D64B6F1}" destId="{EB897663-6677-4B70-B6A4-3DAA8B415C2C}" srcOrd="1" destOrd="0" presId="urn:microsoft.com/office/officeart/2005/8/layout/hierarchy1"/>
    <dgm:cxn modelId="{7CDD3D13-91D2-484C-972C-C121993DDEFC}" type="presParOf" srcId="{E2D56E16-7646-4021-BFC7-4F1D46B085AC}" destId="{EC867D25-334D-4084-9493-951F77AFE3BB}" srcOrd="2" destOrd="0" presId="urn:microsoft.com/office/officeart/2005/8/layout/hierarchy1"/>
    <dgm:cxn modelId="{4CA4457A-9334-475E-B926-2157520EFA02}" type="presParOf" srcId="{E2D56E16-7646-4021-BFC7-4F1D46B085AC}" destId="{8CA3BD05-6773-4E8C-B74D-477C6301C235}" srcOrd="3" destOrd="0" presId="urn:microsoft.com/office/officeart/2005/8/layout/hierarchy1"/>
    <dgm:cxn modelId="{DF13E45A-E50E-4274-8580-5858E6306093}" type="presParOf" srcId="{8CA3BD05-6773-4E8C-B74D-477C6301C235}" destId="{205A5F6D-35AA-443E-8907-F51909BFE629}" srcOrd="0" destOrd="0" presId="urn:microsoft.com/office/officeart/2005/8/layout/hierarchy1"/>
    <dgm:cxn modelId="{08267FAD-EADE-41E1-A4A5-EE836B20C4BB}" type="presParOf" srcId="{205A5F6D-35AA-443E-8907-F51909BFE629}" destId="{74677ABA-BB2D-4228-AB86-9E7A81FC5F90}" srcOrd="0" destOrd="0" presId="urn:microsoft.com/office/officeart/2005/8/layout/hierarchy1"/>
    <dgm:cxn modelId="{50D25506-0653-422A-B974-3225A20DA9B2}" type="presParOf" srcId="{205A5F6D-35AA-443E-8907-F51909BFE629}" destId="{BA8CF05A-C5CA-4B48-8D09-7D2F126F2E96}" srcOrd="1" destOrd="0" presId="urn:microsoft.com/office/officeart/2005/8/layout/hierarchy1"/>
    <dgm:cxn modelId="{0C4BD591-371C-4B4F-B70C-3F01AE01A608}" type="presParOf" srcId="{8CA3BD05-6773-4E8C-B74D-477C6301C235}" destId="{8E32FEE8-E71F-447A-AB1D-30A230D7F76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221F8C-ACC1-492E-8710-0C8237D8A72B}" type="doc">
      <dgm:prSet loTypeId="urn:microsoft.com/office/officeart/2005/8/layout/hierarchy3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C29A23-1B7E-4A49-A5CA-AF183021DCEB}">
      <dgm:prSet phldrT="[Текст]"/>
      <dgm:spPr/>
      <dgm:t>
        <a:bodyPr/>
        <a:lstStyle/>
        <a:p>
          <a:r>
            <a:rPr lang="ru-RU" b="1" dirty="0" smtClean="0"/>
            <a:t>Простые</a:t>
          </a:r>
          <a:endParaRPr lang="ru-RU" b="1" dirty="0"/>
        </a:p>
      </dgm:t>
    </dgm:pt>
    <dgm:pt modelId="{CB3C702B-BC11-4179-9513-6BBD897928DD}" type="parTrans" cxnId="{ED9D616A-F338-4E31-B253-F084B2E49EFD}">
      <dgm:prSet/>
      <dgm:spPr/>
      <dgm:t>
        <a:bodyPr/>
        <a:lstStyle/>
        <a:p>
          <a:endParaRPr lang="ru-RU" b="1"/>
        </a:p>
      </dgm:t>
    </dgm:pt>
    <dgm:pt modelId="{66871FDA-5392-4C2E-9604-F554DB877FBC}" type="sibTrans" cxnId="{ED9D616A-F338-4E31-B253-F084B2E49EFD}">
      <dgm:prSet/>
      <dgm:spPr/>
      <dgm:t>
        <a:bodyPr/>
        <a:lstStyle/>
        <a:p>
          <a:endParaRPr lang="ru-RU" b="1"/>
        </a:p>
      </dgm:t>
    </dgm:pt>
    <dgm:pt modelId="{1C49431A-953E-44AD-8D47-38700C81B4C6}">
      <dgm:prSet phldrT="[Текст]"/>
      <dgm:spPr/>
      <dgm:t>
        <a:bodyPr/>
        <a:lstStyle/>
        <a:p>
          <a:r>
            <a:rPr lang="ru-RU" b="1" dirty="0" smtClean="0"/>
            <a:t>Целый </a:t>
          </a:r>
          <a:endParaRPr lang="ru-RU" b="1" dirty="0"/>
        </a:p>
      </dgm:t>
    </dgm:pt>
    <dgm:pt modelId="{3D615CB4-DB9A-4D14-AADE-D1D71483F3A1}" type="parTrans" cxnId="{D9358348-40A2-4030-9894-75D0EFA273E2}">
      <dgm:prSet/>
      <dgm:spPr/>
      <dgm:t>
        <a:bodyPr/>
        <a:lstStyle/>
        <a:p>
          <a:endParaRPr lang="ru-RU" b="1"/>
        </a:p>
      </dgm:t>
    </dgm:pt>
    <dgm:pt modelId="{C9F0B7F0-9C03-44EE-B1F7-F2D2F2A22A86}" type="sibTrans" cxnId="{D9358348-40A2-4030-9894-75D0EFA273E2}">
      <dgm:prSet/>
      <dgm:spPr/>
      <dgm:t>
        <a:bodyPr/>
        <a:lstStyle/>
        <a:p>
          <a:endParaRPr lang="ru-RU" b="1"/>
        </a:p>
      </dgm:t>
    </dgm:pt>
    <dgm:pt modelId="{367FC891-A1BB-42A1-8B9B-517F36DD4AFF}">
      <dgm:prSet phldrT="[Текст]"/>
      <dgm:spPr/>
      <dgm:t>
        <a:bodyPr/>
        <a:lstStyle/>
        <a:p>
          <a:r>
            <a:rPr lang="ru-RU" b="1" dirty="0" smtClean="0"/>
            <a:t>Вещественный</a:t>
          </a:r>
          <a:endParaRPr lang="ru-RU" b="1" dirty="0"/>
        </a:p>
      </dgm:t>
    </dgm:pt>
    <dgm:pt modelId="{4DC5CFDE-649C-411E-9C01-62C2C24BFDCC}" type="parTrans" cxnId="{E6AD5A9A-9614-4292-91A3-56CFA69D0312}">
      <dgm:prSet/>
      <dgm:spPr/>
      <dgm:t>
        <a:bodyPr/>
        <a:lstStyle/>
        <a:p>
          <a:endParaRPr lang="ru-RU" b="1"/>
        </a:p>
      </dgm:t>
    </dgm:pt>
    <dgm:pt modelId="{F9FD132D-49B7-4D0B-AF21-5FD2A654DEDF}" type="sibTrans" cxnId="{E6AD5A9A-9614-4292-91A3-56CFA69D0312}">
      <dgm:prSet/>
      <dgm:spPr/>
      <dgm:t>
        <a:bodyPr/>
        <a:lstStyle/>
        <a:p>
          <a:endParaRPr lang="ru-RU" b="1"/>
        </a:p>
      </dgm:t>
    </dgm:pt>
    <dgm:pt modelId="{797E184B-09E4-4DE1-8C97-8F0B151D7A56}">
      <dgm:prSet phldrT="[Текст]"/>
      <dgm:spPr/>
      <dgm:t>
        <a:bodyPr/>
        <a:lstStyle/>
        <a:p>
          <a:r>
            <a:rPr lang="ru-RU" b="1" dirty="0" smtClean="0"/>
            <a:t>Структурированные</a:t>
          </a:r>
          <a:endParaRPr lang="ru-RU" b="1" dirty="0"/>
        </a:p>
      </dgm:t>
    </dgm:pt>
    <dgm:pt modelId="{D35A386E-C9B5-4FD0-9D53-6741DD47AE75}" type="parTrans" cxnId="{AB25FD1B-240C-4493-8885-3F6C7FBFE696}">
      <dgm:prSet/>
      <dgm:spPr/>
      <dgm:t>
        <a:bodyPr/>
        <a:lstStyle/>
        <a:p>
          <a:endParaRPr lang="ru-RU" b="1"/>
        </a:p>
      </dgm:t>
    </dgm:pt>
    <dgm:pt modelId="{27AD263A-88B8-4272-9CE7-7385B889F412}" type="sibTrans" cxnId="{AB25FD1B-240C-4493-8885-3F6C7FBFE696}">
      <dgm:prSet/>
      <dgm:spPr/>
      <dgm:t>
        <a:bodyPr/>
        <a:lstStyle/>
        <a:p>
          <a:endParaRPr lang="ru-RU" b="1"/>
        </a:p>
      </dgm:t>
    </dgm:pt>
    <dgm:pt modelId="{2F257530-0BFF-4CB0-BB6C-1C99F3A83B67}">
      <dgm:prSet phldrT="[Текст]"/>
      <dgm:spPr/>
      <dgm:t>
        <a:bodyPr/>
        <a:lstStyle/>
        <a:p>
          <a:r>
            <a:rPr lang="ru-RU" b="1" dirty="0" smtClean="0"/>
            <a:t>Массив</a:t>
          </a:r>
          <a:endParaRPr lang="ru-RU" b="1" dirty="0"/>
        </a:p>
      </dgm:t>
    </dgm:pt>
    <dgm:pt modelId="{599403C7-4CE1-4F0D-BF64-4C1C1A3CAE14}" type="parTrans" cxnId="{49440532-9A3B-4036-B0D4-FF6FB56BFFB4}">
      <dgm:prSet/>
      <dgm:spPr/>
      <dgm:t>
        <a:bodyPr/>
        <a:lstStyle/>
        <a:p>
          <a:endParaRPr lang="ru-RU" b="1"/>
        </a:p>
      </dgm:t>
    </dgm:pt>
    <dgm:pt modelId="{5149E578-C12B-4B80-B06A-8DCB7ED11269}" type="sibTrans" cxnId="{49440532-9A3B-4036-B0D4-FF6FB56BFFB4}">
      <dgm:prSet/>
      <dgm:spPr/>
      <dgm:t>
        <a:bodyPr/>
        <a:lstStyle/>
        <a:p>
          <a:endParaRPr lang="ru-RU" b="1"/>
        </a:p>
      </dgm:t>
    </dgm:pt>
    <dgm:pt modelId="{3D43CE91-A197-497D-8ABA-EB348235F6E8}">
      <dgm:prSet phldrT="[Текст]"/>
      <dgm:spPr/>
      <dgm:t>
        <a:bodyPr/>
        <a:lstStyle/>
        <a:p>
          <a:r>
            <a:rPr lang="ru-RU" b="1" dirty="0" smtClean="0"/>
            <a:t>Запись</a:t>
          </a:r>
          <a:endParaRPr lang="ru-RU" b="1" dirty="0"/>
        </a:p>
      </dgm:t>
    </dgm:pt>
    <dgm:pt modelId="{9AAF58BF-2939-494A-8184-9E5A57773AFE}" type="parTrans" cxnId="{CD30B475-C28C-4104-B85C-6523BEA10992}">
      <dgm:prSet/>
      <dgm:spPr/>
      <dgm:t>
        <a:bodyPr/>
        <a:lstStyle/>
        <a:p>
          <a:endParaRPr lang="ru-RU" b="1"/>
        </a:p>
      </dgm:t>
    </dgm:pt>
    <dgm:pt modelId="{2806EF74-9ADD-496D-AC4B-E944AC632B6A}" type="sibTrans" cxnId="{CD30B475-C28C-4104-B85C-6523BEA10992}">
      <dgm:prSet/>
      <dgm:spPr/>
      <dgm:t>
        <a:bodyPr/>
        <a:lstStyle/>
        <a:p>
          <a:endParaRPr lang="ru-RU" b="1"/>
        </a:p>
      </dgm:t>
    </dgm:pt>
    <dgm:pt modelId="{FABC5B9D-2DED-40D8-816D-619EED2646E5}">
      <dgm:prSet/>
      <dgm:spPr/>
      <dgm:t>
        <a:bodyPr/>
        <a:lstStyle/>
        <a:p>
          <a:r>
            <a:rPr lang="ru-RU" b="1" dirty="0" smtClean="0"/>
            <a:t>Символьный</a:t>
          </a:r>
          <a:endParaRPr lang="ru-RU" b="1" dirty="0"/>
        </a:p>
      </dgm:t>
    </dgm:pt>
    <dgm:pt modelId="{726F5B08-E262-4C31-B2BF-441A2837D61E}" type="parTrans" cxnId="{9DE384CC-CD5B-4844-9E01-93A76773E753}">
      <dgm:prSet/>
      <dgm:spPr/>
      <dgm:t>
        <a:bodyPr/>
        <a:lstStyle/>
        <a:p>
          <a:endParaRPr lang="ru-RU" b="1"/>
        </a:p>
      </dgm:t>
    </dgm:pt>
    <dgm:pt modelId="{1EA9A574-AE6C-420B-B303-C77ED9BD4065}" type="sibTrans" cxnId="{9DE384CC-CD5B-4844-9E01-93A76773E753}">
      <dgm:prSet/>
      <dgm:spPr/>
      <dgm:t>
        <a:bodyPr/>
        <a:lstStyle/>
        <a:p>
          <a:endParaRPr lang="ru-RU" b="1"/>
        </a:p>
      </dgm:t>
    </dgm:pt>
    <dgm:pt modelId="{A7E3F54E-4E04-4940-A904-391A8932CADB}">
      <dgm:prSet/>
      <dgm:spPr/>
      <dgm:t>
        <a:bodyPr/>
        <a:lstStyle/>
        <a:p>
          <a:r>
            <a:rPr lang="ru-RU" b="1" dirty="0" smtClean="0"/>
            <a:t>Логический</a:t>
          </a:r>
          <a:endParaRPr lang="ru-RU" b="1" dirty="0"/>
        </a:p>
      </dgm:t>
    </dgm:pt>
    <dgm:pt modelId="{2D7EB426-4B16-4AF4-B56F-A3AF0713077A}" type="parTrans" cxnId="{BB3658D0-5CE1-4049-BDCB-055F9E2C0BD2}">
      <dgm:prSet/>
      <dgm:spPr/>
      <dgm:t>
        <a:bodyPr/>
        <a:lstStyle/>
        <a:p>
          <a:endParaRPr lang="ru-RU" b="1"/>
        </a:p>
      </dgm:t>
    </dgm:pt>
    <dgm:pt modelId="{A4ABF005-0428-4632-9FF5-6267B4D423B2}" type="sibTrans" cxnId="{BB3658D0-5CE1-4049-BDCB-055F9E2C0BD2}">
      <dgm:prSet/>
      <dgm:spPr/>
      <dgm:t>
        <a:bodyPr/>
        <a:lstStyle/>
        <a:p>
          <a:endParaRPr lang="ru-RU" b="1"/>
        </a:p>
      </dgm:t>
    </dgm:pt>
    <dgm:pt modelId="{F15F7249-F7F6-40C8-9D18-E3BAF13EB035}">
      <dgm:prSet/>
      <dgm:spPr/>
      <dgm:t>
        <a:bodyPr/>
        <a:lstStyle/>
        <a:p>
          <a:r>
            <a:rPr lang="ru-RU" b="1" dirty="0" smtClean="0"/>
            <a:t>Структура</a:t>
          </a:r>
          <a:endParaRPr lang="ru-RU" b="1" dirty="0"/>
        </a:p>
      </dgm:t>
    </dgm:pt>
    <dgm:pt modelId="{3A51B231-3E70-4EE7-8492-34FD9FAD38CD}" type="parTrans" cxnId="{71CBA532-C160-42F7-9372-7CBE5930B3AF}">
      <dgm:prSet/>
      <dgm:spPr/>
      <dgm:t>
        <a:bodyPr/>
        <a:lstStyle/>
        <a:p>
          <a:endParaRPr lang="ru-RU" b="1"/>
        </a:p>
      </dgm:t>
    </dgm:pt>
    <dgm:pt modelId="{3813C7E8-AA02-4AF7-AC1F-DA92883B7B84}" type="sibTrans" cxnId="{71CBA532-C160-42F7-9372-7CBE5930B3AF}">
      <dgm:prSet/>
      <dgm:spPr/>
      <dgm:t>
        <a:bodyPr/>
        <a:lstStyle/>
        <a:p>
          <a:endParaRPr lang="ru-RU" b="1"/>
        </a:p>
      </dgm:t>
    </dgm:pt>
    <dgm:pt modelId="{ECCBEC74-A65B-434B-ACFF-EE0CF3E05184}">
      <dgm:prSet/>
      <dgm:spPr/>
      <dgm:t>
        <a:bodyPr/>
        <a:lstStyle/>
        <a:p>
          <a:r>
            <a:rPr lang="ru-RU" b="1" dirty="0" smtClean="0"/>
            <a:t>Множество</a:t>
          </a:r>
          <a:endParaRPr lang="ru-RU" b="1" dirty="0"/>
        </a:p>
      </dgm:t>
    </dgm:pt>
    <dgm:pt modelId="{D3D31BA7-BE7A-42B6-B885-499CF3CE1901}" type="parTrans" cxnId="{9EE20028-3425-4B99-914D-C6D9306C43E0}">
      <dgm:prSet/>
      <dgm:spPr/>
      <dgm:t>
        <a:bodyPr/>
        <a:lstStyle/>
        <a:p>
          <a:endParaRPr lang="ru-RU" b="1"/>
        </a:p>
      </dgm:t>
    </dgm:pt>
    <dgm:pt modelId="{A5AA0BBD-FA03-4665-8199-D871297C5AD8}" type="sibTrans" cxnId="{9EE20028-3425-4B99-914D-C6D9306C43E0}">
      <dgm:prSet/>
      <dgm:spPr/>
      <dgm:t>
        <a:bodyPr/>
        <a:lstStyle/>
        <a:p>
          <a:endParaRPr lang="ru-RU" b="1"/>
        </a:p>
      </dgm:t>
    </dgm:pt>
    <dgm:pt modelId="{FEAF898E-A7D1-4C20-9C4C-2C2EDA6BB16A}" type="pres">
      <dgm:prSet presAssocID="{7D221F8C-ACC1-492E-8710-0C8237D8A72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5366217-4B07-4F9A-991D-6E9AD7DC1042}" type="pres">
      <dgm:prSet presAssocID="{C0C29A23-1B7E-4A49-A5CA-AF183021DCEB}" presName="root" presStyleCnt="0"/>
      <dgm:spPr/>
    </dgm:pt>
    <dgm:pt modelId="{C9817D72-1C71-40EC-A5E4-61BFF2DE12EA}" type="pres">
      <dgm:prSet presAssocID="{C0C29A23-1B7E-4A49-A5CA-AF183021DCEB}" presName="rootComposite" presStyleCnt="0"/>
      <dgm:spPr/>
    </dgm:pt>
    <dgm:pt modelId="{8CAA7550-60BD-493F-803F-165950F7F434}" type="pres">
      <dgm:prSet presAssocID="{C0C29A23-1B7E-4A49-A5CA-AF183021DCEB}" presName="rootText" presStyleLbl="node1" presStyleIdx="0" presStyleCnt="2" custScaleX="270933"/>
      <dgm:spPr/>
      <dgm:t>
        <a:bodyPr/>
        <a:lstStyle/>
        <a:p>
          <a:endParaRPr lang="ru-RU"/>
        </a:p>
      </dgm:t>
    </dgm:pt>
    <dgm:pt modelId="{F3DD3FB1-CD9B-4F3A-B516-FF597C7A7CA3}" type="pres">
      <dgm:prSet presAssocID="{C0C29A23-1B7E-4A49-A5CA-AF183021DCEB}" presName="rootConnector" presStyleLbl="node1" presStyleIdx="0" presStyleCnt="2"/>
      <dgm:spPr/>
      <dgm:t>
        <a:bodyPr/>
        <a:lstStyle/>
        <a:p>
          <a:endParaRPr lang="ru-RU"/>
        </a:p>
      </dgm:t>
    </dgm:pt>
    <dgm:pt modelId="{A226B111-181B-45D2-80FA-53019DF8857E}" type="pres">
      <dgm:prSet presAssocID="{C0C29A23-1B7E-4A49-A5CA-AF183021DCEB}" presName="childShape" presStyleCnt="0"/>
      <dgm:spPr/>
    </dgm:pt>
    <dgm:pt modelId="{99CB87D7-2965-49E5-9AEB-0AEB86DAD068}" type="pres">
      <dgm:prSet presAssocID="{3D615CB4-DB9A-4D14-AADE-D1D71483F3A1}" presName="Name13" presStyleLbl="parChTrans1D2" presStyleIdx="0" presStyleCnt="8"/>
      <dgm:spPr/>
      <dgm:t>
        <a:bodyPr/>
        <a:lstStyle/>
        <a:p>
          <a:endParaRPr lang="ru-RU"/>
        </a:p>
      </dgm:t>
    </dgm:pt>
    <dgm:pt modelId="{99F567E1-EC97-4729-A070-6E7E9B5F5E80}" type="pres">
      <dgm:prSet presAssocID="{1C49431A-953E-44AD-8D47-38700C81B4C6}" presName="childText" presStyleLbl="bgAcc1" presStyleIdx="0" presStyleCnt="8" custScaleX="270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A9035C-8ABD-4216-BB75-0421A66196D4}" type="pres">
      <dgm:prSet presAssocID="{4DC5CFDE-649C-411E-9C01-62C2C24BFDCC}" presName="Name13" presStyleLbl="parChTrans1D2" presStyleIdx="1" presStyleCnt="8"/>
      <dgm:spPr/>
      <dgm:t>
        <a:bodyPr/>
        <a:lstStyle/>
        <a:p>
          <a:endParaRPr lang="ru-RU"/>
        </a:p>
      </dgm:t>
    </dgm:pt>
    <dgm:pt modelId="{1DF20335-8F92-43CC-A036-3235399237C9}" type="pres">
      <dgm:prSet presAssocID="{367FC891-A1BB-42A1-8B9B-517F36DD4AFF}" presName="childText" presStyleLbl="bgAcc1" presStyleIdx="1" presStyleCnt="8" custScaleX="270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BA8FAD-8AC8-47C7-AA67-DE6CBAFE2244}" type="pres">
      <dgm:prSet presAssocID="{726F5B08-E262-4C31-B2BF-441A2837D61E}" presName="Name13" presStyleLbl="parChTrans1D2" presStyleIdx="2" presStyleCnt="8"/>
      <dgm:spPr/>
      <dgm:t>
        <a:bodyPr/>
        <a:lstStyle/>
        <a:p>
          <a:endParaRPr lang="ru-RU"/>
        </a:p>
      </dgm:t>
    </dgm:pt>
    <dgm:pt modelId="{AA602748-C7CA-4F6F-ACCA-17322E9DEB25}" type="pres">
      <dgm:prSet presAssocID="{FABC5B9D-2DED-40D8-816D-619EED2646E5}" presName="childText" presStyleLbl="bgAcc1" presStyleIdx="2" presStyleCnt="8" custScaleX="270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32EC37-BC05-4572-800D-E64FDCC879AC}" type="pres">
      <dgm:prSet presAssocID="{2D7EB426-4B16-4AF4-B56F-A3AF0713077A}" presName="Name13" presStyleLbl="parChTrans1D2" presStyleIdx="3" presStyleCnt="8"/>
      <dgm:spPr/>
      <dgm:t>
        <a:bodyPr/>
        <a:lstStyle/>
        <a:p>
          <a:endParaRPr lang="ru-RU"/>
        </a:p>
      </dgm:t>
    </dgm:pt>
    <dgm:pt modelId="{1DEF1138-EF24-4707-B0BE-3DE36DEE9C1D}" type="pres">
      <dgm:prSet presAssocID="{A7E3F54E-4E04-4940-A904-391A8932CADB}" presName="childText" presStyleLbl="bgAcc1" presStyleIdx="3" presStyleCnt="8" custScaleX="270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D6E7E0-4AA1-4110-B2A2-92FD6D928FF6}" type="pres">
      <dgm:prSet presAssocID="{797E184B-09E4-4DE1-8C97-8F0B151D7A56}" presName="root" presStyleCnt="0"/>
      <dgm:spPr/>
    </dgm:pt>
    <dgm:pt modelId="{3509B337-AE52-4A84-A234-A92585E0D320}" type="pres">
      <dgm:prSet presAssocID="{797E184B-09E4-4DE1-8C97-8F0B151D7A56}" presName="rootComposite" presStyleCnt="0"/>
      <dgm:spPr/>
    </dgm:pt>
    <dgm:pt modelId="{BFE5C5EB-63A9-49B8-AF19-74559A6E54DE}" type="pres">
      <dgm:prSet presAssocID="{797E184B-09E4-4DE1-8C97-8F0B151D7A56}" presName="rootText" presStyleLbl="node1" presStyleIdx="1" presStyleCnt="2" custScaleX="270933"/>
      <dgm:spPr/>
      <dgm:t>
        <a:bodyPr/>
        <a:lstStyle/>
        <a:p>
          <a:endParaRPr lang="ru-RU"/>
        </a:p>
      </dgm:t>
    </dgm:pt>
    <dgm:pt modelId="{D9B4EB89-5518-44E3-BA41-8B7CDFD71AE4}" type="pres">
      <dgm:prSet presAssocID="{797E184B-09E4-4DE1-8C97-8F0B151D7A56}" presName="rootConnector" presStyleLbl="node1" presStyleIdx="1" presStyleCnt="2"/>
      <dgm:spPr/>
      <dgm:t>
        <a:bodyPr/>
        <a:lstStyle/>
        <a:p>
          <a:endParaRPr lang="ru-RU"/>
        </a:p>
      </dgm:t>
    </dgm:pt>
    <dgm:pt modelId="{41B6320F-B2C9-4CA8-A178-901C1DE54714}" type="pres">
      <dgm:prSet presAssocID="{797E184B-09E4-4DE1-8C97-8F0B151D7A56}" presName="childShape" presStyleCnt="0"/>
      <dgm:spPr/>
    </dgm:pt>
    <dgm:pt modelId="{986B5955-4F09-4F67-A805-29A8BDE69BA9}" type="pres">
      <dgm:prSet presAssocID="{599403C7-4CE1-4F0D-BF64-4C1C1A3CAE14}" presName="Name13" presStyleLbl="parChTrans1D2" presStyleIdx="4" presStyleCnt="8"/>
      <dgm:spPr/>
      <dgm:t>
        <a:bodyPr/>
        <a:lstStyle/>
        <a:p>
          <a:endParaRPr lang="ru-RU"/>
        </a:p>
      </dgm:t>
    </dgm:pt>
    <dgm:pt modelId="{88A1B1DA-1E3B-4AC2-AF77-87F26F88A753}" type="pres">
      <dgm:prSet presAssocID="{2F257530-0BFF-4CB0-BB6C-1C99F3A83B67}" presName="childText" presStyleLbl="bgAcc1" presStyleIdx="4" presStyleCnt="8" custScaleX="270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968001-0A7A-4404-ABEB-63C16F58EFFF}" type="pres">
      <dgm:prSet presAssocID="{9AAF58BF-2939-494A-8184-9E5A57773AFE}" presName="Name13" presStyleLbl="parChTrans1D2" presStyleIdx="5" presStyleCnt="8"/>
      <dgm:spPr/>
      <dgm:t>
        <a:bodyPr/>
        <a:lstStyle/>
        <a:p>
          <a:endParaRPr lang="ru-RU"/>
        </a:p>
      </dgm:t>
    </dgm:pt>
    <dgm:pt modelId="{95AA5673-CDE9-458D-8CB7-C55DAEC02C30}" type="pres">
      <dgm:prSet presAssocID="{3D43CE91-A197-497D-8ABA-EB348235F6E8}" presName="childText" presStyleLbl="bgAcc1" presStyleIdx="5" presStyleCnt="8" custScaleX="270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A08920-5E72-4604-AB52-CBF264A5DF67}" type="pres">
      <dgm:prSet presAssocID="{3A51B231-3E70-4EE7-8492-34FD9FAD38CD}" presName="Name13" presStyleLbl="parChTrans1D2" presStyleIdx="6" presStyleCnt="8"/>
      <dgm:spPr/>
      <dgm:t>
        <a:bodyPr/>
        <a:lstStyle/>
        <a:p>
          <a:endParaRPr lang="ru-RU"/>
        </a:p>
      </dgm:t>
    </dgm:pt>
    <dgm:pt modelId="{32B21806-912F-4857-BD71-FED0A29B05D6}" type="pres">
      <dgm:prSet presAssocID="{F15F7249-F7F6-40C8-9D18-E3BAF13EB035}" presName="childText" presStyleLbl="bgAcc1" presStyleIdx="6" presStyleCnt="8" custScaleX="270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9D7D0C-B2CA-4883-A93A-E0DB796042B5}" type="pres">
      <dgm:prSet presAssocID="{D3D31BA7-BE7A-42B6-B885-499CF3CE1901}" presName="Name13" presStyleLbl="parChTrans1D2" presStyleIdx="7" presStyleCnt="8"/>
      <dgm:spPr/>
      <dgm:t>
        <a:bodyPr/>
        <a:lstStyle/>
        <a:p>
          <a:endParaRPr lang="ru-RU"/>
        </a:p>
      </dgm:t>
    </dgm:pt>
    <dgm:pt modelId="{8D8F460F-7DDE-4218-B059-995D8A4F0BAA}" type="pres">
      <dgm:prSet presAssocID="{ECCBEC74-A65B-434B-ACFF-EE0CF3E05184}" presName="childText" presStyleLbl="bgAcc1" presStyleIdx="7" presStyleCnt="8" custScaleX="270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B77ED7-C6CC-4F03-9D21-EE3CB4A2E4F2}" type="presOf" srcId="{797E184B-09E4-4DE1-8C97-8F0B151D7A56}" destId="{BFE5C5EB-63A9-49B8-AF19-74559A6E54DE}" srcOrd="0" destOrd="0" presId="urn:microsoft.com/office/officeart/2005/8/layout/hierarchy3"/>
    <dgm:cxn modelId="{CD30B475-C28C-4104-B85C-6523BEA10992}" srcId="{797E184B-09E4-4DE1-8C97-8F0B151D7A56}" destId="{3D43CE91-A197-497D-8ABA-EB348235F6E8}" srcOrd="1" destOrd="0" parTransId="{9AAF58BF-2939-494A-8184-9E5A57773AFE}" sibTransId="{2806EF74-9ADD-496D-AC4B-E944AC632B6A}"/>
    <dgm:cxn modelId="{53AC6942-9530-414E-AE0C-A4CDCCA3FA53}" type="presOf" srcId="{D3D31BA7-BE7A-42B6-B885-499CF3CE1901}" destId="{939D7D0C-B2CA-4883-A93A-E0DB796042B5}" srcOrd="0" destOrd="0" presId="urn:microsoft.com/office/officeart/2005/8/layout/hierarchy3"/>
    <dgm:cxn modelId="{1F855A57-B167-4EA9-BEC4-BB8C84A2B8BE}" type="presOf" srcId="{2F257530-0BFF-4CB0-BB6C-1C99F3A83B67}" destId="{88A1B1DA-1E3B-4AC2-AF77-87F26F88A753}" srcOrd="0" destOrd="0" presId="urn:microsoft.com/office/officeart/2005/8/layout/hierarchy3"/>
    <dgm:cxn modelId="{71CBA532-C160-42F7-9372-7CBE5930B3AF}" srcId="{797E184B-09E4-4DE1-8C97-8F0B151D7A56}" destId="{F15F7249-F7F6-40C8-9D18-E3BAF13EB035}" srcOrd="2" destOrd="0" parTransId="{3A51B231-3E70-4EE7-8492-34FD9FAD38CD}" sibTransId="{3813C7E8-AA02-4AF7-AC1F-DA92883B7B84}"/>
    <dgm:cxn modelId="{1F082FD1-7AA3-479E-A05D-DEC1BB4D8A5A}" type="presOf" srcId="{3D615CB4-DB9A-4D14-AADE-D1D71483F3A1}" destId="{99CB87D7-2965-49E5-9AEB-0AEB86DAD068}" srcOrd="0" destOrd="0" presId="urn:microsoft.com/office/officeart/2005/8/layout/hierarchy3"/>
    <dgm:cxn modelId="{48BD3967-534C-424A-A804-A5C59A36E80B}" type="presOf" srcId="{ECCBEC74-A65B-434B-ACFF-EE0CF3E05184}" destId="{8D8F460F-7DDE-4218-B059-995D8A4F0BAA}" srcOrd="0" destOrd="0" presId="urn:microsoft.com/office/officeart/2005/8/layout/hierarchy3"/>
    <dgm:cxn modelId="{4B3B17AB-6E04-405A-9BAE-F0F1B3E80D25}" type="presOf" srcId="{726F5B08-E262-4C31-B2BF-441A2837D61E}" destId="{D1BA8FAD-8AC8-47C7-AA67-DE6CBAFE2244}" srcOrd="0" destOrd="0" presId="urn:microsoft.com/office/officeart/2005/8/layout/hierarchy3"/>
    <dgm:cxn modelId="{455F0A30-246C-42C0-AFF7-65DF39F170B8}" type="presOf" srcId="{4DC5CFDE-649C-411E-9C01-62C2C24BFDCC}" destId="{B6A9035C-8ABD-4216-BB75-0421A66196D4}" srcOrd="0" destOrd="0" presId="urn:microsoft.com/office/officeart/2005/8/layout/hierarchy3"/>
    <dgm:cxn modelId="{BB92FCEE-7A29-4CBB-A1F5-33799BE0ABF0}" type="presOf" srcId="{3D43CE91-A197-497D-8ABA-EB348235F6E8}" destId="{95AA5673-CDE9-458D-8CB7-C55DAEC02C30}" srcOrd="0" destOrd="0" presId="urn:microsoft.com/office/officeart/2005/8/layout/hierarchy3"/>
    <dgm:cxn modelId="{787CAA30-85DA-497E-96AF-B50B66F4B629}" type="presOf" srcId="{A7E3F54E-4E04-4940-A904-391A8932CADB}" destId="{1DEF1138-EF24-4707-B0BE-3DE36DEE9C1D}" srcOrd="0" destOrd="0" presId="urn:microsoft.com/office/officeart/2005/8/layout/hierarchy3"/>
    <dgm:cxn modelId="{9DE384CC-CD5B-4844-9E01-93A76773E753}" srcId="{C0C29A23-1B7E-4A49-A5CA-AF183021DCEB}" destId="{FABC5B9D-2DED-40D8-816D-619EED2646E5}" srcOrd="2" destOrd="0" parTransId="{726F5B08-E262-4C31-B2BF-441A2837D61E}" sibTransId="{1EA9A574-AE6C-420B-B303-C77ED9BD4065}"/>
    <dgm:cxn modelId="{BB3658D0-5CE1-4049-BDCB-055F9E2C0BD2}" srcId="{C0C29A23-1B7E-4A49-A5CA-AF183021DCEB}" destId="{A7E3F54E-4E04-4940-A904-391A8932CADB}" srcOrd="3" destOrd="0" parTransId="{2D7EB426-4B16-4AF4-B56F-A3AF0713077A}" sibTransId="{A4ABF005-0428-4632-9FF5-6267B4D423B2}"/>
    <dgm:cxn modelId="{E6AD5A9A-9614-4292-91A3-56CFA69D0312}" srcId="{C0C29A23-1B7E-4A49-A5CA-AF183021DCEB}" destId="{367FC891-A1BB-42A1-8B9B-517F36DD4AFF}" srcOrd="1" destOrd="0" parTransId="{4DC5CFDE-649C-411E-9C01-62C2C24BFDCC}" sibTransId="{F9FD132D-49B7-4D0B-AF21-5FD2A654DEDF}"/>
    <dgm:cxn modelId="{B9F1F444-84EA-4EC7-BF31-DA8E81035899}" type="presOf" srcId="{C0C29A23-1B7E-4A49-A5CA-AF183021DCEB}" destId="{8CAA7550-60BD-493F-803F-165950F7F434}" srcOrd="0" destOrd="0" presId="urn:microsoft.com/office/officeart/2005/8/layout/hierarchy3"/>
    <dgm:cxn modelId="{AB25FD1B-240C-4493-8885-3F6C7FBFE696}" srcId="{7D221F8C-ACC1-492E-8710-0C8237D8A72B}" destId="{797E184B-09E4-4DE1-8C97-8F0B151D7A56}" srcOrd="1" destOrd="0" parTransId="{D35A386E-C9B5-4FD0-9D53-6741DD47AE75}" sibTransId="{27AD263A-88B8-4272-9CE7-7385B889F412}"/>
    <dgm:cxn modelId="{C8AECC7A-A609-425B-8A03-93B42216570E}" type="presOf" srcId="{797E184B-09E4-4DE1-8C97-8F0B151D7A56}" destId="{D9B4EB89-5518-44E3-BA41-8B7CDFD71AE4}" srcOrd="1" destOrd="0" presId="urn:microsoft.com/office/officeart/2005/8/layout/hierarchy3"/>
    <dgm:cxn modelId="{BB5927EE-0B6B-4589-A6F5-CA59454E7C05}" type="presOf" srcId="{3A51B231-3E70-4EE7-8492-34FD9FAD38CD}" destId="{27A08920-5E72-4604-AB52-CBF264A5DF67}" srcOrd="0" destOrd="0" presId="urn:microsoft.com/office/officeart/2005/8/layout/hierarchy3"/>
    <dgm:cxn modelId="{ADEA21FF-337F-4DA2-9726-CB984F3FF801}" type="presOf" srcId="{FABC5B9D-2DED-40D8-816D-619EED2646E5}" destId="{AA602748-C7CA-4F6F-ACCA-17322E9DEB25}" srcOrd="0" destOrd="0" presId="urn:microsoft.com/office/officeart/2005/8/layout/hierarchy3"/>
    <dgm:cxn modelId="{32581421-7CF7-4847-A747-E208640538D5}" type="presOf" srcId="{599403C7-4CE1-4F0D-BF64-4C1C1A3CAE14}" destId="{986B5955-4F09-4F67-A805-29A8BDE69BA9}" srcOrd="0" destOrd="0" presId="urn:microsoft.com/office/officeart/2005/8/layout/hierarchy3"/>
    <dgm:cxn modelId="{9EE20028-3425-4B99-914D-C6D9306C43E0}" srcId="{797E184B-09E4-4DE1-8C97-8F0B151D7A56}" destId="{ECCBEC74-A65B-434B-ACFF-EE0CF3E05184}" srcOrd="3" destOrd="0" parTransId="{D3D31BA7-BE7A-42B6-B885-499CF3CE1901}" sibTransId="{A5AA0BBD-FA03-4665-8199-D871297C5AD8}"/>
    <dgm:cxn modelId="{8C22CD9A-2078-42E6-9B2B-4C0CCB381D55}" type="presOf" srcId="{9AAF58BF-2939-494A-8184-9E5A57773AFE}" destId="{0F968001-0A7A-4404-ABEB-63C16F58EFFF}" srcOrd="0" destOrd="0" presId="urn:microsoft.com/office/officeart/2005/8/layout/hierarchy3"/>
    <dgm:cxn modelId="{ED9D616A-F338-4E31-B253-F084B2E49EFD}" srcId="{7D221F8C-ACC1-492E-8710-0C8237D8A72B}" destId="{C0C29A23-1B7E-4A49-A5CA-AF183021DCEB}" srcOrd="0" destOrd="0" parTransId="{CB3C702B-BC11-4179-9513-6BBD897928DD}" sibTransId="{66871FDA-5392-4C2E-9604-F554DB877FBC}"/>
    <dgm:cxn modelId="{D9358348-40A2-4030-9894-75D0EFA273E2}" srcId="{C0C29A23-1B7E-4A49-A5CA-AF183021DCEB}" destId="{1C49431A-953E-44AD-8D47-38700C81B4C6}" srcOrd="0" destOrd="0" parTransId="{3D615CB4-DB9A-4D14-AADE-D1D71483F3A1}" sibTransId="{C9F0B7F0-9C03-44EE-B1F7-F2D2F2A22A86}"/>
    <dgm:cxn modelId="{F88D4587-46EE-4CF4-9247-6E1CBCF4CF7C}" type="presOf" srcId="{2D7EB426-4B16-4AF4-B56F-A3AF0713077A}" destId="{0332EC37-BC05-4572-800D-E64FDCC879AC}" srcOrd="0" destOrd="0" presId="urn:microsoft.com/office/officeart/2005/8/layout/hierarchy3"/>
    <dgm:cxn modelId="{904C88E9-A564-4E9B-8D20-48DB8173497C}" type="presOf" srcId="{367FC891-A1BB-42A1-8B9B-517F36DD4AFF}" destId="{1DF20335-8F92-43CC-A036-3235399237C9}" srcOrd="0" destOrd="0" presId="urn:microsoft.com/office/officeart/2005/8/layout/hierarchy3"/>
    <dgm:cxn modelId="{FF4DE956-DA22-45E7-A266-421C53342FAD}" type="presOf" srcId="{7D221F8C-ACC1-492E-8710-0C8237D8A72B}" destId="{FEAF898E-A7D1-4C20-9C4C-2C2EDA6BB16A}" srcOrd="0" destOrd="0" presId="urn:microsoft.com/office/officeart/2005/8/layout/hierarchy3"/>
    <dgm:cxn modelId="{49440532-9A3B-4036-B0D4-FF6FB56BFFB4}" srcId="{797E184B-09E4-4DE1-8C97-8F0B151D7A56}" destId="{2F257530-0BFF-4CB0-BB6C-1C99F3A83B67}" srcOrd="0" destOrd="0" parTransId="{599403C7-4CE1-4F0D-BF64-4C1C1A3CAE14}" sibTransId="{5149E578-C12B-4B80-B06A-8DCB7ED11269}"/>
    <dgm:cxn modelId="{67BC17CC-0B10-4BB7-BC2F-7E2CF5955CF2}" type="presOf" srcId="{F15F7249-F7F6-40C8-9D18-E3BAF13EB035}" destId="{32B21806-912F-4857-BD71-FED0A29B05D6}" srcOrd="0" destOrd="0" presId="urn:microsoft.com/office/officeart/2005/8/layout/hierarchy3"/>
    <dgm:cxn modelId="{6D25731A-DEEA-41AC-9FE6-CB42C4877305}" type="presOf" srcId="{C0C29A23-1B7E-4A49-A5CA-AF183021DCEB}" destId="{F3DD3FB1-CD9B-4F3A-B516-FF597C7A7CA3}" srcOrd="1" destOrd="0" presId="urn:microsoft.com/office/officeart/2005/8/layout/hierarchy3"/>
    <dgm:cxn modelId="{4CE42DAA-787D-4D4D-898F-ADC294CAA781}" type="presOf" srcId="{1C49431A-953E-44AD-8D47-38700C81B4C6}" destId="{99F567E1-EC97-4729-A070-6E7E9B5F5E80}" srcOrd="0" destOrd="0" presId="urn:microsoft.com/office/officeart/2005/8/layout/hierarchy3"/>
    <dgm:cxn modelId="{1BB9D0CF-CF97-4339-9C01-AE81898F8DD9}" type="presParOf" srcId="{FEAF898E-A7D1-4C20-9C4C-2C2EDA6BB16A}" destId="{E5366217-4B07-4F9A-991D-6E9AD7DC1042}" srcOrd="0" destOrd="0" presId="urn:microsoft.com/office/officeart/2005/8/layout/hierarchy3"/>
    <dgm:cxn modelId="{EAD13553-01FA-4C94-809A-878551E97142}" type="presParOf" srcId="{E5366217-4B07-4F9A-991D-6E9AD7DC1042}" destId="{C9817D72-1C71-40EC-A5E4-61BFF2DE12EA}" srcOrd="0" destOrd="0" presId="urn:microsoft.com/office/officeart/2005/8/layout/hierarchy3"/>
    <dgm:cxn modelId="{0E9B796C-C00D-4907-9AAA-5F796EB9837D}" type="presParOf" srcId="{C9817D72-1C71-40EC-A5E4-61BFF2DE12EA}" destId="{8CAA7550-60BD-493F-803F-165950F7F434}" srcOrd="0" destOrd="0" presId="urn:microsoft.com/office/officeart/2005/8/layout/hierarchy3"/>
    <dgm:cxn modelId="{84B5C73D-0A48-4145-B5A6-00DB5E793B5B}" type="presParOf" srcId="{C9817D72-1C71-40EC-A5E4-61BFF2DE12EA}" destId="{F3DD3FB1-CD9B-4F3A-B516-FF597C7A7CA3}" srcOrd="1" destOrd="0" presId="urn:microsoft.com/office/officeart/2005/8/layout/hierarchy3"/>
    <dgm:cxn modelId="{F80F6945-228A-4199-9E78-CBB7705F914C}" type="presParOf" srcId="{E5366217-4B07-4F9A-991D-6E9AD7DC1042}" destId="{A226B111-181B-45D2-80FA-53019DF8857E}" srcOrd="1" destOrd="0" presId="urn:microsoft.com/office/officeart/2005/8/layout/hierarchy3"/>
    <dgm:cxn modelId="{036F97A5-E41E-494F-8E1A-D5EEF1B0AAAD}" type="presParOf" srcId="{A226B111-181B-45D2-80FA-53019DF8857E}" destId="{99CB87D7-2965-49E5-9AEB-0AEB86DAD068}" srcOrd="0" destOrd="0" presId="urn:microsoft.com/office/officeart/2005/8/layout/hierarchy3"/>
    <dgm:cxn modelId="{B5BE8ACB-09B5-4C10-AB58-F96E68EE7BD8}" type="presParOf" srcId="{A226B111-181B-45D2-80FA-53019DF8857E}" destId="{99F567E1-EC97-4729-A070-6E7E9B5F5E80}" srcOrd="1" destOrd="0" presId="urn:microsoft.com/office/officeart/2005/8/layout/hierarchy3"/>
    <dgm:cxn modelId="{5A9B3DCE-6A75-45BD-B2E5-6B5002EFE26C}" type="presParOf" srcId="{A226B111-181B-45D2-80FA-53019DF8857E}" destId="{B6A9035C-8ABD-4216-BB75-0421A66196D4}" srcOrd="2" destOrd="0" presId="urn:microsoft.com/office/officeart/2005/8/layout/hierarchy3"/>
    <dgm:cxn modelId="{BB8A639A-B2B1-4B92-804A-3CA0CA67C8C4}" type="presParOf" srcId="{A226B111-181B-45D2-80FA-53019DF8857E}" destId="{1DF20335-8F92-43CC-A036-3235399237C9}" srcOrd="3" destOrd="0" presId="urn:microsoft.com/office/officeart/2005/8/layout/hierarchy3"/>
    <dgm:cxn modelId="{B9AE8D48-DDE7-4DF3-AC2E-9FDEB684F521}" type="presParOf" srcId="{A226B111-181B-45D2-80FA-53019DF8857E}" destId="{D1BA8FAD-8AC8-47C7-AA67-DE6CBAFE2244}" srcOrd="4" destOrd="0" presId="urn:microsoft.com/office/officeart/2005/8/layout/hierarchy3"/>
    <dgm:cxn modelId="{E73625A8-5529-4814-A903-C678BA4C7058}" type="presParOf" srcId="{A226B111-181B-45D2-80FA-53019DF8857E}" destId="{AA602748-C7CA-4F6F-ACCA-17322E9DEB25}" srcOrd="5" destOrd="0" presId="urn:microsoft.com/office/officeart/2005/8/layout/hierarchy3"/>
    <dgm:cxn modelId="{E73612CE-F8C4-4158-8457-271C7DF58F68}" type="presParOf" srcId="{A226B111-181B-45D2-80FA-53019DF8857E}" destId="{0332EC37-BC05-4572-800D-E64FDCC879AC}" srcOrd="6" destOrd="0" presId="urn:microsoft.com/office/officeart/2005/8/layout/hierarchy3"/>
    <dgm:cxn modelId="{28FADE2E-02D8-4CBE-8649-9FF187D4A3F2}" type="presParOf" srcId="{A226B111-181B-45D2-80FA-53019DF8857E}" destId="{1DEF1138-EF24-4707-B0BE-3DE36DEE9C1D}" srcOrd="7" destOrd="0" presId="urn:microsoft.com/office/officeart/2005/8/layout/hierarchy3"/>
    <dgm:cxn modelId="{212404D3-04A4-4651-895C-689F215BC4C7}" type="presParOf" srcId="{FEAF898E-A7D1-4C20-9C4C-2C2EDA6BB16A}" destId="{E2D6E7E0-4AA1-4110-B2A2-92FD6D928FF6}" srcOrd="1" destOrd="0" presId="urn:microsoft.com/office/officeart/2005/8/layout/hierarchy3"/>
    <dgm:cxn modelId="{55CA37F8-47AE-42F8-AE4A-4F6AC8B3AEF9}" type="presParOf" srcId="{E2D6E7E0-4AA1-4110-B2A2-92FD6D928FF6}" destId="{3509B337-AE52-4A84-A234-A92585E0D320}" srcOrd="0" destOrd="0" presId="urn:microsoft.com/office/officeart/2005/8/layout/hierarchy3"/>
    <dgm:cxn modelId="{15DB6DAE-D9BB-4554-97DD-EFD69A3368FD}" type="presParOf" srcId="{3509B337-AE52-4A84-A234-A92585E0D320}" destId="{BFE5C5EB-63A9-49B8-AF19-74559A6E54DE}" srcOrd="0" destOrd="0" presId="urn:microsoft.com/office/officeart/2005/8/layout/hierarchy3"/>
    <dgm:cxn modelId="{F40AE498-8EC5-4B34-B196-2774C3870C25}" type="presParOf" srcId="{3509B337-AE52-4A84-A234-A92585E0D320}" destId="{D9B4EB89-5518-44E3-BA41-8B7CDFD71AE4}" srcOrd="1" destOrd="0" presId="urn:microsoft.com/office/officeart/2005/8/layout/hierarchy3"/>
    <dgm:cxn modelId="{70A42733-293C-4AE7-A0B6-21A169F4F451}" type="presParOf" srcId="{E2D6E7E0-4AA1-4110-B2A2-92FD6D928FF6}" destId="{41B6320F-B2C9-4CA8-A178-901C1DE54714}" srcOrd="1" destOrd="0" presId="urn:microsoft.com/office/officeart/2005/8/layout/hierarchy3"/>
    <dgm:cxn modelId="{ABCCB5B2-8115-42C3-B7A3-D4C8270C6969}" type="presParOf" srcId="{41B6320F-B2C9-4CA8-A178-901C1DE54714}" destId="{986B5955-4F09-4F67-A805-29A8BDE69BA9}" srcOrd="0" destOrd="0" presId="urn:microsoft.com/office/officeart/2005/8/layout/hierarchy3"/>
    <dgm:cxn modelId="{960F515E-9466-4500-AA23-8D99CB4D7FDE}" type="presParOf" srcId="{41B6320F-B2C9-4CA8-A178-901C1DE54714}" destId="{88A1B1DA-1E3B-4AC2-AF77-87F26F88A753}" srcOrd="1" destOrd="0" presId="urn:microsoft.com/office/officeart/2005/8/layout/hierarchy3"/>
    <dgm:cxn modelId="{5635AF12-FEA1-4257-9DBE-CF0BF9245544}" type="presParOf" srcId="{41B6320F-B2C9-4CA8-A178-901C1DE54714}" destId="{0F968001-0A7A-4404-ABEB-63C16F58EFFF}" srcOrd="2" destOrd="0" presId="urn:microsoft.com/office/officeart/2005/8/layout/hierarchy3"/>
    <dgm:cxn modelId="{EF3F2A1D-030D-4585-B0C9-0CE9CEB89C56}" type="presParOf" srcId="{41B6320F-B2C9-4CA8-A178-901C1DE54714}" destId="{95AA5673-CDE9-458D-8CB7-C55DAEC02C30}" srcOrd="3" destOrd="0" presId="urn:microsoft.com/office/officeart/2005/8/layout/hierarchy3"/>
    <dgm:cxn modelId="{AF690D55-8C91-4FFA-883F-FF4380170240}" type="presParOf" srcId="{41B6320F-B2C9-4CA8-A178-901C1DE54714}" destId="{27A08920-5E72-4604-AB52-CBF264A5DF67}" srcOrd="4" destOrd="0" presId="urn:microsoft.com/office/officeart/2005/8/layout/hierarchy3"/>
    <dgm:cxn modelId="{2D490B44-F42E-4CFA-B329-2161ED8CDDF1}" type="presParOf" srcId="{41B6320F-B2C9-4CA8-A178-901C1DE54714}" destId="{32B21806-912F-4857-BD71-FED0A29B05D6}" srcOrd="5" destOrd="0" presId="urn:microsoft.com/office/officeart/2005/8/layout/hierarchy3"/>
    <dgm:cxn modelId="{39095750-C4DC-4671-BC61-7575B5663DDE}" type="presParOf" srcId="{41B6320F-B2C9-4CA8-A178-901C1DE54714}" destId="{939D7D0C-B2CA-4883-A93A-E0DB796042B5}" srcOrd="6" destOrd="0" presId="urn:microsoft.com/office/officeart/2005/8/layout/hierarchy3"/>
    <dgm:cxn modelId="{487D972F-7C27-436C-A586-EBE94AA91975}" type="presParOf" srcId="{41B6320F-B2C9-4CA8-A178-901C1DE54714}" destId="{8D8F460F-7DDE-4218-B059-995D8A4F0BAA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3BDE27-7B94-4E50-A5C8-E758CA41559B}">
      <dsp:nvSpPr>
        <dsp:cNvPr id="0" name=""/>
        <dsp:cNvSpPr/>
      </dsp:nvSpPr>
      <dsp:spPr>
        <a:xfrm>
          <a:off x="182519" y="1063606"/>
          <a:ext cx="2143174" cy="9128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Базовые структуры алгоритмов</a:t>
          </a:r>
          <a:endParaRPr lang="ru-RU" sz="1900" b="1" kern="1200" dirty="0"/>
        </a:p>
      </dsp:txBody>
      <dsp:txXfrm>
        <a:off x="182519" y="1063606"/>
        <a:ext cx="2143174" cy="912812"/>
      </dsp:txXfrm>
    </dsp:sp>
    <dsp:sp modelId="{0ADF6C94-8D92-4412-B92B-28EE7D9ED376}">
      <dsp:nvSpPr>
        <dsp:cNvPr id="0" name=""/>
        <dsp:cNvSpPr/>
      </dsp:nvSpPr>
      <dsp:spPr>
        <a:xfrm rot="18289469">
          <a:off x="2051442" y="974930"/>
          <a:ext cx="127875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278752" y="2021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1" kern="1200"/>
        </a:p>
      </dsp:txBody>
      <dsp:txXfrm rot="18289469">
        <a:off x="2658849" y="963176"/>
        <a:ext cx="63937" cy="63937"/>
      </dsp:txXfrm>
    </dsp:sp>
    <dsp:sp modelId="{B718DA4C-A94B-426C-89DA-02D1AD28AD6C}">
      <dsp:nvSpPr>
        <dsp:cNvPr id="0" name=""/>
        <dsp:cNvSpPr/>
      </dsp:nvSpPr>
      <dsp:spPr>
        <a:xfrm>
          <a:off x="3055943" y="13871"/>
          <a:ext cx="2143174" cy="9128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Линейная</a:t>
          </a:r>
          <a:endParaRPr lang="ru-RU" sz="1900" b="1" kern="1200" dirty="0"/>
        </a:p>
      </dsp:txBody>
      <dsp:txXfrm>
        <a:off x="3055943" y="13871"/>
        <a:ext cx="2143174" cy="912812"/>
      </dsp:txXfrm>
    </dsp:sp>
    <dsp:sp modelId="{BE496649-3BC9-4BCD-9348-C554427ECDE1}">
      <dsp:nvSpPr>
        <dsp:cNvPr id="0" name=""/>
        <dsp:cNvSpPr/>
      </dsp:nvSpPr>
      <dsp:spPr>
        <a:xfrm>
          <a:off x="2325693" y="1499797"/>
          <a:ext cx="73025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730250" y="2021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1" kern="1200"/>
        </a:p>
      </dsp:txBody>
      <dsp:txXfrm>
        <a:off x="2672562" y="1501756"/>
        <a:ext cx="36512" cy="36512"/>
      </dsp:txXfrm>
    </dsp:sp>
    <dsp:sp modelId="{E6002F80-F4E4-4CB0-A47B-255801A9904B}">
      <dsp:nvSpPr>
        <dsp:cNvPr id="0" name=""/>
        <dsp:cNvSpPr/>
      </dsp:nvSpPr>
      <dsp:spPr>
        <a:xfrm>
          <a:off x="3055943" y="1063606"/>
          <a:ext cx="2143174" cy="9128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Разветвляющаяся</a:t>
          </a:r>
          <a:endParaRPr lang="ru-RU" sz="1900" b="1" kern="1200" dirty="0"/>
        </a:p>
      </dsp:txBody>
      <dsp:txXfrm>
        <a:off x="3055943" y="1063606"/>
        <a:ext cx="2143174" cy="912812"/>
      </dsp:txXfrm>
    </dsp:sp>
    <dsp:sp modelId="{1885A273-EB3A-4A3E-AF6F-E31BFCB15F90}">
      <dsp:nvSpPr>
        <dsp:cNvPr id="0" name=""/>
        <dsp:cNvSpPr/>
      </dsp:nvSpPr>
      <dsp:spPr>
        <a:xfrm rot="3178909">
          <a:off x="2067318" y="2018225"/>
          <a:ext cx="1298593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298593" y="2021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1" kern="1200"/>
        </a:p>
      </dsp:txBody>
      <dsp:txXfrm rot="3178909">
        <a:off x="2684149" y="2005975"/>
        <a:ext cx="64929" cy="64929"/>
      </dsp:txXfrm>
    </dsp:sp>
    <dsp:sp modelId="{69362264-3E1F-4C5C-9DBF-9852E4BE97C9}">
      <dsp:nvSpPr>
        <dsp:cNvPr id="0" name=""/>
        <dsp:cNvSpPr/>
      </dsp:nvSpPr>
      <dsp:spPr>
        <a:xfrm>
          <a:off x="3107535" y="2100460"/>
          <a:ext cx="2143174" cy="9128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Циклическая</a:t>
          </a:r>
          <a:endParaRPr lang="ru-RU" sz="1900" b="1" kern="1200" dirty="0"/>
        </a:p>
      </dsp:txBody>
      <dsp:txXfrm>
        <a:off x="3107535" y="2100460"/>
        <a:ext cx="2143174" cy="912812"/>
      </dsp:txXfrm>
    </dsp:sp>
    <dsp:sp modelId="{117DE76F-D174-49FE-9F86-04BCBAFF4750}">
      <dsp:nvSpPr>
        <dsp:cNvPr id="0" name=""/>
        <dsp:cNvSpPr/>
      </dsp:nvSpPr>
      <dsp:spPr>
        <a:xfrm rot="18289469">
          <a:off x="4976458" y="2011785"/>
          <a:ext cx="127875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278752" y="2021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1" kern="1200"/>
        </a:p>
      </dsp:txBody>
      <dsp:txXfrm rot="18289469">
        <a:off x="5583866" y="2000031"/>
        <a:ext cx="63937" cy="63937"/>
      </dsp:txXfrm>
    </dsp:sp>
    <dsp:sp modelId="{74EF912C-9E20-4C6E-9926-051CF75E9355}">
      <dsp:nvSpPr>
        <dsp:cNvPr id="0" name=""/>
        <dsp:cNvSpPr/>
      </dsp:nvSpPr>
      <dsp:spPr>
        <a:xfrm>
          <a:off x="5980960" y="1050726"/>
          <a:ext cx="2143174" cy="9128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С параметром</a:t>
          </a:r>
          <a:endParaRPr lang="ru-RU" sz="1900" b="1" kern="1200" dirty="0"/>
        </a:p>
      </dsp:txBody>
      <dsp:txXfrm>
        <a:off x="5980960" y="1050726"/>
        <a:ext cx="2143174" cy="912812"/>
      </dsp:txXfrm>
    </dsp:sp>
    <dsp:sp modelId="{3D7634B9-DE49-4D40-B89A-8F683CB0C1BE}">
      <dsp:nvSpPr>
        <dsp:cNvPr id="0" name=""/>
        <dsp:cNvSpPr/>
      </dsp:nvSpPr>
      <dsp:spPr>
        <a:xfrm>
          <a:off x="5250710" y="2536652"/>
          <a:ext cx="730249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730249" y="2021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1" kern="1200"/>
        </a:p>
      </dsp:txBody>
      <dsp:txXfrm>
        <a:off x="5597578" y="2538610"/>
        <a:ext cx="36512" cy="36512"/>
      </dsp:txXfrm>
    </dsp:sp>
    <dsp:sp modelId="{A3EB712C-4FDD-4DDA-8261-82F2323B7C41}">
      <dsp:nvSpPr>
        <dsp:cNvPr id="0" name=""/>
        <dsp:cNvSpPr/>
      </dsp:nvSpPr>
      <dsp:spPr>
        <a:xfrm>
          <a:off x="5980960" y="2100460"/>
          <a:ext cx="2143174" cy="9128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С предусловием</a:t>
          </a:r>
          <a:endParaRPr lang="ru-RU" sz="1900" b="1" kern="1200" dirty="0"/>
        </a:p>
      </dsp:txBody>
      <dsp:txXfrm>
        <a:off x="5980960" y="2100460"/>
        <a:ext cx="2143174" cy="912812"/>
      </dsp:txXfrm>
    </dsp:sp>
    <dsp:sp modelId="{42ADB701-29BF-421D-8015-1EEE2545EEA4}">
      <dsp:nvSpPr>
        <dsp:cNvPr id="0" name=""/>
        <dsp:cNvSpPr/>
      </dsp:nvSpPr>
      <dsp:spPr>
        <a:xfrm rot="3312053">
          <a:off x="4976051" y="3062015"/>
          <a:ext cx="1279566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279566" y="2021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1" kern="1200"/>
        </a:p>
      </dsp:txBody>
      <dsp:txXfrm rot="3312053">
        <a:off x="5583845" y="3050241"/>
        <a:ext cx="63978" cy="63978"/>
      </dsp:txXfrm>
    </dsp:sp>
    <dsp:sp modelId="{7663DEE2-76A4-4C09-9BD4-EBF60287D991}">
      <dsp:nvSpPr>
        <dsp:cNvPr id="0" name=""/>
        <dsp:cNvSpPr/>
      </dsp:nvSpPr>
      <dsp:spPr>
        <a:xfrm>
          <a:off x="5980960" y="3151187"/>
          <a:ext cx="2143174" cy="9128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С постусловием</a:t>
          </a:r>
          <a:endParaRPr lang="ru-RU" sz="1900" b="1" kern="1200" dirty="0"/>
        </a:p>
      </dsp:txBody>
      <dsp:txXfrm>
        <a:off x="5980960" y="3151187"/>
        <a:ext cx="2143174" cy="91281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D782B6-75C0-4FB9-8B2D-5808D29E5BD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646B944-9105-4E8A-933C-8C9501C7BA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357166"/>
            <a:ext cx="8458200" cy="1222375"/>
          </a:xfrm>
        </p:spPr>
        <p:txBody>
          <a:bodyPr>
            <a:noAutofit/>
          </a:bodyPr>
          <a:lstStyle/>
          <a:p>
            <a:r>
              <a:rPr lang="ru-RU" sz="4200" b="1" dirty="0" smtClean="0"/>
              <a:t>Базовый набор структур. Основные типы данных</a:t>
            </a:r>
            <a:endParaRPr lang="ru-RU" sz="4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4800616"/>
            <a:ext cx="8458200" cy="9144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Презентация к занятию по ОП.09 Основы алгоритмизации и программирования</a:t>
            </a:r>
          </a:p>
          <a:p>
            <a:r>
              <a:rPr lang="ru-RU" dirty="0" smtClean="0"/>
              <a:t>Разработчик: </a:t>
            </a:r>
            <a:r>
              <a:rPr lang="ru-RU" dirty="0" err="1" smtClean="0"/>
              <a:t>Токаева</a:t>
            </a:r>
            <a:r>
              <a:rPr lang="ru-RU" dirty="0" smtClean="0"/>
              <a:t> Я.Ю.</a:t>
            </a:r>
            <a:endParaRPr lang="ru-RU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занятия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929364"/>
            <a:ext cx="84296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   образовательная </a:t>
            </a:r>
            <a:r>
              <a:rPr lang="ru-RU" sz="2400" dirty="0"/>
              <a:t>– </a:t>
            </a:r>
            <a:r>
              <a:rPr lang="ru-RU" sz="2400" smtClean="0"/>
              <a:t>изучить </a:t>
            </a:r>
            <a:r>
              <a:rPr lang="ru-RU" sz="2400" smtClean="0"/>
              <a:t>элементы </a:t>
            </a:r>
            <a:r>
              <a:rPr lang="ru-RU" sz="2400" dirty="0" smtClean="0"/>
              <a:t>базового набора структур для построения блок-схем алгоритмов, рассмотреть основные типы данных для обработки алгоритмов;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   развивающая </a:t>
            </a:r>
            <a:r>
              <a:rPr lang="ru-RU" sz="2400" dirty="0"/>
              <a:t>– </a:t>
            </a:r>
            <a:r>
              <a:rPr lang="ru-RU" sz="2400" dirty="0" smtClean="0"/>
              <a:t>усовершенствовать учебно-информационные и учебно-интеллектуальные умения;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   воспитательная </a:t>
            </a:r>
            <a:r>
              <a:rPr lang="ru-RU" sz="2400" dirty="0"/>
              <a:t>– </a:t>
            </a:r>
            <a:r>
              <a:rPr lang="ru-RU" sz="2400" dirty="0" smtClean="0"/>
              <a:t>сформировать </a:t>
            </a:r>
            <a:r>
              <a:rPr lang="ru-RU" sz="2400" dirty="0"/>
              <a:t>научного мировоззрения, </a:t>
            </a:r>
            <a:r>
              <a:rPr lang="ru-RU" sz="2400" dirty="0" smtClean="0"/>
              <a:t>устойчивый интерес </a:t>
            </a:r>
            <a:r>
              <a:rPr lang="ru-RU" sz="2400" dirty="0"/>
              <a:t>к изучаемому материалу, </a:t>
            </a:r>
            <a:r>
              <a:rPr lang="ru-RU" sz="2400" dirty="0" smtClean="0"/>
              <a:t>положительное отношение </a:t>
            </a:r>
            <a:r>
              <a:rPr lang="ru-RU" sz="2400" dirty="0"/>
              <a:t>к знаниям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занятия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929364"/>
            <a:ext cx="842968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ru-RU" sz="2400" dirty="0" smtClean="0"/>
              <a:t>   рассмотреть особенности базовых структур алгоритмов;</a:t>
            </a:r>
          </a:p>
          <a:p>
            <a:pPr lvl="0" algn="just">
              <a:buFont typeface="Wingdings" pitchFamily="2" charset="2"/>
              <a:buChar char="Ø"/>
            </a:pPr>
            <a:endParaRPr lang="ru-RU" sz="2000" dirty="0" smtClean="0"/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/>
              <a:t>   определить понятие данных и рассмотреть основные их типы;</a:t>
            </a:r>
          </a:p>
          <a:p>
            <a:pPr lvl="0" algn="just">
              <a:buFont typeface="Wingdings" pitchFamily="2" charset="2"/>
              <a:buChar char="Ø"/>
            </a:pPr>
            <a:endParaRPr lang="ru-RU" sz="2000" dirty="0" smtClean="0"/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/>
              <a:t>   определить особенности типов данных «массив» и «запись»;</a:t>
            </a:r>
          </a:p>
          <a:p>
            <a:pPr lvl="0" algn="just">
              <a:buFont typeface="Wingdings" pitchFamily="2" charset="2"/>
              <a:buChar char="Ø"/>
            </a:pPr>
            <a:endParaRPr lang="ru-RU" sz="2000" dirty="0"/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/>
              <a:t>   сформировать навыки </a:t>
            </a:r>
            <a:r>
              <a:rPr lang="ru-RU" sz="2400" dirty="0"/>
              <a:t>построения алгоритмов с использованием базового набора структур</a:t>
            </a:r>
            <a:r>
              <a:rPr lang="ru-RU" sz="2400" dirty="0" smtClean="0"/>
              <a:t>;</a:t>
            </a:r>
          </a:p>
          <a:p>
            <a:pPr lvl="0" algn="just">
              <a:buFont typeface="Wingdings" pitchFamily="2" charset="2"/>
              <a:buChar char="Ø"/>
            </a:pPr>
            <a:endParaRPr lang="ru-RU" sz="20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   Сформировать навыки </a:t>
            </a:r>
            <a:r>
              <a:rPr lang="ru-RU" sz="2400" dirty="0"/>
              <a:t>определения основных типов данных, используемых для обработки алгоритмов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Базовые структуры алгоритмов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929364"/>
            <a:ext cx="84296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u="sng" dirty="0"/>
              <a:t>Базовые структуры алгоритмов</a:t>
            </a:r>
            <a:r>
              <a:rPr lang="ru-RU" sz="2400" dirty="0"/>
              <a:t> – это определенный набор блоков и стандартных </a:t>
            </a:r>
            <a:r>
              <a:rPr lang="ru-RU" sz="2400" dirty="0" smtClean="0"/>
              <a:t>способов </a:t>
            </a:r>
            <a:r>
              <a:rPr lang="ru-RU" sz="2400" dirty="0"/>
              <a:t>их соединения для выполнения типичных последовательностей действий</a:t>
            </a:r>
          </a:p>
        </p:txBody>
      </p:sp>
      <p:pic>
        <p:nvPicPr>
          <p:cNvPr id="9" name="Рисунок 8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500" y="3571876"/>
            <a:ext cx="4929186" cy="32861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Базовые структуры алгоритмов</a:t>
            </a: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357158" y="2222520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Линейная структура</a:t>
            </a:r>
            <a:endParaRPr lang="ru-RU" dirty="0"/>
          </a:p>
        </p:txBody>
      </p:sp>
      <p:pic>
        <p:nvPicPr>
          <p:cNvPr id="1026" name="Picture 2" descr="I:\ПРОВЕРИТЬ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98163" y="1749396"/>
            <a:ext cx="1488613" cy="4680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34" y="3000372"/>
            <a:ext cx="50720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 smtClean="0"/>
              <a:t>Линейными</a:t>
            </a:r>
            <a:r>
              <a:rPr lang="ru-RU" sz="2400" dirty="0" smtClean="0"/>
              <a:t> называются алгоритмы, в которых действия осуществляются </a:t>
            </a:r>
            <a:r>
              <a:rPr lang="ru-RU" sz="2400" dirty="0" smtClean="0">
                <a:solidFill>
                  <a:srgbClr val="FF0000"/>
                </a:solidFill>
              </a:rPr>
              <a:t>последовательно</a:t>
            </a:r>
            <a:r>
              <a:rPr lang="ru-RU" sz="2400" dirty="0" smtClean="0"/>
              <a:t> друг за другом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Разветвляющаяся структура</a:t>
            </a:r>
            <a:endParaRPr lang="ru-RU" dirty="0"/>
          </a:p>
        </p:txBody>
      </p:sp>
      <p:sp>
        <p:nvSpPr>
          <p:cNvPr id="6146" name="AutoShape 2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2" name="AutoShape 8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4" name="AutoShape 10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69416" y="1785926"/>
            <a:ext cx="2817360" cy="4680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57158" y="2786058"/>
            <a:ext cx="46434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 smtClean="0"/>
              <a:t>Разветвляющимся</a:t>
            </a:r>
            <a:r>
              <a:rPr lang="ru-RU" sz="2400" dirty="0" smtClean="0"/>
              <a:t> называется алгоритм, в котором действие выполняется по одной из возможных ветвей решения задачи, </a:t>
            </a:r>
            <a:r>
              <a:rPr lang="ru-RU" sz="2400" dirty="0" smtClean="0">
                <a:solidFill>
                  <a:srgbClr val="FF0000"/>
                </a:solidFill>
              </a:rPr>
              <a:t>в зависимости от выполнения условий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Циклическая структура</a:t>
            </a:r>
            <a:endParaRPr lang="ru-RU" dirty="0"/>
          </a:p>
        </p:txBody>
      </p:sp>
      <p:sp>
        <p:nvSpPr>
          <p:cNvPr id="6146" name="AutoShape 2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2" name="AutoShape 8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4" name="AutoShape 10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data:image/png;base64,iVBORw0KGgoAAAANSUhEUgAAAS0AAAH0CAYAAABo0nsJAAAgAElEQVR4XuzdB5RsRdW38cIcSJKMIBmUjATJQUByDoLkJAKSUVFRRD9QsiJJchKQJDlnENArOQsIigQRREQxvnzrV1CXvn27e2Z6pvM+a/Wae2f6nFOnTtVT/71r165J3njjjTdSg+M3v/lNoz+nz3zmMw3/3uj8d73rXWnmmWdOd999d7r//vvTX//61/TKK6+kl156KX/8P47R1YA6nmyyydJMM82UfzrmnnvuNMsss6T/+7//G9X7c63RvP84P+qvmfYzSbuh9a9//Su99tpr6ZlnnkmvvvpqmnzyyfPPv//97+m///1v+t///jfBz9F12Th7kkkmSe985zvTe97znvzT8f73vz+9973vTf/5z3/Spz71qfThD384TT/99OkjH/nIRBXWykEroBXQ6gloUVK///3v01VXXZUeeuih9PLLL6c555wzfwBsyimnTFNPPXX+TDHFFEGdUdaAgcAg8bvf/S4PDo4HH3wwPfbYY+kf//hHhtViiy2WVl111bTEEksEtKpqIKDdOkur2UGrLUrLaP/UU0+l22+/PbFGjfJMFZ9JJ500TTXVVOlDH/pQeve7353/9r73vS9/qIM4RlcDTECKCrD8dBgofJjff/vb38arXHVv8JhjjjnyT+8jOm33ddrKFtGMUun181sKLSP5uHHjcqcwst96660ZVDPMMENafPHFc8f4+Mc/Pt5sGV33jLNHUgMUGGg9+eST6b777kv33HNP+uMf/5iBNe+882Zf1XTTTZeeeOKJlvk0mx1pe73TRfnfroFmoNtSaD366KPpzjvvzODiR1HA4jth+n3gAx/IyooSi6O9NUDxAtfrr7+ezUcTH88991wGmH/zf6200krpgx/8YECrQQ000+kCWl0ILX6rZ599NvtOjNSc65/85Cez78ToXWax2ttN426NaoDp6L2B1m9/+9v0hz/8Ic84GlQ+8YlPZH9jrSM6bfOz56E0m5uIaInSeuSRR9L111+fgWVE33TTTdNcc82VfVShqroXnt6VD2BRx3fddVdWX6usskoOTQloTVwDAe32Q3uScePGNYzTGslLoaj4sfhJ+EhMp88zzzzZd8XZ/o53vKN7e2yUbHwNMBf/9Kc/pXvvvTerLibi7LPPnpZccsls5lce4agPR32jrjMSfgx3UBwzaFFQ//znP/PUOoeuEXrNNddMyy23XOCgR2uAUmbi33LLLTkEZYMNNsgxXWZ8yxHQCmj1LLREXptGv/DCC3N81dprr539WNNMM02PdtkoNif9888/n6688sqsvASfLrroomn++ecPaL1VAwHt9kN7zJTWCy+8kKPcH3744Txtzo9ldjBMwt6Gn3AVy6zKZ4011kirr756nl30bqPTtr/TDrp5PmbQuuaaa7L/Y+GFF04LLrhg/lBfcfR2DXDMW3plBcP3vve99MUvfjFtt912OfjX+w1oBbR6zjz89a9/nWecLr300uyA32yzzdICCyyQzcJWqiwdSTT3v//971xnIuorncQmBf7yl7/kcAvT9aK7A6LNAVRUvdnE008/PX30ox/NC64NTv4d0Apo9Ry0RLmLrL7tttsyJHbeeecc3tDq489//nMSvApcJgHmm2++CRb8gpoZTOaNCHwQta4xjuZq4Omnn0533HFHNv/V+ZZbbplnhgNaAa2eg9a5556bqC0zShzvK6ywQl6a0+qDj+XUU0/Ns5RMlZ122iktssgi428rUPInP/lJXvPIVP3sZz+bf8bRXA0IZTFQnHTSSenGG29M+++/f1p66aUDWi1M3eRNtSJkoNd9YqMOLn3xxRfToYcemlZcccX8kaepXvR0c92l9lkU3sEHH5wzRogj0omWX3758V/Wwb797W8nga4i8S1JWWaZZcayCAN1LSYiU9tAcP7556eNN944r1G0hrSkvKlVIaHEQomNtRIbNbQef/zxtOeee6avfe1radttt50gb1Mre3VAq5W1W//aZ599dg6B4Lc0QFHWlG69I6AV0OoaaBl5Lbh94IEH0jHHHJN23XXXHObA+d6OpTrNQIviEuUt44S1kcWJr1KnnXba7Bcrkfv8N+LOrL8TDW4ZC3+OGVImJ5VB2fH1ALfcYCLJyyHcg5lsVQAfXzlX8C1Tq/qwJnPGGWdMn/70p/Okguvy2bmuiQ5qxjpA5QAM5awM8mwXwq699tp000035YkNjvhNNtmk4aLqgFZAq2ugBVg6HwhcffXVeRp8nXXWaVffyWlumIcgoAPtvvvu2Qwsh0mBww8/PJuPSy21VDYP+bT44JwLPGDgXKYkaKy22mppttlmywu6jz322DwbWs7184orrkjXXXddzgu27rrrpr333jtHi9988835pxUBQOLeZiopEddcf/31JzjXJEGZFABO/jcwUv7Pfe5zOeqc38h9zNqV3GIGBAAES4AF1HYfIPSrX/0qryv1DLvssktDd0BAK6DVNdDS8URJUx7AJX7Hwtp2HQValB5IiNI28pcDQMwe8nfJysnfZrbLtD0F87GPfSyDgsLyO4CyRtL6OirqgAMOyIrMuZ6rFrSYxeedd15OvwPggCJi/KKLLsqwUQYg32233SaAlvuCmcOSp8suuyx3fNASTmBAOOGEE/LMJ/AJ1vV3efQB1nW/9KUvjb9Gu+rcfdSJer3hhhty8PC+++7bcFY2oBXQ6hpo6aTUiih4n/XWW28CR3irO1KBFvNJVk4qqhpashSI3fr85z+focWsKvFkVAITS+aJM844I3dGoRFrrbVW/j4nvvPNOlI2HM46KvUjfYt1eHvttVf+HZgog2UuTDw+H50VTDfaaKP0zW9+cwJoSWssNKRA4Ec/+lE2/0rqHsrrtNNOyylhDAbAxTR0TaqO2ttnn31yTBwotzP+TAYI6xHPOeecrFJ/8IMf5HoMn1btGghojz20m3bE89/w05g9BDBLO2rlGG8VvCp9WjqtuKHKNXEgcvLJJ2c1qFzMQ1BQZh+zikzL4jtipoHDVlttlf00oAUO4GbaWTAliDkXpH3n61//ek6Y5zrUFoBSnnxhVBK/Hz9fNbRA8Tvf+U6uGsDzbzNzyscEdE3PZ7Zzv/32y1CirgwSHOEHHXRQnvzYYostclLFoRL1jeU78L7VwXHHHZfLesQRR+TF1AGtgFatGmgFtEcFLZ1UI9ahmDudghY1xb9EDZUDOA455JAMFDBg9jH/zjrrrGweUgc6G38R5zJ4AdTmm2+ett5667xsBYiAwnd8HwAtIObEBy3guPjii7MpCOJ8Yb7H3+M83+PPqobWyiuvnGFUoMXEKtDyO9Ci6Cg8oRzgAIKuC1p8eXvssUeGlti4dkML8Pn8TLhQiQGt+sNCKzpt5d0GMY6r6bWHYGW9oY4kQtpCWn6fdh0jnT30cplvYKHMwAFys846azYPNS4mGhjxFwEH1eQ+RU0Ch98DnDglviqKDPSYcsAoFc8vf/nLDDJQl+2CKcdvRblxYvOR1YMWADMPJVEULMsEBU0DA7MMJClIwKTi+Ob4ltp1WBgPWscff3yGledrFJc3iJ1q0KHS6udvGlqUjBkzHdMMHUVh5qtdx0ihZbaN0/373/9+dn4rLwe3NDr8M4BAsQDBDjvskHeuASnPyXQ08UB5if4Xje/8Ai1+rTL7B4TAImRCB+frowIFZIKb+gL4etDiiHdvUOBvA0JgZSLyZxXz1GwpvxqgNQruHOv34V2b/DABYcYV/Bulzw5otT+zZ6uhUXn9TijJpqFlvaEC8/P4ySlspq1dByiIzuZfojSomUqlRxEdeOCB2cGu4/iIm+KDoaA47qkUoDL7CWR8UBtuuGEO36g+gEtoB3B4Xj68L3/5y+nHP/5xjluikPjExGUV35ZrWuoChJdffnmGnXvwaW2//fb5Fr6rnECljCClTMxApq3vmyDgiAcszm8mIYVTGeLRrnpXBs9hran6LOWtd/+AVkCrUdtsBnpNQ4sPh2+I4tEhdUKqol2HjmOGjY+J2thxxx2zs7wcTKyjjz46m4JAwt/mp/WKzDcKisqiFvwEDTNjfHP8WrWgJXaK2tJxRYIDtdlIIFMXDoGh4qf4e7wQYFxooYWyWWhywGwkNVb8bwAqOJeSU75ll102O9cpP9c1E8mnRWl5TqCi8sRytWO5VHU9UJrqgIlMXQojqU7B3O8jfaeVxqDfv2loUR6m9MU4nXLKKdnHohMzVdoREc8prmObudSh62V5AC++F6rAT8qGOmP6Mb+oGp1OoCmoAE6tLBUc5aAGklQctSN6XXyX64mfcg3XdB+g8V0qEBj9Gxj5voCshGeoQ0rP9TnxAQuM/J4pJtre4XpUlr+bUAAw/2/3AaLgzST0/PyEjTbVDaUVSqtrlFYpiJksioZ/x2wWCHSiM7W78w7i/UDZpIWVAUxxypb52sinFtAKaHUdtDiM5YUXU+RDBUTeqv5DWsnywCfofX/1q1/Npiwl2EhZB7QCWl0HLQ2YeaPhlvV7HMdx9FcNMJ3FnZkg4NP61re+lf2EzThSB90nE8//dg00036aDi4tt+Ur4kwWhyQhH9+WtXtx9FcN8N2ZJeWA50cELP65UFKhpMZaSQ0F9VFDy4wXZ/eZZ56Z1+QJGSjrAFuZI76/kNC9T8OPxTSkrizipqLNGIp5478MaAW0eg5apdFaHiN2R2oXC5NNzYdDvnthNNySmdVkGorm588SiydGzOyxvwW0Alo9Cy1R0lKWWDMnglsWU9P97YzWHm5HjO8NvwbE43mnFnaLeaOigQqwHAGtgFbPQouJyO9xwQUXZFCJBLdMht8jjt6sAQpLVL+VAOLQxGSJT6tMARTQCmj1LLT4PSztsVDYbKLAT/6tdiYG7E00dG+pRflTz1YQUM1yksnMWqmeA1oBrZ6FloKXbKYc8maaRH7zcTEphEOEqdi9gKosmcFHlH/Jpw9U1JW1ldV+yoBWQKunoVUKL+DQ6GyxMoet9XxmGa3xs+Qm4NV98DJLyE/1+uuv57AGCst7tEZTup16sXcBrYBW26E1bty4NxrdtJlGSXGJ5bHezkc+Ko1eUjsjdkTMdx+0DC4AJbTBYCPmjj9SRoqyHrJWqZsJDhwqDqfy7820vzj/7Rrox/presF0qZZGjZYj18itI9isQf70sliYuQheYn3ascC6+zDR2RLxQQKVBI5gVTKyUll+J8bOgmjJDts9kgZ0+hs6ox20WgotHYNPS+phMVx2qQEpqovJIXLebFSYi+0HmEEErKgqkydSzvBjyZYKVgYY2S+k0glo1a+BUJpjv3HFUINWS6Hl5lLGUFwS2nHQ6yhif0p2AMntqC4R1v6to5ip8rPRzsXt7+YT3lGnl2pGWpZuhm5RVOqd2e6Q1sfHe/EMlK7n4W+UmkdoQ9m0th/Ni9GO9HH+2zXQCWi3HFrVjb5Mo5tdtGZR59FRfMBKniYOe59O7KA8XBjy2cnJpYzg2q0mLhgx0S12Vl6HeDq5wZiHBgzvyEQJdVV9BLTC0d5tSrvt0OIvEYgqWNFPie4oL5+Si90mDj6V29YPFybt+p5EgHLAyyAKsO1KfjjS5yvJAw0GJVmfJIU+sqx6Dj/9vdauPgGtgNbAQ6uyAqgAyosTGAAoAR9g8/HvoWYaga/R0arzmbomGPiAikIRNlB9tOr+5T5DPT84MbXBtaRF5lP0mWaaaXIm10ZHQCugFdCqqAGdXK538BIjVDIKlJ/8MXxijQ4BkI2OVp0vzfRRRx2Vc9Pb3IG5WNbjVZanVfcv9xjO8zNdK5WgAFH+KypM/Qe06tdAQLv7oD3q1DSD+lIvueSSvPWYTVPtzEPR1MqV3glHZTiKO+sojvpvbf0HtD7T3EgS0HqzYQ7qoFW6ZTx/c/1nNPUX0ApoNTQPQym2Pw4plFpjpRbQCmgFtBrUQEC7+6Ad0ApoBbQCWnVroBuhHdAKaAW0AloBrUGwycMRH474mIjozERMKK1QWqG0Qmn1ltJqRT6tyhro1ynhE088MR1yyCE5TstOy6L3awWX9uvzl3fcjT6PQWh/g1z/bV97WI30Xm30Aa0332Svvr9B7vS97r4JaP2muSndgFZAK6DdmUEroBXQaujTCvO2/RHfYd6+XQO12l9AK6AV0GpQAwHt7oN2QCugFdAKaNWtgW6EdkAroBXQCmgFtAbBJg9HfDjiwxHfIUf8G7XSbVZQJ6a0a88uRkR8RMRHRHxExNeUqN0KzYBWQCugFdAKaNWogW6FdilqNzpqez14Msr/dg3Uav+x9jDWHjZ0xAc0mws+joj71vk8A1oBrYBWgxoIaHcftANaAa2AVkCrbg10I7QDWgGtgFZAK6A1CI7EmD2M2cOYPezQ7GHk02rOZo/g0tY5WgchODkc9c23n1jGE8t4GpqHEdLQfQuGB8GSaRRS01Fo2fZ+3LhxqVFQ/vzzz9+wU91zzz0N/96q80855ZR0+OGHp1133TUts8wyOXOp56k+WnX/cp9OPf9o7/+Od7wjvetd70p33XVXQLNBDcSgMfGg0VFoPffcc+nGG29M//znP9N//vOfmq9uqqmmatioX3755YZ/b9X5119/fbr44ovTGmuskeadd970zne+s6fKXwrb7vqbZJJJEmB99KMfTfPNN1966KGHAloBrbo10DX5tORSf+2119IDDzyQrrrqqqy06nX6hi26g398+OGH07333ps73owzzpje+9735s4YR/0a8J69+7/97W9p1llnTV/4whfSH/7wh4ZKO5RGmKfVLaojSusf//hHeuSRR9Ivf/nLDK2PfOQj6eMf/3hP9fc///nP6U9/+lMu+5RTThnAGsbbAyxm9B133JFB/93vfje9/vrrdVV2zM51Znau2ydCOgItHf7CCy9MTz75ZFZYGvD0008/jGbfPV9h0upwH/jAB7LKimPoGvjjH/+Y3/n999+fPvnJT6a99torMU9r7WLUyBFbeaduDH7s9k7f6/XXdmhxVv/+979PBx54YOLf2HLLLdMss8ySpp122qFbfXyjp2vg9ttvTzfffHN2DRio1l133QyxRkeYh2EeTmQetjufFvOAA/7qq69On/jEJ9J2222XpplmmvS+972vpztkFL5+DRioqKlzzjknXXDBBXmfyE996lNpiimmSIssskjDqgsl1VwcYanUfqy/ti/j+d3vfpeefvrp9OKLL6Y555wzbbTRRun9739/9Pk+rgE+zJdeeimdffbZ6YorrkhbbbVVEgpixnjBBRcMaDWogX6EzmjN57ZD6/LLL88+jc9//vNp4YUXTp/+9KdzvE4c/VsDzzzzTGIamnwxeUFpzTTTTHnWMMy/MP8atfyO5tMyqv7rX/9KV155ZXriiSfStttumxZaaKGYeetfVuUnYxoKgD399NPTZJNNlkMduAWYho6AVkCra6HF+WrWUAN+5ZVX0vbbb5/mmWeePu+yg/14lJSB6oYbbkjf+9730vLLL5823XTTHExcZgwDWgGtroXWo48+mhvvDDPMkOaaa6602GKL5ajoOPq3BgBLALGlWrfddltWVUxDwCpLtwJaAa2ug9avf/3r3EjZpueee25aZ5110lprrZWmm266HOMUR3/WACi9+uqrOR7vt7/9bfrgBz+YTUPhLaN1xMb5b9fAIEK/5Y74O++8MzfeBx98MK8z3HjjjdPaa6+d3v3ud0cUeX/yKj+VgeqFF15IBx10UHYHmCW2DrR60mUQO11Ad3TQbXlwKXPwF7/4RTKDJHL8c5/7XFp00UX7uLvGo6mBZ599Ns8WisuisnbZZZf04Q9/eCJoxZR+xGE16jFtXzDNRJh66qnTAQcckBvrFltsEdHvA8I0IQ633npr+utf/5qj39dff/08U1x9BLQCWl0FLUGFPueff352ukf0e/8TS4iDz1lnnZVT96y88spZWc8222w112gGtAJaXQWtp556Kke/821YtiEVSSzX6W9wWUQu+v1nP/tZjsn7+te/npZeeun0nve8p6YPM6AV0OoqaIl+l+SNH0v0u1CHiH7vb2jxXUo9I9+Y6PeyZMfieJ8wDyesgYD2yKHdEkd8iX63zsxaw2222Sai3/ubVfnpqqPfhTessMIKDXOlRacdeaetbEqDWH8tgZZMDvIkCSrkiP3Sl76U5p577gHotoP7iCZdDFbXXnttTu630korpS9+8Ys5NquRuh7ETjfo0Bnt87cEWo899liOyZLYjy9riSWWyBk+4+jfGrA0hytAMPEtt9yS3QGi3y3VapSGOqAVSmvEPq2xzKcloNBsoVxZRx55ZES/9y+jJngyKouiFo/HHSAua8kll0yLL754Xgkx0kY52pE4zn+7Bvqx/sc0Ip5ZSGWJ0ZH7nXmw5ppr1p05GpA+3fePabCS2PGQQw7Ji6E53/mzJHfsx05T+UIjor/9ayfHFFpmi8Tm2GHFMp0VV1yxZdHv//73v/OuLrX2GtSomCSSC5ZdcmrNXPU9Tdr0gIAl+v28887L6WdEv1tbypcV0AqlOdZKe0yhJd/397///RyLJfp95plnblnud+vZ5Jqvt1+iDTP40eRtUp6AVusIRlnbWUl8lne+wQYbjM+XFdAKaHUttOy0Ig2J0dZ2YKLfLZBtVSrl++67L5155pnZLGGWVh9AJf2NRIP2JmxVOVqHgu6/cmX0u5g84Q0c8HPMMcf46PeAVkCra6FlnZkQB/ASRCqbQyu31rruuuvSt7/97bwQm9qS5oa68u+//OUv6b///W/OJrH66qunVVZZJU0++eTdT4EeK6Hod3V92mmnJTtu77333mmppZaawIcZ0ApodS20jjvuuDzVbZqbujHV3cpdowu0gJFJItf8pJNOmrOj+tuvfvWrgFaLIch3qZ6lHQKvzTffPKvayuj3gFZAq+ugxRTgy5ADnHko+t0OK0zDVvqRCrQ4fJkkRvgPfehDWekpy0UXXTQBtJRRMjohGZz4DpMFzEa7AslG4fdlvaTfMXOB0LkUnYkGZqcZI2YpE9X9LQYXk2bq3+SALK3u4xp+p0M7l2PaubWyHZQXq5N7Btd1f9fl5FYu16QgHX7v777XifWcTMO77747m+jetUHDwujqncIDWgGtMYfWuHHj3hjNRW2+qVNK9qfD7rDDDtk8bPVRoKWTiAliAtrwlXP+6KOPzp2p0jy85pprMszkeZKU0CGeiLOe/82WViXWCPDA1+ynnZDltRfCweFsGn///fdPN910U57i5zdbZpllcjYDHdlkxIknnpgXibsGaFEiznU/0eJgVu9g8no217Vm03WPP/74DGFlZ5I5/L7MzipTO48S/a5O99tvv7TqqqvmxfDSK1fvFh0hAe0PCahsC/1Y/6OOiLeaH7jssKIzAkgro991CkuEOH5tlgA2YsGAg4KRVaISWiXpoBzlgl5tXUWROURwU19SQHu5puulhJZWZffdd09rrLHGeGjJWFANrYMPPjjDhUkMmqBlp6HDDz88qyXXYCKDltk1qg3wGkFr3333zUthXFceKirG6gLA8juhHMwy8KKyNtlkk3y9dk40VEa/K1sBd2Xu99Jx+rHTVEIhlGT7lWTT0NJAdZyTTjop/fznP08bbrhh7uSA1coOxISjpsSDSS4ISptttlmGDmd8NbQABdjuvffevMSEv+1jH/tYNrOoJ2qBYrHTsYBIuyB7ph133DHvzcj0k7GAv841KLuitKQS5sNhnkq/QoEo2zHHHJN9a9/4xjeyU7pAi/9tr732yuvxygFqyu17zMdKaAEU+Lkm4FGxfjIXwYKy3XnnnbNZBmCtNMdLeT2jcBPKT/S7Ms8+++wTPFO/j/QBrbdroBPQbhpaJfrdDjs6EHCYqSvBnK0yV6qhZZMMC7KBAACqoUUB2bqKAgItpqFOR62Bid+DLYVonSQAm1QAMQ5+MPFdPiyQAKkCrR/84AcZItQQmIEMkHNO+301tPxNeQCmHGY1+QXB0XUqoeV+/EbOow4tQvYdvi3KjVkuI6iyK1ejNX5j9T4MVlTfoYcemn2A6k7Z+AdrHaG0wjxs1PaagV7T0OKzueSSS7KDWmehStqR+10H9qDS3vBRWSq00047jXek11JaCyywQHaOOw+EwI0qEaJx11135bJbJ8eZzDwELSCgIKhGqoniAS/+ukpogYjc58xj17S/I1PUebWgxf/DB6XzU1DgT/mV7bUqoeV+TFJqBtQowmJ6850x09S5DBqg3Q5oleh3cGeOM809a7UvK8zDN2sgoD320G4aWo8//ng2z5g2NuCkSioVxFiN7NXX4Sy3WQKFR4XY9JWJBBj+Vg2teeedN5cRsDjUQYMPhrpxHTFGgKVxFWhxpG+55ZZpueWWy5BgBjm/nnnI/GR26rggfsopp2RFVw0tz8I5D0Dge+mll46fwFhvvfWyU7sWtKg2UGKCmxhwMNMAuDLqv1V1XnldEPV58cUXszk9lD8tOu3Yd9pBN0+bglaJfqdKTL2bfWMitNKX5UUJPWDOnX322dnUo4CoJCaXo6T65e/iq+JnAiIwvf/++7Pj3YwikDFjfY9vhtlVqbROPvnktOuuu2Zzl4JyHhPYPamqorQ44vmzQBDgQEtowhFHHJFnD2tBa9ttt811JghWGc26qk9mrutWQsszUWPCJYDL8hj1DBjgSIExzwDNzGQrfVol+t3EiwkNzwvUZgwbxeMFtAJaXWEeMn+YVjoU04TSqufTGMvRXwYJ92WacI7rLEZ6qsnBuc5kosD4q5h3/FQgBTzAxXFvVo4/xqynZ2F2gRbTT3oVZqfobiABGApLR+WrYtoJS+CYN0vI9yVGDDypH2YbmIGKawCLe1Mn7rnuuutmpeW7yslsBSEhDHvuuWcGl+hy1xXC4RmBjakIFK6n3oHObCd/nucDtVZCy4BAyQI6gH/1q1/NedLUc6MjoBXQGnNoNZNPiz9JqIDO2o7o9/LQco8zC310WnmkttAAACAASURBVOpCxy07VQMBRcCB7ePQoaVKYRoCDzUokNR+jBSM6wiDADdmnhgp6osispaO+SVoVkf1E7RkMQAwZiRoU1uc/Q6wOuGEE9Lzzz+fr+EALd/nwKb6yvImkFV2Sumzn/1shtKPf/zjDFLXVXYOdrs0gx4oUWjATEHy1VGTINjq3PvCLChNdaDewJ+pqgyNYNmMo3XQzZ94/rdroFb7GVGWBx2GWigOeP4ZjbbV0e/lEQR0MqmoLR0FLGpFg5tdM0MoYp2vbZ999skdjbLR4Z3D7PM8FASVAiY6ITVHWVERFJwsEcBGEXFC+y648J2BC2A4j+JTJjN6fs+n5RpAClb8YhRV5aEczD3Qov6oOkDmL3Td4jMCLLCgdEpWC9ByT+eAdysPA4EJC6ah2U7A98wc8aGkQkmNtZIaCtojgpaZLp2S4vFvcUMUSivNksoHAC1KSAe2j57gTcCsPqgcsUxMGR2aycUXVZl7q7rM/m/2rfhu/NvH74uC89PBZPNvPqxyXllvV37vZ/H1VJ9fylvOqbyGaypDubef5XfOK2WoLF8r679Ev4tpU4+rrbZa9q0ZvJQzoBXQ6mpoURuyOZiip0KYh62Mfq+uDMqJWuI3ojDMptXK3kDlUEfMKjNszEMmYRwjrwFK1ADAvOVrox6tPijR7wGtgFZXQquoBwrLzJ2lI2bWWh39Xl0ZJTqcqces4qyuZR4yofi0OLCpEDFXzLo4RlYDZbE3d4CBgnI0WFVG9Ae0AlpdCS0OY+qF0jHaUi7MhBKoObKu0Py3+aN8mCZmK/mbagVU6mzKzK8FWgDXyjQ5zT9Rd59Z4s4OO+yw7PsTLqIuvfdyBLQCWl0JLcASLsCfxY8hQLMd0e/d3aX7v3R8g0JLqGsznlYf+FkZ/R7QCmh1JbRM45s54syWkdSMnH/H0d81YNaSS0CgrFAPsWzV2WgDWgGttkNrqHxaJU5JQKdpbtHvprpbHf3e3zjo7qcrPkwDlTQ5HO9lmVOlaegpIg6r/alZKlvPINb/kMt4+JBUjDgjwY6yObQ6kLG7u3T/l847FxMmSFaYyde//vXxKqs6vGIQO82gQ6PTzz8ktARymoUri4rblQKl/9HQvU8o+t17N/ECXnK/l+3tA1oTvreAdvuVZl1omX2zGNbyFXE6ot8tc2lX9Hv3dun+LlmJfpe91RIp6zENWNW530stRKdtf6fttNLp9P3rQqsy+t2yGNHvZalKf3fbwX26Ev0utbRU1jJIfOUrX8mrCqp9WQGtN2sgoN1+aNeFluj3srZOtgTO2Jgx7G+gicXy3rkDOOAtxpZFgg+zXoLB6LTt77SdVjqdvv9E0CozR9L5is/heBeXZQFvzBj2L7S8d+lvJCYU/c53RVnbZafdU9qV94uQigipqG5/E0GrLIGR6UD0O1+WJHvicyKqvH+hJWCUA16OML5MaZSFtvBnBbTq10AozfYrzYmyPIiCtj2XBswZb41hRL/3L6zKk5Xod/tFcgPI3GrSxeDV6AglFEqo3YPaRNDi0/jhD3+YsyfIoiCnU/iy+h9aot/5suQM48NkFkpQKI9WQKt+DQS02w/tCaAlWZ01hnxZlurIvBnR7/0NrOLDpLCEt8iIseCCC+ZQBzOGYf603/zptKO72+8/AbQ43zVSmTPFZG2xxRZt2Zaqv7HQ3U8n+l0an2OPPTbnShP9bqMOPkzO+IBWQKvblPYE0LLfnzzgfFhk71D5v7u7O0bphlMDfJdlezXZPGydRmWVzKkBrYBWV0JLIKncU8cff3zesGLrrbfOGypY2R9H/9aA6HdQ4g6Q2ZX/knlYGf0e0ApodSW0bEnFl2VbLOaC6HfO2HbsWNy/SOjuJyvR73ZW+v73v5+3gfOxdKcy+j2gFdDqSmiJfDfamiW0YcSyyy4bM4bdzZxRl070u52HzBraWm2jjTZK66yzzkTR7wGtgFbXQeuOO+54A7QskOXPEEga0e+jZkJXX4DKslu3eDzR78xEW5IZsKqPmNJv/5R+5TuI+p+4/ie5/PLL37All+h3IQ52OrZZRES/dzV3RlU40e9cAkcccUQOILZMS2hLrU1CotMEtNodPDoUtCc5+OCD35BOGbhsVjFUIx1Vb+mjk3V2G2yUzT1auffgWFebctvRiNKadtppc+53i6Irc7+Xew7VHsJ8DPOx3ebjJKusssobr732Wl4sqwHb4SaOoWtAbJMEeepL5HgJERj6zM5/w2SLw07RwhuEuNjdqNYR0Aql1XVK68gjj8zQEvJANdRrvJ3vat1VArOtYtoWWmihHCogA0avzLZSid613cEpLPsA1HMHBLQCWl0Hrccff/yNkvCvVuHqJX8r32VqNDr69XwbmNr4we5EIshtBlur43fr8/NfWapl9UO75X3l/cK8DPNypO1vknvvvfcNI6+UNLWOyt2Ea/19qEbfr+efccYZ6aijjko77rhjTpanDs3KVR/d+vwAKyOpPPAjbTQBnbdrIKDbfugOubFFmAe1zYMTTzwxHXLIIWmPPfbIcW3UajiyJ8ZftJ8wL8favJwoNU31DWIkqT2SMA/POeecDC05xyyDqWUKRv21fyQOJdjfSjCg9ZnmRsKA1psdI5RUc+2nYCXqb+T1F9AKaDX0aYVSDKXYbT7PgFZAK6DVoAYC2t0H7YBWQCugFdCqWwPdCO2AVkAroBXQCmgNwuxNOOLDER8TEZ2ZiAmlFUorlFYord5SWuPGjZs4jLviEWJKNoJLxzo4cBCUeIQ0tE6JR0T8b5qbHYmI+DcbZTc6aiuhGIPuyOOgur3+AloBrYbmYXT6/uv0va50A1oBrYBWgxoIaHcftANaAa2AVkCrbg10I7QDWgGtgFZAK6DV7Y68sbDpwxEfjviYiOjMREworVBaobRCafWW0nqjVrrNikeIKe3Ip9WIat3o8xgLJV2uEe2/uZCgVtZfRMRHRHxDpRWdtvs67SC4XxpBL6AV0ApoNaiBgHb3QTugFdAKaAW06tZAN0I7oBXQCmgFtAJag+AIjdQ0b77lcMR3X8R4v/e/UFqjUFpnn3122nXXXfNuPNNNN11673vfO9GI1Y3yetAdufH8b9dALw46Aa0moDXJJJOkCy+8MJ1yyil5h+lVVlklK47JJ588oFVVAwHt7nNk9zq0I7h0GMGldo/+17/+lf70pz+l5557Lj377LPpzjvvTL/85S/TvPPOm7eXn3LKKdO0006bP+9+97uTHZzDfArzsReVTLdDLaA1DGj97W9/Sy+++GK6/PLL07hx4/K/P/GJT6TZZ589vfDCCxlizzzzTAbYSiutlKaYYor0gQ98IKAVPq/w+TVhyQwFzYBWHWhRS6+99lpWWL///e+zwvJvx6STTppmmGGGNNNMM2WA+dsf/vCH9L///S/vMs18nGyyydIss8ySFl544ezvqneE+RTmU6Pp21BqE090BLSqoAU8//d//5fe//73Zxhdd9116eGHH86Kau21107LL798mmeeeTK4ygFmL7/8crrxxhuTWcU///nP2b/1uc99Lo+0n/70p7PJ+K53vSu94x3vyFArR0AroBXQql8DtaAd0HoLWmACLE8//XR65JFH0vPPP5/4sqaZZpr0kY98JH30ox9N008/ff73hz70oQygcgDdv//97wy2osoAz/8t7QS4BRdcMH3qU5/K13nf+94X0HqrBgLaAe2RQnvgofXrX/86/f3vf8+f119/Pasr/qlXXnklq6VFFlkk+6rmmGOORnU7/m8gxWH/5JNPpttvvz2bja+++mqabbbZssOeWfnhD384wxC87rvvvobXDfMg4qAaNZBBhP7AQ+uOO+5Ijz76aHrggQcyQD72sY+l+eabL3/4rICLU71SHQ1FrzLbyCf2xz/+MT3xxBMJHKk416K6Vlhhhay6/G2kI03l9wex0cbzv10Dg/j+BxJaf/nLX7ISoqjuuuuu3AL4mXw++clP5llBqkj4QrUPaihgVf/9r3/9a1ZeDz30UHrqqaeSe7uPQFTQclBhfGh8adVHrystCpXPD8g/+MEPTuAL9KyD2OkCuqOD7sAElwKCD/+TGT/O9XvuuSerrEUXXTQttdRSWf1MPfXUE/irRgqpRt8HMPe9/vrr02WXXZZju2adddYcnKpzg1ilsx7cerlT/+c//8mwVu///Oc/M6z5DSsPM6tCRgwWpe5jomJ0nbrfoTgw0DKjp3PoROBBRfEtcawzCX1AgwKirlpxcNa7Nyc/X5efPhz2JYxigQUWyMrL/3XwXoYWX5601BQmU5lZ/NnPfnaCqvVOLr300jT//PPnD/8hRVaOXn7+UJKtUdJ9Cy2KSqf51a9+lU0yn5deein97ne/y2pG59CJ/ASqytnAVgCr+poc9o8//ni6//770y233JI7tc5qhpFpCqDAqlP7br0Es91sPhoovvWtb2UT3LtYa6210oYbbjhBVVhZcOyxx6bFFlssLbvssll1UqABrTdrIKA98exq30KLOcL8u/nmm9Ott96aHeoc65QMkwwQBIByjBd/VjtgVXkPZTRjKeIeTB988MFcZp19zjnnzB1ZgCozi0+o1hHQitnFRu22H6HXV9AStsBfBQA+Aj79jllGuYAWGJRYqVaZgc3Aj7OeGcV8LdH1FCCgCo8A2RImUXn9foQWiJtV9S7FzDnK2k4mPYib7fVuxc5VH97r3HPPnWacccbcDhod3Vx/obRqK82ehxblVBzs/EPMrWuuuSYvZgaphRZaKJscGnel2dEMWNpxjg7Jx3Xbbbelm266KUfZM2M9p8h6z6BTlk83d7pK85Avb4011kjrrrvuBNVoLedPf/rTtMQSS6Rlllkmff7zn8/m5MUXX5wBri4cAOT5xc394x//SKeeeur4v1GhzGeAVy/CU7baaqt8LQAMaNWvgW5uP/Wg3fPQ+vjHP57jn8hgCkWnn2qqqfJ6P4ua/d1P/iLrArv9KDNtZSG2OC8Br4DMJ1dmHAWpUl/d3OgKtATZCi9hls8111wTvALvjlkMMJz0wk34IQG7rCAwIUF5+VgaZQBybe/aB9jVUVkPyidYrsVvGNAKaE1QA+3uNEZUHdtoy/zjkyr+IOaCjiyEwQe8SraFbodVrfJ5TipCJxacSkVSEyAMysxFygPIfCpDBcr1OunTKNCiesFJuQGl8mASm2xYbbXVskknXo3Suvvuu9P666+fFabB5tprr81ZNqz9pJ5dh6KSAugnP/lJVmUUaXn3zEjZNjr5/GHetWYioeeCSwUq6gAc1kZjs4JUlGwKRmbKSgcWMlBinnoRWMpcZgzNLJp9A2nKQeQ+1aEuzH7y01EZtXx07R5UKuuaSXjVVVflRefekzi4VVdddYLXcfXVV+e/i5Pz7jznb3/72+zfM5toIsJzARl4AxtTkpkJ2qAkrEK9AJaVDMzIcnTy+ZUh7j/2EyU9AS2dU8e1GLmMzDoBZWU0NarqvPwegFUS8PUqrOqpLqYQc/Gxxx7LHyYRZ73n9WE2mWQoMV6d7jQFWjfccEOG0SabbJK23HLLCR7v+OOPTxdddFGeKaUey0QKc5j6KgDyrJ7d84E0/5d3zffnGiC++OKLj4d4QOvNGuhHaHY9tIycFi/zV2n8wheECjAPjNp8JKKpB+0AARA36cB0ZB4tvfTSWW3o2NQnkGm0tczGdpiP1dDaYYcd0m677TbBqxLHxeleoMVvB0B8ettuu+34YFSmMuXJ3DdQCQpmNga0Bi9LRNdCS4OkLDRg5oJGLNaKScCM8CkzgpW5rQYFXuqmLMimQDi6qRR+JEDjP2Iyg1ankhCOFFpMQT4twbYGp0033TT77LQF7YC69DxUtcEKmANaAa2J+nw75SXfBRXF9DOqCrzkuyq5rYqj1TIXTvY43qwB9QQQZumEEFgMTo1YFiPsA9zVV2UwbTuUFnhSx3yPQg+22WabtNNOO03w2r773e9mBzvAMgXBlo/L7/iuzDgygfmsDF5MRv6vSmiddtppeTLGNfy+Mo1QO9tvrfYY9+9jnxYTxojKDDTKaoSUBHNHplCNV/I9qspo3O5lN90MyDLLCAxMaYGqwggskTHLqs7MuoGYeqz0+bVydo3PEUSVw7832mijtNlmm01QlYceemhWVmBjMAJZqorjnWp0nsEMdK0P5RKgtJiJnsPMJPOS0nQNz1c5QxnQGHtoVL7AVrafej65jpqHOptpfKYfNUUtAJWGCmI6mylvsTtG4ADV0Oi05lL96fjCBjiwKR4qS8fnC+IDVJ8c2SLLGx2j6fQmUKxG4HvzEzSFK1QeP//5z7MyNJnCjJXpQTtQ7jLR4PvFLUCNlZQ+fg+IAA3Wns33XCMc8eGIr9uumyFtWQCsIZcEeUwbANPojKZMAwrLUWKz/LusE6x0Lg/196G7ev9+o2S2MEPHxOILE6Bp9s1gQNE2Wns5GmjVGyk7PVLH/d+ugWb6b6frryMR8UZgZqARmCnDZ0FVldFU6IKRlzkouJIDlp9DMCETQUcqoy0fmPglfhOmEBPB+UbdOFKuEz5CsW0c9iCmviha5jg/oY+g3NhsduIW04udutNQafX92wYtqgpgit+FOagTgZeAQU5UpiDYFDOQgnKeGaKjjz46KwI+D36RosKYlqB2+umn5+9KfyJMojryOgCWMqwMFFTtvffem1WX+lZfZmMNCGUVgXfQ60kIvfOATv/NLrYNWpyqfBdmA4GK0xWsdBgKy2wXtVX2DSyQ4ffS8E4++eR8vs60zz77ZPPRwdFLZckG6jpmpzhjY3ZxYkyX3PV8XOKh1CefFqc3n5cBYcUVV8yzb2VhdnT6/uv0lS2jF83/lkKLKWJUp6h0FABiGgIPaIlsZs4NlS1UFLy8WNafmfYWdGiJh6Ursl6ef/75uRO6FmhRDGaW3J+DlnPaDJT7+Fsxg5hI/q5sVGD1AaC+qwOXczi5XZfZ5XlcU4dnzvo+deh5mWQl+0C5rjL5flnQXZzmvm9GlNrxHed5HuVyP88JyA6/oy6V1/lMZuVz/0ZBpNXPRpV6DirVQKIuXK+kgFEWDvuS371W/vrwWfVnxHmrzbvRQnPMoVWZZdNUNgUkVkdnNHNkJLcC35T1cGcDdVAzSpZrAJTo6eWWWy6nnDnppJNyahNOZb9jOlJtoGL1P8iJYwIUHRLsmI46OD+PTmsyACSqD9cR8OjafhYgUXbAoUPzu1EoQjN8X+f2vGa03LeysyuD71OYgiadD1j8dcw0YQmgBlTMN05yYFl55ZWz38n9ldWMmfI6HwDB3/2HW5+1TGXltTPRueeem0FuUCmZF5SHKVkLir04Uo+208T5b9dAJ97/mEILKHQqm0XoBBSDtCJgUTY7NdVOFYDYcJPwlc1Qzz777AwtB1W1wQYbJL/T0TbffPPxndu9xXrZRIKCMAXup/KVaXfgVFbfA1fT66bclRdoTBBQV5bGLLnkkvk8i38Bg1mlE5fvVoLI90455ZQMTPd0TVCjbKgv9wRB8PY38DnhhBMyFAVfUm0i288666wMXGXecccd87o6ZpwPk60kBPRd9anxABvTuJlD2cp+jUDJnOd/BEblpLqADLi8j3J0otEGNDoLjU7X/6ihxSGuYxmdi1Nctklr4XRWcTWUkUZv2cVITJjqzke1XXHFFXmtnc69+uqrZ7ORX8saNiAAGiDjmKdMAEv2Bx2SL42pReXIEgBqrmdnHJ2WWnFdgAEnZRWBLTxAQKPJAOYu35v7eB7X9fyUo/JsvPHG6YgjjsjXpVCcR0H5t5ADgZBMr7IYmLl3wAEH5Hr6xje+kYEAinx4JeumqHHg9EyAJZCSaqXOxGIZHIDFvYUzjPYALeEnntW7NLMoqr5sdUYNMmdBO6DVf8GbfW8e6oBMLCYTpy5VxfziYOc/KlPpJffRaDqUzuQeUpHo2DoSwLj2LrvsktUQCBxzzDE5syXzEXB0LIqEb8x3ldlMJV8O9QR8yr3rrrtmRQgwwEPpUFqAC1KXXHJJVh6yFXhGoGLGMatcZ6WVVsrlYLK6JgCJOeODUy7fPeqoo/J5rgtU1dByLRD2nExiB2h5hgMPPDArQmoV9EAEwH0fzHbfffccdT7aQ51SiUBuIAJ3g5CfBqISvc40DWgFtBq1t1ZM5DQdEa9hM23kQ9JxdD4mH+VFXfipoxuRx+rg2+IDoniYddSdDkTJrbnmmhmSwHbkkUemM888M+288845xW9Rg8VvBRpMKuUGG4rCud/73vcyCJlF++67b1Yxrl1mIoGZEqOImHiUBkWiDiSiA8g999wz39vyEnXEDFUG9UNpUXUgSJVRR56H0gJLKYKFdzCv+aeAQ5n33nvvrBbBi7IDK8oLQKixMgPoeZnMY7XMCXSpSPAum24Im2A+q3cq1uDR6BgqAwe/YpxfvwZq1R8fphlePlTvpdHRj4NK09DSCSmVCy64IG8BBRpMLh23cpnFWAGrXMfob4GsWUMdnLLYbrvt8kvU0XUCUDvvvPMyXJSLSVgr1TKwDAda4MuHBW58Sfvvv39WWjqv+3GkAw9AUVqWpri2OtKw1AcQ+vgdRcZPBcLUl3MdwjjKxAGlSmn5+9Zbb52fwffEWQFuialynusAHPOQuvT3sRws3IP6BFB1y3R1T1CmPOttb+a8odwBjc6N82vXH+WuTZQVDQGtqhqoR+qitKiPsgEq34oOCiBMNUpCpx3Lg7o655xz8gwdhcFU48B2n7J7tFlG31lvvfXyDBhfFX+W7wOHcjHPqKThQMv3qcgLL7wwTx6IE/N8HPDMOb42kARsMGKacu6rI/emtEAPcCgtPiFKhYkKBmAk2JaPqmRmAGAqhhqk3orSYuZSWiUDAvPN73zMMlKGY6W0lBlk1RPTkFKkvNQBaKtzSq8ReEJpNc71NhKlyb1h4NSmzIJrP5R6QGuY0CpfY7NqxDqumS0NmIllJkuDpQg07uK4HWrkrfUCyuwhlQU+V155ZfajgQJzqGwAWnwxlJjZNzNyysERThWa0XMtI9QXvvCFfA1J9HRInZBJyF9UbR6WDBN8Vcwz6q5EkXtuYNF5KSgjIOXp9+4lxXDJbEBFASrAUG9rr7129m+BlgbJsS9RHvCUTAca6X777Zd9Rz/84Q+zE56SAig+Mfd1PXDxnJ53NEfZWEMdMAX50JjJgKWDeG7lcx+QbYXPorL8/WjeVD7fSOpPOzMgGkTLBJfBLqDVBLScAijMmbKqn1mjYwIY/wtQ6GzDDXOoLIYO5OVQRT46tGvxCxlxSsMuW4lRRGYQfY9Comp0dh3cd8VJUStyrTMxAdWM4le+8pXxplylT0v+Jp31uOOOy993TSD2od7EY7kHRWUZ0WGHHZbzQVFRGlhZUiSMgNPc74yW1BKwgRZzyz2kI3YtCpbfrkCLMhTaAbwar+8YEJhsJhcAxEYQ1F6zRwn+VU/uUbl6gXoufizvlW+PYhxJp6tVrjh/+BH3Aa03W1DTPq1KpVX+rdEzKUheo7P/l4BKkClR1mWz1OHmcmeS6JxMQmaX/1sUbWaOmqpeHA2YQhaYNRQIRzqAOE+oAAUIVJQPlUVdARkA6pAgdMYZZ2TIlaVGoAsYngsAKUqdVrlcCwwLEH/xi1/kTRj4mTwjqDj4f3yff8p3PYN7MWU59ZmGJe2wZ1B+UOSrYgr4P+jxlzFNKbOyZZpn4lNjRo7kKBkyKEiTGBRf2a7MQATMrsn562e1bzCgM3zojBbaAa0WQKvSt+Hf/E8ARnXoAOBiql7kupmn0pmH08lKNLoO5bySJ1xnrz58t2x6Sv2VpUPgogx++h3lo1wgAgJFBVI/Oi/14/visgDKdUtudn9j6vo90IGyfzuUkWnlO5UR8ZXLeMqyGzBVR8xE4HHNYqK5hmv5PXVW6rR6GY+yFxU7UvPbs/JF8s1RdwYG1wBAs65M71rpgGoNWrXeY5h3YxcSEdBqAbSqGy0wiH/SKY3ifC9MPR2lbFFPyRQoDAWvopY4qY34Onq9TqqDU1bMVZ0SkACuOKmVgcpRxmLqlPs7t5SzLDcqqhAMy9983++VxXX9u6SJdl33qAS5shblVWb3lM31PJNyOJzjXNcomUfL9z2Pcpd1jQWEI93f0TX4qShNag4oXUs5yoBgYBkqWDWUViitdvvURh0RP9yRFHAoB+adTkLdMDlKOhodhGIZavH0UGCLv9evgQI86pM5aNbXuxDrYxDhUzOZUDnjF1BqH5SGMh8NMpQwXya3CHcLl0ajox/fX9ugRTlQKcyx4rTnGxJIybdDcXHY6zDANVIzJ2A1dA0wNSkr0fqAJebMzKiBw7+Zmfx/lTFe/djoK2tquINuvdpt5/kBrbfMwzeGiO5rRaMFL/4kjm5T6kwT5g2/DSd9SUhnCdBIFlYP3W0H7xsGCGa5UBEmOn+Yumd28oNZiK3j1cu60Yr336vQ6LTPLqDVQWgVToKVGTPT+mbmOIL5njiByV5hCCNJYTN4SBr6iZl/ZjLLZIiBQdS8uuXXsuSqTEDUUrcBrTAP2+2zqrxfrfbXNvOwkbymAJiKPkwYSoA5yUwUH1TyWZk1bCbOa+iu3T/f4LfirxKjBliUlllMkx0GAHXIf2VWlDOfaThoPpFeVXqhtDqotBo1Gp2N4hKnxKQBLNG/Ahv5XcxG6ny1Qh36Bz0je5LiLyxplIVrcK5boaCemIFlTWi1N6CdPplOm1e9fv+AVpdCi6/FLCOFQHWV/FF8MSX4ktO+0VbvI+vyvf9tsKKuRNALfhXUCvCCQQFeECone4kj61Wl0evQGW35A1pdCq3yYks8lGR6HPbWvQmJACufEl1fNsXoffSM7AnEcIEVVVW2BuNwByzxXpYOgbxQk0ZpmENpjV3wZ603OJY+wYDWW9AaN27cG93maKssj9ihEl9koTSIMSHFqsjiYFkOE3LQDmrUgm+pgZiC/IAykBhqMQAAIABJREFUWpgNpKxKvJuFzY38gGPZqUarJOL8iWugclCJiPgegZaXZpaR05jiKtkGrOGjInROfi5LTgTcCZkYzQYP3Qo/fisOdcrKQm9pboCLg73sUUhdUaD8WCWCP5RU7yipoaAd0OohaFW+TPAS0V1yYQGZ38mawNclWBLEitoY7qLsboQVWPuAs2cGaqrKYnDxbZYPCQ0Ba0tvYrecxkql1ebbUNAZ7f0DWj0KrbIY2no9JhF4iTcS4U156Mim8cUhSYsz1kkI2wk3fivAEmfFwW6TCY51YSBUlaVQnrnEsgW0AlrVNdCPSntMU9O0eqSpN1Ixm/hmhEjwf5WsB1LOMJf85Jwe6xTErQBY2cDVzGmJXyupYjwbEIOyfGD8euGT6p7gz1a3/1BaPaq0qhuGTluyIujUACbflCh7JqJF2SLAmY3VebdaAZ3RXpNqFGRrhQAzUKwV1cjBLhGgZ2DyluVNAa2AVjdPpLVC6fWF0iovrTjsdfqiusrMo9AIiovDnloBtG6Iri/ApabkhLegWQgDU0/5LCAvapE5qNyVR0AroBXQqqqBVpCyHZ2OmVXimETY+7/0N9Y1Ul9ivcR9mX0Dh05klRBIK66qbC/GPyfFseSJYqysBJC1NEIW6nfLQYJ2mIdvmYedyPJQ2QRbBUWqCxA4sTmry/ZdlAz1xZFtxpHpRb3U2mJstKZeo/MprLLFvY4HqrJaiEvjrwJUvjkhDo2A2qr6K2UfJCiMdnav1edHcGmfQ6u60wFY2VhC5LiwCP4hzmwf8V0+rcwqUVI8C1fgZGcGMgspK4ACUkqwMlg2oDE45t9Q0AtoDRi0ygYOJb0xWHDYU2LSs4CF1MIAxmRsxQGa7mdzV1uXWRtIKckWyl9VFoJXxpYFtAJapS0GtAYMWpUQKvsjiiq3xlHgpllHYOP0FqxZZhtFl4/G38U0pajEkbkfP1bZEIPas8zG/ZiDtSL5A1oBrYDWhBKiK/JpNVI1re60Ut4IjxBeYHsu8AARsVDAJf0wn5c8VMOFVwm9KDvtCAqlsJiFTFLrJUWyA5jZzE4+f/jEemeZTyitAVZalZAwS1fy1vMtlb0Qy1ZlOnWZyaOEhgqTMAEg5AKopIqx9MbBuQ5Y1kqK0jeTyfk+1I7QrYZ2QCug1WuD5sArrepOCzaWzIAXs5HKKo56cV7AI1yiMgkhPxnVJOeX+LDiaOdsd/CRgZOYq0jCN2EXCWgOH5qhtEJp5Rqo7jQAxM9FBWkkUr/wRwk94Khn1olOr1zTyAzkt7K906WXXprPBToOdllDKbTKzAvtCPmIkIU3a6CflGpA6y1odXs+rU6OxMIkxG9xoFNP4ARqfkd1UU5mBIVQMCeZhv4GUkIYmIQUVqNF2/3UqWqZGZ18f7UGpeoy9lL9R3BpQGvYI3GZbbzqqqvSbbfdlv1VAkE56gGL3wrgAEoiPuAq5mN02uGbPwG9iWsgkgBO3H76au1hqxp9WdMoDztFRXVxslvUbCaQoqKmrG/k7+KsLw77gFZAa6wc3aG0QmkNW2lVNjqqy5Kgk08+Of3oRz9KW2yxRc6+AFq14qwCWgGtgFb9GmjGPA+l9ZuRBS+WyPqTTjopHXrooWm33XbL23MJTqXIqo+AVkAroBXQmqAGmiF15QWaPf/EE09MhxxySNpjjz3yjCInvVnDgFaENLRqdjjMwzAPmzIPS4MMaPVfSEGrfKKhtEJphdKqqIFmlWK5RJw/MvdAJ0MmQmm9pbT6NZ9WqzvlJZdcks4555xsHq6++up5WU6tnFz1oMA3xqEvCLXeYcmP2cqSWrnblUCt8gUUxw6KEVwa0Mo10KyjfCyg9eijj+Y4r3qHWDBBrOBVuWyoVT6TgM7ENdBN0A1oBbQ6Ci0zjXbMtvFq9SHqXrCqbBOLLbZYVmOyTYTSmrgGmh10ypV66fyAVkCr49A6/vjj080335yVlI8tzkqSQptcSBK49tpr51zxkgTWOmSgKJtghFLqbqU02kEnoBXQ6gpoyRMPTuAjul7UvQ0uTj/99Bxh3whaYDXTTDPljKf8abXyfXWTeTPaTjvo5we0AlpdAa0HHnggm4ArrLBC3p/x6aefzkuEDjjggAwj0JIoEMCoL/Fg5QApZiMVZochiQqrJwMCWmPnCO80NANaAa2egZYsqpYIicJ/4oknJoCWNY6WEW299dZ5Y47qjBIBrYBW3ZmeUUxEddInGEkAP9PcMpPRzh6Knrd2Ua6uDTfcMC2//PJ5S7NaSkv+rskmmyyHWNiBmknofGlxbM5h89n11lsvp4jmvK88AloBrb6DVuTTaq5RjyYint/qd7/7XTrwwAOTsIc999wzr1+ULaIWtCQflDHVDj6yoNo5SKJC2VWPOuqovOZxiSWWSPLdy/FVefTS7Finza9uv38El75lHga02g8tqW0A5+CDD85+qq997WtpqaWWygqqFrTk6JLy5txzz83pnJmKlJY8XvxfgMYfFtDq75CIgFZAK9dAs+bTaJQWdWV3njPPPDNvqrHvvvtm01AwaS1oUUuc8ueff37eLZvzXZS8c4VMSOkc0KptBPWT0gxoBbQ6Bi2goZqENnCc77///mnuuefOIKoFLbOCr776arrllluymtp+++1zTBfVddhhh2VTMczDgFa3m7e1yteMaIh8WiPMp1UqvhmlJcrdBhk2wLj44ouzecfBTiVRSw47ADEdL7roorwTECe8DWSB6Yorrsgm5GabbZZjsmxVRq2B2oorrhjmYY1eEUqruYmmTs4ODuWTDWi1EVoWPwOWj1TN1hMCDnBVZj0Vi8XXJUre2sMll1wyf+fnP/95NhOFOIict27xjjvuyKEOq666ag5SNZM41EuP2cW3a6CZkb5T9RfmYZiHbTcP7YN49dVXp5tuuimHKswxxxwZSoBVGc0upTPflZAGM41f/vKX86YZNtawoSyTkv/LeQIOmYplM9jqNYr9pDTGyrzoFHRGW/6AVkCr7dCyNyITz44+48aNS6uttlqaeeaZJ2rLZgb/9a9/pQcffDA72r/zne/k7/KBUVegZsaQ+cjcBDyhEP4PYKG03q6BfoJ2QOstaEU+reZs/maCS6kkwaSW7gCSgNBtttlmImgJIOVkp6xOO+20tNVWW+WNYpmEYrLk4qKyRMNbTF0WTDM3qzfX6CXzZ7RKpN/Pj2U8Aa1cA82OxM1AC4woJWYf848Pas0115yor1FSHPJ33313uu6667JpaI/FWkez5e9mR2uvmm+thmZAK6DVdmiVRk0NcbIzAeebb76aMPJLs4vMv0ZHQKs5pdyL0A5oBbQ6Bi3mnJgsvisqqt4BakzJgFb9GhgkaAe0Alodg1Y4yvvTUR7m4cQ10AqfamR56FCWh140T8KnNnENtFPphdIKpRVKaxQTEQHdN2sgoNV+n+KolBbfjKyalpjUO+69996GPplGjmgnduv5l112WTrvvPPSLrvskpfhCOqstWNOt5a/vJRm679sa6bT1krzXK7fCvNA2Ad/oNCPZss/2ufvxPkSQApMFqMnb5oNT6yWaHT0U/vTzvKn2dQ0ZQMGAY+yFmhItY4PfehDDStVpoJGR7eebymOsAdBn/POO292rNfqvN1a/lLnzdQ/OOswlg+J2G8ErVYoEWEj99xzTw4LMcPai+2nmfov0LIiwnrU2WefvWHdu0c/tT8B1IKnm4ZWWR8HWqK7y44yDVtQH/3xkUceyR3HSC/xnjWEgj37/TA4gZSOIy99PYXZCvPRvf/xj3/kQdKCc/+2CmBQDgOEdueZ1btF9taiDsphNp1YahpaAiRl0iT/VaQ1dGTroBye3wJozzzllFPWVVr9Vh8ajp2xZaKgMC3Unnzyyes+5lgqLQ1WxlfrNs8444x8X+6JQTnU+wsvvJChZQG9gbJ6BUS/1gVXANPYipKmoaXyLr300vTwww/nCG+NU4T3oByi2430Rjoqs9jb/f780utYQyl1zowzzpi+8IUvTLSZRmUdjDW0Hnvssbx2U8YLS5jWWGONfq/y8c9npYQ2xzzX5ij7QVD3KoDKtqfC5ZdfPnpoWSPnWHnllXPu8jj6uwb4wIBD8kEmYiegJeurAdN6TBkw4uj/GgCtHXbYIdngeNRKK6DV/w2m8gkDWoP1vrvlaQNa3fImerAcAa0efGl9UOSAVh+8xE49QkCrUzU/2PedAFrN5tOy0cJ9992Xd4QJn9bgNKhKaJnROfroo9M000xTtwLGMrjU/f75z3/mbK3h0xqcNlcc8eN9WgGtwXr5o33agNZoazDOb6YGQmk1U2txTq6BgFY0hE7UQECrE7XeJ/cMaPXJi+yxxwho9dgL66biBrS66W0MTlkCWoPzrsf8SQNaY16lccFh1EBAaxiVFF+pXQMBrWgZnaiBgFYnar1P7hnQ6pMX2WOPEcGlPfbCuqm4EVzaTW9jcMoS0Bqcdz3mTxrQGvMqjQsOowYCWsOopPjK0D6tyPIQraRdNRDQaldN9+F9Qmn14UvtgUcKaPXAS+rWIga0uvXN9He5Alr9/X5b+nQBrZZWb1y8Tg0EtKJpNF0DAa2mqy5OHEUNdA20yiYJ9bYfk/+65GC3RddIDxshOJzrXj6uV2t/wpFeuxe/L62LzRFsjNDsLi69Di1tQn5/+dbtnVjrsFmENqKORtruXNs9bHWl/bpH2SOyF9tMs2WWRkhd6NvqYqT1WH3frgkutWfdU089lV+yh6w+NBx769ntJu93Nskkw65D17MJgJ92LdHZfFzPTiaDdnjp6vvpp5/Oe+aph2aOXg8u1ZGee+65JB8ciNc6tDU7/agjbWckhx2atLvpppsu75RjoHQNG1EMwqG/lc10bX6jb6uL8vz19gcdqm66Blr2Szz99NPzhp/2Uaw+bM64+OKLp4UXXjjNP//8I3rxGs61116bt/lSaS+//HLe3NOWV3PMMcdQddRXf7eDjv0p7Tbss84666SVVlqpqWfsdWj9/ve/TxdccEHeRQq8qg8DI1jNPffcuZ4AfiTHVVddlR588MG8pZ4Oq20vssgieaszMOznLb+oV4OBNnbHHXdkkeB3oD311FPnDX4XW2yxNOuss46kSvN3uwZatgP69re/nbcgI6NBiqT2oFQBaq+99tpp9dVXz1vPj8SkYQbZtv7JJ59M0047bYaiRqQhapD9fpTRTsOhrq6++uq8qa49Kvfee++09dZbN1UFvQ6tBx54IB1yyCHpzjvvTM8++2zuTNqdw6Bm92qb79puXj3ZxXkkh01kf/3rX+fNVLVj11thhRXyTlXM8n52TWgbBgP7oV555ZV5tyaQ1vf89P9tt902LbPMMuO3QBtu3XYdtGzdjb5zzTVXHo1AzEPbwblZaP3nP//JndW1SHQVpoH6jAR+w63Ubvte8Rfeeuut6cYbb0w333xzrgsyfZ999hl4aIG3Qezzn//8+A1fqYNf/OIXeSv5hRZaqCloUfQG3DIQq2+qy8DZrGnUbW2rXnlsLXfWWWflDZzt0rXppptmqwbIbLBroDAQEA7U7EhM5q6Dlk0/mYBLL710HvVsBnryySdndVAJLSYfcw+MXnnllVx3AMTnBXh+UlhyiPvOTDPNlCGF8mVHaNSX05xk93vft806UwHoVA615zt8X75jBCHza5kSRk9l9l3SmB1ffbie0VvjtZW5slE9dqcmmWeYYYbsB/F7z6cMNiJl1rouc8POykUtur7rTT/99Pk7QF99uI7nAiv7BHo+51O0X//61wceWk888USGyDbbbJNHfscll1ySNwTlz1pggQVyB/O+vFPvprQB5o52p815dw7XU8/g5KNN8JlRWtoqs9Nmxt65d+rdOMc70e4q27J36/c6e/lb9fv1zrUR4PU9qq76AF/tY5ZZZsnX0Y4MZmCh7J5T2VgjIKNszGHP5Fn5m/Wb4rrRvzyb6+lX1QfTW591Lc9uI13Xo27PPffcvMHuN77xjbTRRhvle9Rqt/WA2BXQYvpdccUV2TycbbbZ0lJLLZVNQBXj4TWeCy+8cDy0bAZrK3a7CzMrvXANAVxI+C996Uv5Oirs7LPPzhKVFF1++eVzBZHtp512Wu688803X9p///2zre3F8KsZZQFMpwYqW75rPBqfRgEyZbLAT/fW6EEHjNzDy9dwQapMGpTv8qUVM8Fzf/e7383+OqD23EwVv7/99ttzA1N2IAcmG1Qqv7JzJDsohHI9Dan60FCoVb4s19Z4y3b2g24eHnzwwfldec/qwrtx/OxnP0v77bffeGjttdde+T1qG97N3Xffnf+vjerg22+/fX4P3vf555+f2/KCCy44/p1SXdqqd2pA8069c+9UW3SOd2rAcgAki0N5DDonnnji+Mmk0vbKjtLeORMfHE444YTEb1l2OfddHyqHYlx//fUzeI499tg8ACu/TW5nnnnm7C7Qz8CGv2m55ZbLGy9r79qc9lN8f8oG5uutt17uQ9UTY9omwGu//uZ59CeA1sc8D2htuOGGvQctowMJbWv1733ve2mJJZZIa665Zn7ZlEs1tDSMZZddNlesxuM7Go1Kf+ihh/KOx4suumgeyUCERFXhu+++e/69yvR/LwdojKyg5T7g5sWoZC9NAwI+lQ+IGpBRDNx8jLj+DpQaILNTQ/I8HJB33XVXBq2X6/B/EwIamQa93XbbZfAWaLmG51cGDZlKNAIqO9BQnTfddFNuxPwsyq/cGqnRjgSfc845JzJ5jZDUGVApm+sCmY6nMw6qT8s70uYoICYK8BjYqqFl0Nppp50y8M8444zc5tQ3laETA5FBRfvSbijaAq3yTtW5d6rTvuc978nvVMcHMA5778N9imrRlikf7YdPTDvzf/dj5ruGNqBd+oAS9XT44Yfn9qaPOA+YmGjPPPNMbtfet3OPO+64/Dff2W233XLbpX60L2U0OeNZXJcpx62gnYMPX5z2r+2ttdZaue3rf5WzqyWchCpyX0rK990D+A0UX/va17ICIwZGEgbRcaVFour8ZnEOOOCAXAlf/OIXc8Wr3GpogYwOX2BkO3SOTTOKXv5ll12WJTdoAZzvkaMqSIfWOLwYLwIQVlxxxQwtDeGUU07J0OGc33LLLTPgjD5GGpWuXK6t8WiolJSOr6EzLZTXiOra/s4Pt+eee+ZyGGWoHSOMF2QGSQNyjQItz0Cl6UzKrIFqJEYkjcDzqQ8v2RZKfmpgGhQg6Vg6jnMqRz73BluNjYMZ7J2jjMo3qNDy7sDF4MRE2njjjXNHrYaWtrTZZpvltnPEEUckbY41QGEYYCgHINO+DES20yvQ0lapdBDyTsGDuvFOmWzalu9TSVtttVW+huP666/P71bbAjfvGlyV4ac//Wm+H8gW88z7NejqQ0C3xRZb5EHb/QzSwAVS2hpzltLSVpVF29UmqTTg873VVlstt1HfVUZteYMNNhjfL4kGypHCp8j0S+CrdYCMgdakxKmnnprr2yDhvsA70qPjwaXV0KIWPIyXQdZWQ+szn/lMfmBy2ksCHQ3OCGU0Y76pdKOChlbs56985StZ4ahoasNLdm+NFLQA5ZhjjsnAonbA0wtTwYDgpVI7foKZe4OfUYMyBCDAo4aoqVtuuSUrK8DS6DVKDRwoPINGbyZU4yzQYloCFWWngVJHRkINXJl1DtfR2DUWz6x8rumZSXWNAPyK6aBBFBMByDTUVkCrF7M8FGipH35No35RxZXmIX+odub9Mc/9m6lF4eiMZc9PkPjmN7+Z1X6BFgVCoXmnRfFqV96p9wEoBhJtk+Khthzep3ZW4hK1O9dR5oMOOigPnsxZkNNGtBt+ONCi+oDVoOwcyo/5y18MdNr9YYcdltsUdeSZtRft1fPoG9onH5S273kIC+oNQJUbBEFIfwEsZl69PS/dj8oEOgoLyPUv0Gcej/ToOLSYNkgOJqS3SvXxIry0amh5UJ2WeUctmH3wu+J4LzFYGoEOfOaZZ+brss39jv+LItJwvAiVDlo2/DzyyCNz4/VyNGAdkcLx4hxl2tZL1fGvu+66DIx11103z8I5yHh/01A0AiMWJ6ln0ehBjuSmDr1ozwBaGrfra9gamwYGfnwCGrjGZCQsQbY6TgkKBTcwU3YAB/xKaFU2Cg110KEFUkDh3f2///f/cmfTiQxWJayhElrUL3eF93fSSSflNue72lwJyXE97ZJa895ByyCkHXunlBLFpV34blHPzCXXcA8QMuA4nKPdKVuJxjcg6ivApI24hgHRPbRls53+ph0Y1JQPLFkR1HbxvWlTP/7xj3ObUhfFxNQ/DPzAwuTze+Xwf9fRlt3PoSw+2qD2TW3VUlr6m/pgASmjdg2I2q9yU4wjPToOLZVCNVEtzKJdd901Q6uMNh5UBRdHfLH7mZPUDNNGA1J5RpPi7C4VYWTU2ZlMqM5B7+Ux9zRajaUSWgBo5KBajGZlJq84M503XGgZFTlclQ9U3A8cHV60Rso85PB1AJLGSP1Rb4ceemhuRAVaTEuN32gHeDpBOYC4zEY1itwOaL0ZnEg9GHQoDm2KygGsMhA0ghYzjn+ztKPS5rQN74RqBy1w0Ca9UyDxTpll2kUtaFHrRelRMgZsECshAVTTcKAFWBzuykexAyULhAO++LSYmAbYMhvovtqqfkj9gRaIOR+09FN/536oPLQ1sCq+rmoAmQj7yU9+kn13gOUa7gXoI1nVUnndjkJLhZR4Di9Sh0Jzle4ADL8DLKMFQpcPsw8A/J9UBwGKozivSXWAIksLtDQcIyHVYwSohBbF43tkuPM0MJVjNPFdoyibnmSmYoajtAq0lNFIZ8TRUYxaXuC+++6bGyFoealGHp1BQ6WWmAF8ahq4DqAzONfopFEqk+lojU/noBaU3d/rNYhBh5b3YADx/pj4OjSVa9ZWJwUYh/amjRkMvIvNN988d3xq3PvUeala/k2DrQEOsLRdcUigRfUbZLRpJpHBxky4d+6d6uwGLR/qix+qrNDQHsFCO2TuOde7Hym0ygoI19OO+XaVlfXBZ+a+2hvfmYFaX+OGKM51IRHEAQuBu0VZDK7K5nrOBX39rzLmkYpzDoXl4zog6vvcLJ69OPrV+UhWB3QUWhoBp7XGoQLAwMNrJA6mmQamswtx8OLISiOdRkcOk8DUEjOPs9NHx3UdlYn0wAUSGtTOO++c4WZE0VioL/AAByOMn8DFfDMKlVkbZeJk1cC9NE5xDcE1wMII5uD49DcvGrQqZw89o99p6Br4HnvsMb4RgpayKF/xG4jW1rBc20sGeA0BeJgrXrTyaSAaIoXKeaqjNIJWKZ+yU7Y6ZDNHLy6YNmCpf0qD+a3edSJthmooUeoUPl8Vf4z34R3wG5ms0ebK8h4gASntg4IAKL4es5Lqx7W9U+1R+y7QorK1SYMOUGgXQOj7Dm3eewYK7grv1Xd9T7vwjl0D5Axe2oFB3N/4TPm0mHcGOwOvdmPGz6ylQU2/0NZBzQDIfQJU3CkUPTi5p/aur5ndZ4GoJwDSLrVHz6st6n+V0HJtdaUfMKsNyNqwe+tfBgPtDiypNP8f7tFRaBnNbrjhhvzxQkpwZgk0Kwsu2fYAorBsZ6MUAGgsXqLG4VydWIMqioMZx/REev4tleujQo2wZmLIVE56lQY4QKiSjcgarHsaHag019BA/E2ZKTXXMD1cTFoSnnPd3zS8Elzohegw1GO5nkagMR111FEZOhogJVimqik/gDUx4W86lefx3MqlQSqjBqOhKp/O1Gj6WF0pn45lpsgAwCfXzNGL0AICZpf4LIOODmOkL5kYii/QYKlDg4Hv8FnqdJS8NqetlKU46psiUv8mRwyIFJn3BWbeKZWhvsyeaV/MJIMq+JRBhDIrC7e1MxMArsvZ7l4sEwO9duH/ruE7ym/g0ib9TT9wPgDrQ9qI9mVQpKb0C3DybJ63xIy5Dh8boGlT1KHBm7qj8pVf+Up8GmuGQvUcBUalHWlbBgYigmmpLOqprAToWWjpPEY7leIFA0Mt4uroHty0K5+TUUzFGw1Vipfp0ABAguz00yiqgXnRRcF5ccBCuXnRIAceXqqXCyJGEOeCk8p2rtEW4IwyJUgOUFyDc9Io5SC3jULks85RfRQ1acRyPfA1Grk/4ICPe7g/8Olknsd3NSrl0yD8vURIuz9/jO8M5dhUl8qnbMquUarTZo5ehJbB0bvhy1KPOl1RN9V1UIKe1RlVbODw/rQ5Hd5RskCox2LaGRSBi/IAK53fvw2+LAuKzTtlIXinvu+jXRYfk/OocfAosVsg6p1pF9qIe/qbvqM9AKq/1cpYUXy6rqfv+J62qn1r/1Sfgy/NR1t0f+2KUvPMyucch/6lvblerSwhvqsO1Ld+VX0Aq/IDck+Zh6DlUwLrSPBaqWJUmu+QrRoYaFEjtVLYqJxK06jyOyP9fWVF1zK3hnPtejAYSVnqfXeo8tW7d3W9NesQ7WVoUSQgYua2XqYPapZvSicuqxLKUp3quq2uw6HaRqPvD/Vey7WHe41a1xuqfI360VDlK3+v1z+He3699tvR4FLKiRPTyMd2NiNWaw0SuhvZmG6oLPCzOEybUQhxztjUQC9meaBWqHY+GupEW6oXK6TTWfdKwfBNUsfMrjg6WwMdhRa/ABgx78hNplEt85AZxHnKD0MWCyEYaUK2zlZzf969F6FVJndMQjDFtCWqvdYBWpZZaZ9cF9roSBzG/fnWO/9UHYUWW5f9DUolRqmeGaaxGRmLE7Be8GTnq3RwStCL0CqTO8VnybneKK+VwVL7pOx9L9pd59t3R6HV+cePEoymBnoRWqN53ji3O2ogoNUd76EnSxHQ6snX1vOFDmj1/Cvs3AMEtDpX94N854DWIL/9UT57QGuUFRinN1UDAa2mqi1OUgMBrWgHnaiBji7j6cQDxz3HrgZ6Mbh07J4+rtSpGghodarm++C+Aa0+eIk9+AgBrR58ad3MyqzLAAAgAElEQVRS5IBWt7yJwSpHQGuw3veYPm1Aa0yrMy42zBoIaA2zouJrE9dAQCtaRSdqIKDViVrvk3sGtPrkRfbYYwS0euyFdVNxA1rd9DYGpywBrcF512P+pAGtMa/SuOAwaiCCS4dRSfGV2jUQwaXRMjpRAwGtTtR6n9wzoNUnL7LHHiOg1WMvrJuKG9DqprcxOGUJaA3Oux7zJw1ojXmVxgWHUQMBrWFUUnwlfFrRBrqnBgJa3fMueq4kobR67pX1RYEDWn3xGjvzEAGtztT7oN91TKBl/zj7EtoA1OaMttS2geigHDY+8LFTS9lBdxCe3XZc9qS8+OKL86a3P/nJT8ZvLFrr+e0f2OiwG1Ojo/J8G1TYdNRGvOecc07eUNduzINy2DDYZi822iifZvev7LU68+5/9KMfpcsvvzxNMm7cuDeaaVS2WLJtth1lbdlub7hB2h8OtO3uYmcXOwlrPIPQgIDabkr2pbQl/LrrrpvroN4xEijVukbl+TqsHb5tBQ+WGrIdkQflsJOVdmeHINvqlW3nB+H5veuyI3fT0LJtuAZ066235p8q0WdQjvvuuy9vd25vvFlnnTVvODsIW02R6RoQhWmXZluvN9oXcCyh5d5g+dhjj6Vrrrkmw9OAMSjHc889l62bD37wg2maaaZJH/vYx9Kkk046KI8/fuvBpqFVauqOO+7Ikr3edthDbbCq4TU6uvV85tGZZ56ZNtlkk7TYYovlhsRMrD66tfylnM3Uv+dkGlLWTz/9dN137x5jCa1SZmrDhr8GTpuv9mL7aab+H3rooWweqfcZZ5wxzTvvvGmyySYbmOcHaP1p1NCyA7QRsN4x++yzN6xUo2ajo1vPP+OMM9KRRx6Zdtppp7T00ktn/1YtcHdr+UudN1P/zGCmic/999/f8P21AlrMxNdffz3x8Tz66KM92X6aqf+77747nXXWWXnXa+2KygfwXuw/zTy/wTL7j5v1aZWbjqWjtVblt6LRV96n2fKfeOKJ6ZBDDkl77LFHWnbZZfOIrxNVH91a/kF/f734/ATCqaeemqabbro8CUHhP//8820fNMai/4ym/gNaTc5uBbTebHbNQn80jbbTnaZT9w9ovVnzAa2A1sCN1J2CTq2KHgn0A1oBrVEphVBaobTarTQDWm9B6416035vDQsjGQlGO5L00vmXXHJJDnDk01p99dVzgGWtqf+ov7ELLu0ln2crzN/HH388x6gJdZhlllnSxz/+8exPbXT0Y/ubJKA1/IjsysYR0HqzNmKiobn2U9rSSOovoBVKa1SdLqAV0Go3tANaAa2AViilnlKKAa2AVtugxW0ohstPwXGVy31GYh4Muk9n0J8/oBXQaiu0XnrppbzcyZqxSod9QKt9PqFeh15AK6DVUmhZkf/yyy/nDBiili12BStRzFNNNdX4/hPQCmgNd/YvoBXQaim0/vznPydxNbIRXHfddUkqnxlmmCHtvvvuOStEM7NHva4UovwT18BIBq2A1lvQirWHzcUR1QoulV/LxyJe6XpeeOGF/FNjs8B3wQUXTMcee2yab775xrfefoyjqeyaI+mUAbXGUIvg0oBWroFmoVGgtfPOO6clllgim4Ig9cwzz6Rrr7023XPPPUlqYtkfyrHQQgulI444Is0999zjfzdUloR55pmnkfUwZJaFOL9/6k+Wh5/97Gc5uFQbigXTdbpGjJS1fS6g9cMf/jCttdZa6ROf+ETSoABL6mmfV155JQOrMm2PKOZtttkmm4nlkNSu0dEoK6jz4vzBqb8nn3wy3XzzzclAtPjiiwe06nWcgFZtaJ1wwgkZWlSWBIAak8R0jSACbpb8yPYZR9TASGuAmuduoLCWWWaZNOecc6annnqq4WX6sf9GlocmszyA1oEHHpj9VNJMmyVkHsqmWe8IaI20m8b3K2ugbGyx/PLLp6WWWionYeSGaHQEtGrUTrM+oXKpXj0ftA466KC0zjrr5MWrpLudiexUU5zw1dlM7VZkgXXl7OGzzz7bsNHxXzQ64vzBq7+ZZppp/IYevdp/RtP/Q2k1qbRqzR4C14MPPphuu+22JJ+3mUTxWiWH/qKLLhqzh1UEHsROV1kF8fwjn70PaI0htOTr5tMSo0UBPfHEExleZgjBy+xhhDxMSK3otCPvtIMOvUhNM4LNQisby1BZHgST/upXv0o33nhjhpb/f+QjH8mzh5V79fWjz2HQO1U8/9s10IpBKaDVImjZMcb2XAIC/aS4qC07qFRuahvQimU8jXyWrej0lffrxfYX0GoRtCodjbI7WH/ItyXcoXIvxF5sNL3e6KP8b9dAL7a/gFYboDVoU9JhHrXWPBp06Aa0AloNQyrCPAlHebcNugGtgFZAq0ENBLS7D9oBrYBWQCugVbcGuhHaHYPWu971rrzAWDyT2CYza7UOEeaNDtsoNTpadb70M0IZrD2cffbZ0wc+8IHkmaqPVt2/3KdTz9/s/SeZZJJcT8I+rKFbeOGFa9Zb5URGt5kng+5T6vTzdyS4VDiAaPGrr746HXLIITmGqdGavYZUij/2TA3IeGEmFbjs13fAAQfkwaoyfU/1w/Ti7FanO3W/378j0KKsbr311rzkhRKZccYZJwi47JleGAUdUQ1I10NZ33LLLTmdz3777ZdXD1Sm7wloTVgDAe2J4/jaDi0NVL70k08+OVn2Mv/88+dMCXPMMceIOkB8ufdq4OGHH0533XVXDriddtpp0/bbb58XmYf5V78GAlpdAC3mgCwI0rpMNtlkOeuB5S18QnH0dw1cfPHF6bLLLkuzzTZbTjnNp8U3GNAKaNWrgVrQbrvSMtrKAXT77bdnk3DbbbfN8KrcC7C/u+7gPZ2Biqo+99xz0xVXXJE23njjnHnzox/96JDpokNpxDKn6h7TNmhxwDouvPDC7M+SJ8pou/TSS+ckenH0bw3IlS9tD5V15513pq9+9as586ajG6fU+92RXfl8vVj/bYOWGUOzRD/96U9z5oNNN900yS9ltLXrchz9WwNMwF/84hd5RyKLxVdeeeXxPsxe7DS93ul7vfxtg5bRVlzWBRdckB555JG02267JdK/VmxT/3bfwXoy6lqGCyl6DFaf/vSn04orrpgzvU499dShtEJpNqW02xZcClj33Xdfkudag11ttdWStLFiduLozxqgrs0UcweccsopWVl77/yXxYcZPqvwWTVq/bWUeFugRU2JHufP+uxnP5v9WKLIK/NK9We3Heyn+vvf/55uuumm/O7Ba6655srhLeEzersGAtojh3bboGW3GibCDjvskLbaaqtsFsaMYf9CjWn40ksv5fTSgLXkkkvm0JbJJ588oFVRAwGtLoQW08DMkT0BRUPb3HSFFVbIZmGYhv0LLdHv9uQ76aSTEsVl1yJugfe85z0BrYDW+BpoBtotVVqi380UXnPNNXnN2bzzzpud7xH93r+wKk9mskX0+x133JFDWlZdddWJVJbvNtNow7wcbPOypdASVGg7reOOOy6nGTZj6KcdmePo7xoQ/S6Q1EyhIGJrDatVVkAroN3MoNVSaBltQWvcuHF56Ybo90knnTR8WX3MqxL9/vOf/zxn8RCTZZNay7Rq+TCbabShtEJpvRmqXudoJvivMvodtDhgRb9LR1JrtO3jPjxwjyYejy/roosuyvFZG2ywQXYL1DsCWiN3RA86tFsSXGpEffe7353OO++89MADD6RNNtkkJ3uTsC5mDPubY9Q101D0+/vf//609tpr5/CWsRwUK6/VzKAa579dA71Yfy2BluU6IqH5NKQe2X333XN8TkS/9y+wqGumIce70BbuAIui7apdot9rPX0vdpqAXmeh1xJoiX4XUAheGuwaa6yRE/1FiEP/QqtEv0vwJ/pd2plVVlklQ6vRYBXQ6r6NI7rd/BxzaGmglutYIKvhCioU4hDR7/0LLE9Wot+5Awxa88wzT1bX4bMKn9VY+8zHFFqUFF+W0faYY45JX/nKV9IWW2yRfxe+rP6FFtNQ2mTR73/605+yWVii3wNaAa2uhhbnq6ykot99REFH9Hv/wqo8WYl+P/HEE7Mvk/N9qqmmyjPFAa2AVtdCi8oy3X3ttdfmMs4999zZnxHR7/0PLTOGd999d47JM2Mok4NstI6AVkCra6HFBGQaHH/88Tmx3y677BLR7/3Pq/yEYrIs1RL57jPDDDNkl0BAK6DdikFrzCLiZae899570w033JCnu+20Ui8Kutm+LLc8J3/loXNYFuSeUjhHvvlma3fk5wlxeO2119LZZ5+drrvuurThhhvm1EPi8Qq0YnYwZgcbtaxmoDZqaJX8SHJlST8z3XTT5W3BlltuufENd+TdofYZRxxxRDr66KNzeuaSJQIYrWdcb731sgNYYsESdV8i82uFWpS/uVP5e73vV//e/yvPL6UtZWp0X9+td34pi+uUa5TNTcvfKn9fXUvtzpzBl/X000/nbLSWau2zzz55trjyCGgFtLoOWpbniNExW2iHnS984QvZl2WB7FjPGIKW/RLdkxkyxRRT5HQ3Phy/qL3++uvn38uQKp+TTi5WrDJWyISBvzkATo6nkv9JRgL/930Q8Gy+z8Hsug7n1toV2XlCO8rfa6Vicb6dacr9q1+oc4DYPe267eP/fEXl9+W5qs9VB9X5qsZqwKh1Hb6sSy65JJeRwl199dUnin4PaAW0ug5aVvFL8nbWWWel3/72t2nPPffMSqsV0e+gdeaZZ+ZZScuC+M6sb7v55pvTCy+8kDNjyiQBQP7/4osv5n/bGNR3p5lmmvw70/N+ApJyluVFVAM4+L7f+ZsdsCkKppDlKEBms1FxSQXK7gGS/g6o/m4XbWvugKTsNiRVD9iZYRXP5Jyyu7J7ASgzF3isJHBf8Hrf+96XYShA13Vtw+Y61eeKjZp55plbyal87RL9bpAS/e6+yy+/fC57dfR7QCug1XXQ0iEt1zHaTjnllGnNNddsWfQ7aPGfiP2Ssnn66afPDmCjPUjpNFtvvXVeSmK7KhAAmX//+995RkvGAWV97LHHMpBeffXVDJ8555wzwwq0mJ46nmSFlI11dADHRwOWDuXwu7LBLPi5jmffbrvt0uGHH54ef/zxtNFGG+VZVDFLDuCjkqQgZk47h4JzUHFMazDmo7vyyivTyy+/nIHlO8rk+mZoZU+g1sq5IOdcKpdZ3uoDMNW3wYLyFeKw+eab57IWX1YpQ0AroNVV0NLxzRjKl8UBu8QSS+Q0JODVigMsTj311Oy7Aijq46GHHsrKgzriiDdz5XeUDBVIFZgkEJ1PDVBZ1AvYOu/BBx/M5ygzwFGNYCEwFkiOPPLIDDI7yay00koZFt/+9rfz7yhKqXaABIhAZa+99sp/NylhoTi1RbUBKGUGXMwqCpFSAUpA8jy+yyfne4DgumWFAUC5PuUGtsD8xBNP5HM9p3P5k6jNVh+c7wKILdVSfgn+DAq1joBWQKtroKWD64hm9A444IC8KNpo28ro9+KIr9zNRYVQGuuuu24GiMkAZpPOTI35N9VCvcw666x5PVyJHbv88suz4qGYAE/HBwtK5rvf/W4GxHe+8538fbsiA4u0K6BEnVF8fGvSSfsdaBdoMRF1ZOeW6HAQBFp1BKYHH3xw7vzUmM1Llc3vQYF5yBQEuZ/97GcZEGD9uc99Ln/vRz/6UVaZzvWcfteu/SMNVKLfDQDKtMACC9SNxwtoBbS6BlrUilGWMmEKmb2jZAClVQuji9LSSUEDmHRUEODvUZ7TTjstm4OUkw4NrBQJWPD3OBdomHTnn39+NjdBhV9G9D6QWfDLPAQ6MUj26ttpp50yHMFjONASaFmWszCbmFN+uj94Uoa1oOX61B91SA0yga+//vr8bOAgJ1knoQWkIC36XT1TpMpYT10HtAJaYw6tcePGNUwCWCuOgnqxKJapBl5MJ76YVke/g9Y555yTttlmm+y7qQxiVDE6CAUAEMCpXMDj/5QUWAAW2AEdBQZK/u85v/jFL2afl7AKPiJApCrEH+mcHONMusMOOyxDzq5COiwoVistCmqRRRYZD1YQ4wui2JjS6qoWtPjQmJomNYRyuAb1aIaUEuw0tMBU9DtFqk6XWmqprHDrHc3E4VReK86PiPrqttXUgmkmC2f2QQcdlBXDzjvvnDt5o8Y7Fn6WoaBlVk6Qox2AlI8iAS3AAAk+KKoQdP0fCPi1ONXN/IniF7xKffFJeU7ncMBTXq5ro46rrroqd1bpo6k0gKmGFp8VHxh1R4Uw8YCeX4rviWqqBS3fE6DLnwWwfHGXXnppLjeAddo8BHl1DNbA7dmqne8BnbdrIKA79tBtClqAwJel8er8X/rSl/Ls21jHZVWD7owzzsj+Jil8KTvArPTjlIW7VA7VRWkxD5kzOhgAUQl8MfxLZjw5tTm7ObP5oJhhlI6ASSqSMuJvYmpSYXfeeWf+Dv+VcohPcv2jjjoqX5+fi1KzE417UktgrjyuBzqc5VQipao8FKDYNuak6/sdSDkPTJmMZh351Dw3ExPcOOOdq2M4t5U+LaYgX5vQFlAVD2fHaHXZ6L1Hpx37TlvZLwbR/B4xtDiKdWidi1lFMfBltSIuqxpaTBIKiGmos/L51PKf6eQ6vllAB4e6+CkQA1xAYNJRUq6hw4MDnxXV5Tv26/N3cWfAzB/FnGQeAbTnBi6HjBb+ZuaP+ebfylAOZVQGyola4l9Tj1Qbx74YMoqspCV+/vnn8zWAyr3KRxn47jwL1UfhOdd9ndvKQcOA4DltWKGjfPOb38zPP4idZtCh0ennHxG0BEPyy1ASZscoDSMpU6GVHaZUUglH4EsBmHrKAqx0eNBxABNogAVHMnXl43lcgxpSfv4rCtKSFGrKczF9wcb3dFrn+7dAVec5xFv5G9UFIszAAsxSdmXwd+rQv0HL81AvZi/9rUTcU2SuJ8zBYODjnj6+51n46ZSl8txWTYB4Bma0SQohH8rAzKX8AlrhaB9rR/tQ7oURQctoq7OcfvrpWamY3jfqt0NljYVPrNE1QE7H5PTmj+Kj82xmRQFqUA9wZRryC4p+L7sqUZ/gGdAKaHU1tJg8fErUAQcs5zQV0soRvl2w8EwUEpNLjJSZOiYoYDVyNLerfJ26T4l+5+cT/Q7iZlmZrOoloBXQ6kpoGW3FNXHAypdlyt6sFh9Rq6Lf291JqQkmI7POT36iRrvItLt8nbofc5DKMmBR1zYpqYx+D2gFtNoOrTdq5VipKIVGyd/DD2O28Mc//nH62te+ljbbbLOWRr93qpPGfSesAX4+GTyEYBiomM2VmSRidjBmBxv1mVYMasPKp8UxzGQy02V630LgVke/Bzw6XwMc/dSV6HeTFtwBlHXlLuEBrYBW10FLvBEntaUkFJflM6btWx393vkuGyUQ3mE2lVtAzJgZQ8G6Q83uVP69FSNt3P/tGhjEQWNIpSVC3NS80VZA5I477pin7cvGBdG1+7cGRL+LJRPGIfyDn696UmIQO01As7PQHBJadtdhGgpmFBX+5S9/Ofu32hGX1b846O4nK9HvZUmRPGSCV2vl/A9ohXnYdeahBcjW9AnMlA/eMpRWLhfp7u48GKUTjyf8wxpMKx9MupgprhXaEtAKaHUNtEr0+4EHHjg+9Qxo9Utc1mDgp7mnFGRrnaXQD053aypL9H/1FQNaAa2ugZaZI9PdluxYC7f33nvngMt+iH5vriv3/1mV0e+y0VpfCVhCHEqe+4DWhDUQ0G4/tOsu47Ghg7TF1r+Z5paehSO+H6Lf+x8/zT1hiX7nfBf9bvG3PGJmDOutCojZwQgubdTaWgH1mtDiszLVLY+TgEIR8NKp9Ev0e3Nduv/PEv1u7aUZY8uZpMux6W675X/MznV2dq7b638iaJXod7OGNnWwAacNGsrGDP3fdQf3CbkBmIVcA/J2iX438RLQql8DoTTbrzQngpbEeNKimDEUDQ1Y8le1Mvf74GKie54cqOQZE4/HtyWQlLKmtANaAa16NdAJaE8ALf4qmShFQIOU2JySz7x7uleUpBU1ULLR2uGH450PUyaHVvgkKsvfiUYf93+7Bnqx/ieAFmcrB7ysnaKfd9hhh4h+bwUhuvCaot9lhmUSin6XftpMcUCr/bNj3e5T6jT0J4CWoEIZOzVeyd5Ev4cvqwsJM4ZFEv0u86r8+967zThkJDVjSG0HtAJa3eYemABaUiiDFvNAIKn9/mK5zhgSogsvVaLfbVghzfSmm26adwl3cBcEtAJaXQct+bRK9LsdZYQ68GdE9HsXEqYFRRL9bhMNjnjqyruXsbUcvejz6LT5Evdvrc8sL5i2XMMuNLKSUlr/v73zgJGibOP4c/auiAUVC/bePhUVsFck9oINe1cM2CKJscRIjL2AGhMjduwN7L1guU/sYu+9n9jQwJffw/febY7Zudu5nZ13b/9vsrm7vdmd2Xfn/c3/qUOTP4qjlf2eAyUieUsihCSTcrs10hy4SIU7d9P7XdCaPgOCdu1TGjqCvkOLVrp0JcVUUPZ7JFTJ+TAAFmVa9Ekj+33w4MF+dyXUVmmTPy3a+BZtozvqm6ZMmTKNExeVxf3/aPCHylL2e87UKPjtUdfc7JX7SE6aNMlvWDFw4MAZjkrQErTSTtUifJ5NLS0t07j56tlnn20jRozwVsoUx6r9TMFUyXn3NHbklmDAixOPR1I3WkFL0IoOWmPHjp3GlRbfBiZC//79BaxOAIPgBQ/8fvUWYeUmtuTjcbdo+qQNGTLEevfu7b+3H4KWoBUdtIYNGzaNG1dQLEsbEm67rtHxDND9gpKn4AOqp+4X5GUReKEwmuZ+oZND0qcWtASt6KB18sknT+Nef3SqJD+L0g2NjmeAm31wt+1evXr57ezryZxGIfI9k0BM1BDTsNT53lH0ptEdwfr8bTNQiE9r1KhRnvJAJClplIa/k/4P8NJGd309CoQ2Lv369fOSp3K3j4z183OB6tu3r/fJSrv1ZREnpaBQLBRin/+mCRMm+P1ap06dmsgeulemjYkTJ6b+v7u+fsyYMXbJJZfY0KFDbcCAAV4Kg4JpP2L9/Jiz+OMwEWOT/7EvGinRthkown1QtnNpOCxdaZPLOGjhcv7559vw4cO9w2c5aGn+VAaTdlEoYtHXO3QFrf9mc7QKWtNPfS26bOdPAIfmr/L5E7QELZmHKTMgpRyfUha0BC1BS9AqOwMxQlvQErQELUFL0GqE6I98WvJpyadXjE/TuzwoulF+Bso5Su+77z4bO3asRw8HDRpkPXv2TEzQlKO1ckdrvUe3dPz5pkQIWv/J5mgUtKafmDH6PASNfKFRtCUlaAlaqT4tKUUpxbQTpIiLlqAlaAlaKTMgaMcHbUFL0BK0BK2yMxAjtAUtQUvQErQErUZwhMoRL0e8AhHFBGKktKS0pLSktOpLaTU3N6fmaRURHSg6pNqZ/Su5VMmlSi4tKLlU0MoWHRG0BC1BS9BKlKixKj1BS9AStAQtQSthBmKFdjjUGEPinTHvdfz1e9FRlwd1eUh1xAua2cq8wqRq/qo/f4KWoCVopcyAoFN96HQ1JUrQErQELUGr7AzECG1BS9AStASt+oKW+mllk7/KiFdGvDLilRGfSPtYo1OClqAlaAlaglbCDMQKbUXHBO2ioK3aQ9Uepvq0BM1sFRPKA8svDywKaE2dOtXCI7Ss529uM//aa6+lLqo111wz9f8d3fY96+vHjx9vt99+ux133HG23Xbb2YILLmizzjrrDMeS1/7Djjo6/rfeestmnnlm37ypqan1+MLvMUaHuhoS1+vbZqA7XnSigNbkyZPtt99+s5aWFpsyZYrP+A8//GA//vij/0y798YCCyyQCq1ffvkl9f9ZX//888/b448/bgMHDrR1113X5plnHptllllm2Fde+w876uj4Z5ttNgcq4OL4+DnTTDP5oyh5XzpJgma2QFAjm+eFQAsF9fvvvzuouIvNzz//7MD6+++/7d9///XvA5DxQHF1cMOgVCjl9c933nnHVeBaa61lSy+9tM0xxxytIMhrn1ned95557W55567FVTAijnm53zzzWfrrbeeQ23OOee02WeffYZddMcrtaDZNgP1eNEoBFp//fWXffzxx/b222/bG2+8Yb/++qv9888/Nv/887cunEUXXdQWXnjhVmWQZcHm+Zpvv/3WvvrqK1tiiSValUyp+ZXnvit572+++cbVKhcKYMUD9cfFYLXVVrMNNtjA+vbta0suuaQttNBCgla7GRC04/Pp1Sy59LvvvrP33nvPvvjiC2MhobQAFSoKlcKVfq655mo1sQAYSgBFECMM/vjjD/8MmIUcf4zHyPrjgoCiBVrBTxie45jD/KKyMDVXWmkl/8n2Mh+LCelLCaYrwdyhhaP4zz//dFWFD+jVV1+1r7/+2tZYYw1bZ5113Dwpd5WvRFFo287PAGb3999/b2+++aa98sorNmHCBFe4iy++uG255Zb+fTAA2vrrr5/6xlIi8SmR7g69XKHFQiCi9sQTT7gpxSJYbLHF3KTC9MMcwZ+Cwkryp3R+GWrLSmYAExH/IYrrp59+cvOR74fHl19+6WY6Fxv8jZtuuqmglTIDgnbtoZ0rtFgUmIIh7L7ccsu543rFFVd0SIVQfCULTtvmMwOffvqpvfvuu/bCCy+42durVy/Dr9i/f3+/uHBhSRpatLVftKXfQyPOf27QQlU9+OCDRpRtq6228iv3Ukst5Sc/YXj8KbH6gfLBQtzvin+RAAn+L0z4cePGueJaZZVVbLPNNms1Gdt/ikZcNI0OjaI/f1WhBYQwBzEz8JUArh49eniEaplllvFFIFDFCy+CIjjrP//8c//+PvvsM4cYvkcc9H369JkhF03QktJKO6PzSKmoKrQ4eBIYOZFvuukm23vvvW3nnXc2coVQVxr1NQNk/T/11FMexUVx4aQnWlpq1kn3zv4AAAx1SURBVAtaglZdQ4v8H3wiOHoxBckUX3nllV19hQzs+lq2jX20KOb333/fHnvsMb/obLHFFrbsssu6vysMQUvQqjm0qtVPizwsHLl33nmnO2732msvd+SisjTqdwaILlJjiclI/hbQ4oIURh7yv2ififbfNgMxXpSqlhH/0EMP2csvv+yflkzrbbfdNtrSlvpFSO2PnFpQFNeTTz5pY8aMcRNx++23F7T+PwOCdu1rJ7sMrbXXXtuzp7kPIEmK22yzjfFFktaglIbaQ6bae8QxT07Xs88+a1dddZX7tgisEGChikGLtvaLtvQ7bsT57zK0UFVEmC699FJrbm620047zbOok9q0VHtBlXs/FhkP/GgEBsgJC5ExlAMLkYGfRgGCzn0rZM/fddddPnchFQI3QCMumkaHRtGfv8vQws+B8x2HLSf0vvvuayussEKhjndMVR6oAaC69dZbuxrEzEENkvWNSthwww1twIABnVu1Db4VZT/UjjKvFLnvvvvuHmQRtKS00pZGHj6xLkOLhMTrrrvOkw8BxMYbb+wO+CLH5ZdfbqNHj/bjoAzlmGOOMQIFL730kkML53Lv3r3d71bqnynymGPfNwqVIvFRo0bZvffea4cccojhGqB2NC0ynMdJW/SVXvtvm4EiLlpdhhaq5ayzzvJoITlZFN3Sv6nIAbR4oAKB1gknnOD5RjfffLMHB4iAbbLJJq4USiNhRR5z7PsO5vXVV19t3NSD73rVVVd1/1aaK0DQUkpE2rmdBXpdghbZ7fg6LrjgAjvqqKM8mRRgJXXwrOWiDNAiKZJeUagCco1IxyDXCLOQLhMUBAMxTB9Mx08++aTVF4a/BgCTBc425J5R3kJxMUXeFH3zf9QHvbWor+T9cFQzBzzPc2zP7zy3yCKLuBolDQQI8H+gz0D58T8G+W40GKS0hveMqQsGfi3mkgoHmh8OGjTITe1yQ9AStKoOrebm5mlZ3pR2M5R5PProo3bDDTfY0KFDHVoxjAAt4AAIaIn84osvGi2Shw8f7rWQAA3oYt5SsoJfDjVGUAHlQPQT04f+73SkACCYnEAaMGEG8wBYBCBIB2Bf+PSAGoXit9xyi+eu0ZmV51ZffXWfIxY7YMesfvrpp33KqO8bMmSI//7hhx/aFVdc4S19Qu0fr41hYF7zAPQUwKNW06CV5Uoq86tY8yv2+c9cxsPiZgGz2MnhOfjgg22nnXaKYV25aXjZZZc5GFBMyy+/vPeeR90cdthhttFGGzmYAA4BhFtvvdUmTZrkIOPBIsQHhjpiW0wgFuc555xjEydOdOfz5ptv7qYnTQ2feeYZu/jii70C4Mgjj/T34kGxOJE2FjdO7AChfv36+es5RhzbDMB67LHH+u+8duTIkQ5UwEkgAf9RDAMnPOoJ0GNaMzdp7gBBS476tPM2ixLPDC1MGNQLZgwN/lAQOLZjGECLFAwGcKKzBGYWCge4kpKB85gJozHhPffc4+1YAAdmGikSgBiTEWf+jjvu6GYQ6Rx8ZgqIAQ9mJg0NUXAAiOeOP/54u/vuux1u7APYEKEEbEAMEO2www529NFH23nnnWf333+/HyfAP/HEE/13zEb2BWiBJsECgBjDQAXynQNbynkwt6lHLDcELUErGmgRgWMhAix6Me2xxx6eLR3DKIVWaCmMqYgfikgiECE/64477nCzDgDTxQClwzaYgoDnueee8172fLbDDz/cQYIJCfxQb/i7UJyYgDinMTsxk6+99lpPC8DEZNGiltiG54AecB8xYkRdQguXAJ8D/yBmM+ZzWqmWoCVoRQMtHMyPPPKI+19Y9CiFWHKegnkImDAPMc8w41BORDmBC454Fh5Z3gzActJJJ7lzHTWE+sLhjL+K1wA0oEUXVrbBNEKV4WT/6KOPfC6oBuA+iKg8lBYND9kPfiluh4YqwxxFkR100EF20UUXGZ0U6klp4atDMV5zzTXupyOKiEktpZU8A4J29aGd2TzE54Npw5UXXxFXXEyZGEZp9JDmgywslNCNN97oJh3mFk7vhx9+2Ajhk3jKyUVqBEqLbHpggulIbhdKC4UWoAWsiJ4BLszKDz74wM0lfE9AC38UzmpMQ9QW27IPHswVx4TjHZOSRokMTFD2H8zD008/3c1DjjfcWzGGuSWogGrEh4e/DqDzU9AStJJmIA9oZ4YWygG/DycwCmLXXXd153IMoxRagPSII45ojXLinEdVoZxQDA888ICrH/wzOOnJ4WIbAAd4MP92220323///R1aPIeCIpWC98GZj8l35ZVXutIEWiRgotDIYyIfDLMZPxD7QaECoj333NMuvPDCVqWFb+jAAw/06WM71BppFviyULHsL4ZBigY+N/qlYR4CVCmt8t9MHou2dG9ZHNn1/vrM0MIkRIWQu0QUcZ999nG1FcMAWoCD5FIUzbBhw9xcwxzEB0e+FICgoBuTEUWFmQd0UFpED1FamJSoJD4XUAFawAgQoqp4Dn8e8MapjoMfBzv+sNdff93zuwAb2wE2YIR6Iuo4ePBghxZqlecAXIA+FwGepywK0xZVGMsFAVUJgDGHuUkJ8ytHvKBVS6WdObkUZzU3ruCqS64RUTlMnBhGKONBPbGoAAnKEMiSHEmOEQoGEPCTfCqggunDCHdhBli77LKLm3OArhy0cNijtFBgwJDeU8wLMMM/hqMaMxJFQm4XcOSGEeR9YbZiaoc7PrN/IMZFgQH4Tj31VK/1i2GE244Bb2B1yimnpJqHjagE6l3JxH78maEVbvyJgiFJMqbkUtqo8Ag5Uji+Q18oFhuRT0wbYET+FX3AyKMCZsCYiCOwQHWhngAWTn3UF0ACZkQbKQwHdEQYyVdDebA9+Vg4rFEkLS0trecAyg9FhXoiyx3YAbdwh+2wIWYhZikOfv5/xhlnRJO4i3nMZ8UsJo2EvLS06KGgpYz4tIttFvO5qampKTUjPoare2eOIbSb6cy2sW+DqQocMRGJ0qHwMCdjGAQOUJCAiigqvrm05FJBS9AStMrMQHeCFmoP8xBVQ0eF/fbbz83cGAbNHjFpSbZFpZIRn9aTTNAStAStBoAWAAZcOL0plyFySOpEkQOTFf8cAQ6gRfQV8xozOa1DraAlaAlaDQAtPmJoczx58mR3eKcVJdcCZvjdiKbedtttrgBJAaFAnFy0tHtZClqClqDVINCqBYgq2QfpGnT0wAFPkixmIT6tLI7U0v3q9dXPGI89+tfV779QRzy5PiRekrB4wAEHeP4SrV2o8yN3qpLRnXxalXzuWmzL3FJnStkRKSJ8T0RXScIVdASdtHMwD6WdGVpnnnmm5+iQJgBwAmQoi6HpHoNEztAHqv3zpEiQ9X3uued6ZwQWBQmb/H399ddXvBYFrYqnrFMvIFWEUi3SHKjHpNibfDzSSeiGkcdJ2dUrsV7fNgPd8aKSCVoAC0VEsiaJkgFaPE8HU2roUE90UCBETtZ50vPkOwWlRWY5ZTWU0mQZglaWWUt/Dc53ophcUDAP+Z1iczL8wxC05LOqts+qo4tOJmiFN0U9UeISoIW5x0AxBWVFp4Qw2j/P34wAwSxmYXhvQav60CIxlsRZkodJa+BCRbE4SbKC1vQZELRrD+2qQ4soF/2mGFyhCYtTS5f0fDAdyVIfN26c0dkg6xC0ss7cjK8L6Q3UlVJDSZkRWfwUxbdPJNWirf2iLf3GGnH+qw4tzD0SEDHzUFuYgIyk54PyYhtKYChxKfWDVbIMBa1KZqv8trTOoU4SXyU1mfiyKNimMwW1nO1zshpx0TQ6NIr+/FWFVqmZxwcr9WmFqGDp8xRa03cdyFEQjBMe534WZ7yg1XVokdBK6xw6k/Ld0Kaa+kvSG+gdhlpuf49DQUtKK+3MyyMQkAlaJBbSSaG0UDaoq5DGwAfBnxX8VknP0zGAREVUGb9LaXUdPJW+A6YgEUKSR+mEQc0j3wUmO0EW+tlTMF6uvlDQErTqAlqVLoxabC+llW2W6SZBRwouHqEDBpCidIif4c5F5Up1BC1BS9DKtva87EUjeQaYG+oGedBKmtIgIoPACnVFex3+prsEJUMESMjHIoFUUBKUag2ljnxmmczDGOGAmaORPAP4qughBqB4UEPIDUlwsgMunO/clIMcLBoZorDCELQELUErJ7IceuihOb1z/b8tBc2U3IQHOVdks6OqyGzv0aOHNyXE6U5jv9LibEFL0BK0cmIAakEjeQa4YS0wCg8SRLlvI/4qemIBLPmskudO0I4P2v8DZWOK0zD4Bb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57158" y="2357430"/>
            <a:ext cx="8286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 smtClean="0"/>
              <a:t>Циклическим</a:t>
            </a:r>
            <a:r>
              <a:rPr lang="ru-RU" sz="2400" dirty="0" smtClean="0"/>
              <a:t> называется алгоритм, в котором некоторая часть операций (тело цикла – последовательность команд) </a:t>
            </a:r>
            <a:r>
              <a:rPr lang="ru-RU" sz="2400" dirty="0" smtClean="0">
                <a:solidFill>
                  <a:srgbClr val="FF0000"/>
                </a:solidFill>
              </a:rPr>
              <a:t>выполняется многократно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1" name="Рисунок 10" descr="news_item_47_153660576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3857628"/>
            <a:ext cx="3600000" cy="25418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ЦИКЛ с параметром</a:t>
            </a:r>
            <a:endParaRPr lang="ru-RU" dirty="0"/>
          </a:p>
        </p:txBody>
      </p:sp>
      <p:pic>
        <p:nvPicPr>
          <p:cNvPr id="3" name="Рисунок 2" descr="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03412" y="1785926"/>
            <a:ext cx="3126240" cy="4680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7158" y="2786058"/>
            <a:ext cx="46434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 smtClean="0"/>
              <a:t>Цикл с параметром</a:t>
            </a:r>
            <a:r>
              <a:rPr lang="ru-RU" sz="2400" dirty="0" smtClean="0"/>
              <a:t> используется, когда число повторений </a:t>
            </a:r>
            <a:r>
              <a:rPr lang="ru-RU" sz="2400" dirty="0" smtClean="0">
                <a:solidFill>
                  <a:srgbClr val="FF0000"/>
                </a:solidFill>
              </a:rPr>
              <a:t>не связано</a:t>
            </a:r>
            <a:r>
              <a:rPr lang="ru-RU" sz="2400" dirty="0" smtClean="0"/>
              <a:t> с тем, что происходит в теле цикла, т.е. количество повторений может быть вычислено заранее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ЦИКЛ с предусловием</a:t>
            </a:r>
            <a:endParaRPr lang="ru-RU" dirty="0"/>
          </a:p>
        </p:txBody>
      </p:sp>
      <p:pic>
        <p:nvPicPr>
          <p:cNvPr id="3" name="Рисунок 2" descr="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1714488"/>
            <a:ext cx="3191760" cy="4680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7158" y="2786058"/>
            <a:ext cx="46434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Если </a:t>
            </a:r>
            <a:r>
              <a:rPr lang="ru-RU" sz="2400" dirty="0" smtClean="0">
                <a:solidFill>
                  <a:srgbClr val="FF0000"/>
                </a:solidFill>
              </a:rPr>
              <a:t>тело цикла</a:t>
            </a:r>
            <a:r>
              <a:rPr lang="ru-RU" sz="2400" dirty="0" smtClean="0"/>
              <a:t> расположено </a:t>
            </a:r>
            <a:r>
              <a:rPr lang="ru-RU" sz="2400" dirty="0" smtClean="0">
                <a:solidFill>
                  <a:srgbClr val="FF0000"/>
                </a:solidFill>
              </a:rPr>
              <a:t>после</a:t>
            </a:r>
            <a:r>
              <a:rPr lang="ru-RU" sz="2400" dirty="0" smtClean="0"/>
              <a:t> проверки условий‚ то такой цикл называется </a:t>
            </a:r>
            <a:r>
              <a:rPr lang="ru-RU" sz="2400" b="1" u="sng" dirty="0" smtClean="0"/>
              <a:t>циклом с предусловием</a:t>
            </a:r>
            <a:endParaRPr lang="ru-RU" sz="24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ЦИКЛ с постусловием</a:t>
            </a:r>
            <a:endParaRPr lang="ru-RU" dirty="0"/>
          </a:p>
        </p:txBody>
      </p:sp>
      <p:pic>
        <p:nvPicPr>
          <p:cNvPr id="3" name="Рисунок 2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5260" y="1749396"/>
            <a:ext cx="1628640" cy="4680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7158" y="2786058"/>
            <a:ext cx="46434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Если </a:t>
            </a:r>
            <a:r>
              <a:rPr lang="ru-RU" sz="2400" dirty="0" smtClean="0">
                <a:solidFill>
                  <a:srgbClr val="FF0000"/>
                </a:solidFill>
              </a:rPr>
              <a:t>тело цикла</a:t>
            </a:r>
            <a:r>
              <a:rPr lang="ru-RU" sz="2400" dirty="0" smtClean="0"/>
              <a:t> расположено </a:t>
            </a:r>
            <a:r>
              <a:rPr lang="ru-RU" sz="2400" dirty="0" smtClean="0">
                <a:solidFill>
                  <a:srgbClr val="FF0000"/>
                </a:solidFill>
              </a:rPr>
              <a:t>до</a:t>
            </a:r>
            <a:r>
              <a:rPr lang="ru-RU" sz="2400" dirty="0" smtClean="0"/>
              <a:t> проверки условий‚ то такой цикл называется </a:t>
            </a:r>
            <a:r>
              <a:rPr lang="ru-RU" sz="2400" b="1" u="sng" dirty="0" smtClean="0"/>
              <a:t>циклом с постусловием</a:t>
            </a:r>
            <a:endParaRPr lang="ru-RU" sz="24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1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929364"/>
            <a:ext cx="84296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smtClean="0"/>
              <a:t>Имеются 2 кувшина емкостью 3 литра и 8 литров. Необходимо построить блок-схему алгоритма, с помощью которого, пользуясь только этими двумя кувшинами, можно набрать 7 литров воды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2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929364"/>
            <a:ext cx="8429684" cy="1132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smtClean="0"/>
              <a:t>Построить блок-схему алгоритма определения максимального числа в последовательности из </a:t>
            </a:r>
            <a:r>
              <a:rPr lang="en-US" sz="2400" dirty="0" smtClean="0"/>
              <a:t>n </a:t>
            </a:r>
            <a:r>
              <a:rPr lang="ru-RU" sz="2400" dirty="0" smtClean="0"/>
              <a:t>положительных чисел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данные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929364"/>
            <a:ext cx="8429684" cy="1686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u="sng" dirty="0" smtClean="0"/>
              <a:t>Данные</a:t>
            </a:r>
            <a:r>
              <a:rPr lang="ru-RU" sz="2400" dirty="0" smtClean="0"/>
              <a:t> – это любая информация, представленная в формализованном виде и пригодная для обработки алгоритмом</a:t>
            </a:r>
            <a:endParaRPr lang="ru-RU" sz="2400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142976" y="3857628"/>
          <a:ext cx="6762776" cy="2317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Типы данных</a:t>
            </a:r>
            <a:endParaRPr lang="ru-RU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571472" y="2008206"/>
          <a:ext cx="792961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Массивы и записи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929364"/>
            <a:ext cx="8429684" cy="1686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u="sng" dirty="0" smtClean="0"/>
              <a:t>Массив</a:t>
            </a:r>
            <a:r>
              <a:rPr lang="ru-RU" sz="2400" dirty="0" smtClean="0"/>
              <a:t> представляет собой упорядоченную структуру </a:t>
            </a:r>
            <a:r>
              <a:rPr lang="ru-RU" sz="2400" dirty="0" smtClean="0">
                <a:solidFill>
                  <a:srgbClr val="FF0000"/>
                </a:solidFill>
              </a:rPr>
              <a:t>однотипных данных</a:t>
            </a:r>
            <a:r>
              <a:rPr lang="ru-RU" sz="2400" dirty="0" smtClean="0"/>
              <a:t>, которые называются элементами массива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4143380"/>
            <a:ext cx="84296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smtClean="0"/>
              <a:t>Структурированный тип данных, заключающийся в объединении </a:t>
            </a:r>
            <a:r>
              <a:rPr lang="ru-RU" sz="2400" dirty="0" smtClean="0">
                <a:solidFill>
                  <a:srgbClr val="FF0000"/>
                </a:solidFill>
              </a:rPr>
              <a:t>элементов произвольных типов</a:t>
            </a:r>
            <a:r>
              <a:rPr lang="ru-RU" sz="2400" dirty="0" smtClean="0"/>
              <a:t>, называется </a:t>
            </a:r>
            <a:r>
              <a:rPr lang="ru-RU" sz="2400" b="1" u="sng" dirty="0" smtClean="0"/>
              <a:t>записью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187</TotalTime>
  <Words>388</Words>
  <Application>Microsoft Office PowerPoint</Application>
  <PresentationFormat>Экран (4:3)</PresentationFormat>
  <Paragraphs>64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Базовый набор структур. Основные типы данных</vt:lpstr>
      <vt:lpstr>Цели занятия</vt:lpstr>
      <vt:lpstr>Задачи занятия</vt:lpstr>
      <vt:lpstr>Базовые структуры алгоритмов</vt:lpstr>
      <vt:lpstr>Базовые структуры алгоритмов</vt:lpstr>
      <vt:lpstr>Линейная структура</vt:lpstr>
      <vt:lpstr>Разветвляющаяся структура</vt:lpstr>
      <vt:lpstr>Циклическая структура</vt:lpstr>
      <vt:lpstr>ЦИКЛ с параметром</vt:lpstr>
      <vt:lpstr>ЦИКЛ с предусловием</vt:lpstr>
      <vt:lpstr>ЦИКЛ с постусловием</vt:lpstr>
      <vt:lpstr>Задание 1</vt:lpstr>
      <vt:lpstr>Задание 2</vt:lpstr>
      <vt:lpstr>данные</vt:lpstr>
      <vt:lpstr>Типы данных</vt:lpstr>
      <vt:lpstr>Массивы и записи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Базовый набор структур. Основные типы данных</dc:title>
  <dc:creator>Преподаватель</dc:creator>
  <cp:lastModifiedBy>Преподаватель</cp:lastModifiedBy>
  <cp:revision>31</cp:revision>
  <dcterms:created xsi:type="dcterms:W3CDTF">2021-04-21T08:32:05Z</dcterms:created>
  <dcterms:modified xsi:type="dcterms:W3CDTF">2021-04-23T08:44:19Z</dcterms:modified>
</cp:coreProperties>
</file>