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2" r:id="rId5"/>
    <p:sldId id="263" r:id="rId6"/>
    <p:sldId id="264" r:id="rId7"/>
    <p:sldId id="260" r:id="rId8"/>
    <p:sldId id="261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56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FF90ED-A222-4E8B-98A7-C02072C7838C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4FF190-66B4-494D-9D12-099584FF2EE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1729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000" b="1" i="1" dirty="0" smtClean="0"/>
              <a:t>Здесь купаться каждый рад!</a:t>
            </a:r>
            <a:r>
              <a:rPr lang="ru-RU" sz="2000" b="1" i="1" baseline="0" dirty="0" smtClean="0"/>
              <a:t> Мы-</a:t>
            </a:r>
            <a:r>
              <a:rPr lang="ru-RU" sz="2000" b="1" i="1" baseline="0" dirty="0" err="1" smtClean="0"/>
              <a:t>дельфинчиков</a:t>
            </a:r>
            <a:r>
              <a:rPr lang="ru-RU" sz="2000" b="1" i="1" baseline="0" dirty="0" smtClean="0"/>
              <a:t> отряд!</a:t>
            </a:r>
            <a:endParaRPr lang="ru-RU" sz="2000" b="1" i="1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641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000" b="1" i="1" dirty="0" smtClean="0"/>
              <a:t>Погляди как хороша-наша ёлочка</a:t>
            </a:r>
            <a:r>
              <a:rPr lang="ru-RU" sz="2000" b="1" i="1" baseline="0" dirty="0" smtClean="0"/>
              <a:t>-краса!!!</a:t>
            </a:r>
            <a:endParaRPr lang="ru-RU" sz="2000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62083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b="1" i="1" dirty="0" smtClean="0"/>
              <a:t>Строить</a:t>
            </a:r>
            <a:r>
              <a:rPr lang="ru-RU" sz="2400" b="1" i="1" baseline="0" dirty="0" smtClean="0"/>
              <a:t> мы все очень любим-ждём оценок наших судей!</a:t>
            </a:r>
            <a:endParaRPr lang="ru-RU" sz="2400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5365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b="1" i="1" dirty="0" smtClean="0"/>
              <a:t>Лучок</a:t>
            </a:r>
            <a:r>
              <a:rPr lang="ru-RU" sz="2400" b="1" i="1" baseline="0" dirty="0" smtClean="0"/>
              <a:t> дружно мы сажаем-витамины получаем!;)</a:t>
            </a:r>
            <a:endParaRPr lang="ru-RU" sz="2400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30542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b="1" i="1" dirty="0" smtClean="0"/>
              <a:t>Мы ребята </a:t>
            </a:r>
            <a:r>
              <a:rPr lang="ru-RU" sz="2400" b="1" i="1" dirty="0" smtClean="0"/>
              <a:t>–</a:t>
            </a:r>
            <a:r>
              <a:rPr lang="ru-RU" sz="2400" b="1" i="1" baseline="0" dirty="0" smtClean="0"/>
              <a:t> будущие учёные – экспериментаторы!</a:t>
            </a:r>
            <a:endParaRPr lang="ru-RU" sz="2400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4886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b="1" i="1" dirty="0" smtClean="0"/>
              <a:t>Нашей</a:t>
            </a:r>
            <a:r>
              <a:rPr lang="ru-RU" sz="2400" b="1" i="1" baseline="0" dirty="0" smtClean="0"/>
              <a:t> звёздочки-друзья!</a:t>
            </a:r>
            <a:endParaRPr lang="ru-RU" sz="2400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72644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2400" b="1" i="1" dirty="0" smtClean="0"/>
              <a:t>Любим</a:t>
            </a:r>
            <a:r>
              <a:rPr lang="ru-RU" sz="2400" b="1" i="1" baseline="0" dirty="0" smtClean="0"/>
              <a:t> мы играть, гулять-дружно праздники встречать!!!</a:t>
            </a:r>
            <a:endParaRPr lang="ru-RU" sz="2400" b="1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50898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Математику</a:t>
            </a:r>
            <a:r>
              <a:rPr lang="ru-RU" baseline="0" dirty="0" smtClean="0"/>
              <a:t> решаем, много знаний получаем!!!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4585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Самодельные планшеты в сто раз лучше интернета!!!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191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4FF190-66B4-494D-9D12-099584FF2EE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61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g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6" r="5556"/>
          <a:stretch>
            <a:fillRect/>
          </a:stretch>
        </p:blipFill>
        <p:spPr>
          <a:xfrm>
            <a:off x="-13854" y="0"/>
            <a:ext cx="9144000" cy="6869329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908720"/>
            <a:ext cx="5486400" cy="566738"/>
          </a:xfrm>
          <a:noFill/>
        </p:spPr>
        <p:txBody>
          <a:bodyPr>
            <a:noAutofit/>
          </a:bodyPr>
          <a:lstStyle/>
          <a:p>
            <a:r>
              <a:rPr lang="ru-RU" sz="4000" i="1" dirty="0" smtClean="0">
                <a:solidFill>
                  <a:schemeClr val="accent3">
                    <a:lumMod val="75000"/>
                  </a:schemeClr>
                </a:solidFill>
              </a:rPr>
              <a:t>Жизнь детей в группе 		«Звёздочки»</a:t>
            </a:r>
            <a:endParaRPr lang="ru-RU" sz="4000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139952" y="4941168"/>
            <a:ext cx="4896544" cy="1656184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Презентацию подготовила</a:t>
            </a:r>
          </a:p>
          <a:p>
            <a:r>
              <a:rPr lang="ru-RU" sz="2000" b="1" i="1" dirty="0">
                <a:solidFill>
                  <a:schemeClr val="tx2">
                    <a:lumMod val="75000"/>
                  </a:schemeClr>
                </a:solidFill>
              </a:rPr>
              <a:t>в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оспитатель подготовит.гр.№8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МБДОО  детский сад №20 «</a:t>
            </a:r>
            <a:r>
              <a:rPr lang="ru-RU" sz="2000" b="1" i="1" dirty="0" err="1" smtClean="0">
                <a:solidFill>
                  <a:schemeClr val="tx2">
                    <a:lumMod val="75000"/>
                  </a:schemeClr>
                </a:solidFill>
              </a:rPr>
              <a:t>Дельфинчик</a:t>
            </a:r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»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Веселова М.В. 2019-2020г</a:t>
            </a:r>
            <a:r>
              <a:rPr lang="ru-RU" sz="2000" i="1" dirty="0" smtClean="0">
                <a:solidFill>
                  <a:schemeClr val="tx2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5078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" y="3479"/>
            <a:ext cx="9140374" cy="685452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08720"/>
            <a:ext cx="2931790" cy="390905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772" y="896144"/>
            <a:ext cx="2941222" cy="3921629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287813" y="494116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>
                <a:solidFill>
                  <a:schemeClr val="accent5">
                    <a:lumMod val="75000"/>
                  </a:schemeClr>
                </a:solidFill>
              </a:rPr>
              <a:t>Здесь купаться каждый рад! </a:t>
            </a:r>
            <a:r>
              <a:rPr lang="ru-RU" sz="2400" b="1" i="1" dirty="0" smtClean="0">
                <a:solidFill>
                  <a:schemeClr val="accent5">
                    <a:lumMod val="75000"/>
                  </a:schemeClr>
                </a:solidFill>
              </a:rPr>
              <a:t>Мы- </a:t>
            </a:r>
            <a:r>
              <a:rPr lang="ru-RU" sz="2400" b="1" i="1" dirty="0" err="1" smtClean="0">
                <a:solidFill>
                  <a:schemeClr val="accent5">
                    <a:lumMod val="75000"/>
                  </a:schemeClr>
                </a:solidFill>
              </a:rPr>
              <a:t>дельфинчиков</a:t>
            </a:r>
            <a:r>
              <a:rPr lang="ru-RU" sz="2400" b="1" i="1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ru-RU" sz="2400" b="1" i="1" dirty="0">
                <a:solidFill>
                  <a:schemeClr val="accent5">
                    <a:lumMod val="75000"/>
                  </a:schemeClr>
                </a:solidFill>
              </a:rPr>
              <a:t>отряд!</a:t>
            </a:r>
          </a:p>
        </p:txBody>
      </p:sp>
    </p:spTree>
    <p:extLst>
      <p:ext uri="{BB962C8B-B14F-4D97-AF65-F5344CB8AC3E}">
        <p14:creationId xmlns:p14="http://schemas.microsoft.com/office/powerpoint/2010/main" val="2726389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198" y="0"/>
            <a:ext cx="9173198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76953"/>
            <a:ext cx="3771234" cy="502831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401" y="776953"/>
            <a:ext cx="3999102" cy="502831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10688" y="116632"/>
            <a:ext cx="68934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Погляди как хороша-наша ёлочка-краса!!!</a:t>
            </a:r>
          </a:p>
        </p:txBody>
      </p:sp>
    </p:spTree>
    <p:extLst>
      <p:ext uri="{BB962C8B-B14F-4D97-AF65-F5344CB8AC3E}">
        <p14:creationId xmlns:p14="http://schemas.microsoft.com/office/powerpoint/2010/main" val="387978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9" y="1052736"/>
            <a:ext cx="3950171" cy="526689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052736"/>
            <a:ext cx="3956574" cy="52754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87352" y="188639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</a:rPr>
              <a:t>Строить мы все очень </a:t>
            </a:r>
            <a:r>
              <a:rPr lang="ru-RU" sz="2400" b="1" i="1" dirty="0" smtClean="0">
                <a:solidFill>
                  <a:schemeClr val="accent2">
                    <a:lumMod val="75000"/>
                  </a:schemeClr>
                </a:solidFill>
              </a:rPr>
              <a:t>любим-ждём </a:t>
            </a:r>
            <a:r>
              <a:rPr lang="ru-RU" sz="2400" b="1" i="1" dirty="0">
                <a:solidFill>
                  <a:schemeClr val="accent2">
                    <a:lumMod val="75000"/>
                  </a:schemeClr>
                </a:solidFill>
              </a:rPr>
              <a:t>оценок наших судей!</a:t>
            </a:r>
          </a:p>
        </p:txBody>
      </p:sp>
    </p:spTree>
    <p:extLst>
      <p:ext uri="{BB962C8B-B14F-4D97-AF65-F5344CB8AC3E}">
        <p14:creationId xmlns:p14="http://schemas.microsoft.com/office/powerpoint/2010/main" val="2424624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35" y="0"/>
            <a:ext cx="9208162" cy="685672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14" y="1078097"/>
            <a:ext cx="4083918" cy="54452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1346" y="1048218"/>
            <a:ext cx="4155926" cy="545744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35696" y="163193"/>
            <a:ext cx="62646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Лучок дружно мы сажаем-витамины 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>получаем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!;)</a:t>
            </a:r>
          </a:p>
        </p:txBody>
      </p:sp>
    </p:spTree>
    <p:extLst>
      <p:ext uri="{BB962C8B-B14F-4D97-AF65-F5344CB8AC3E}">
        <p14:creationId xmlns:p14="http://schemas.microsoft.com/office/powerpoint/2010/main" val="119248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8" y="5617"/>
            <a:ext cx="9133834" cy="683870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13095"/>
            <a:ext cx="3788327" cy="482016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906215"/>
            <a:ext cx="3788327" cy="482704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92691" y="5733256"/>
            <a:ext cx="58143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accent2">
                    <a:lumMod val="50000"/>
                  </a:schemeClr>
                </a:solidFill>
              </a:rPr>
              <a:t>Мы ребята </a:t>
            </a:r>
            <a:r>
              <a:rPr lang="ru-RU" sz="2400" b="1" i="1" dirty="0" smtClean="0">
                <a:solidFill>
                  <a:schemeClr val="accent2">
                    <a:lumMod val="50000"/>
                  </a:schemeClr>
                </a:solidFill>
              </a:rPr>
              <a:t>– будущие учёные – экспериментаторы!</a:t>
            </a:r>
            <a:endParaRPr lang="ru-RU" sz="2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372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149" y="0"/>
            <a:ext cx="9163147" cy="685800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7" y="116632"/>
            <a:ext cx="3233889" cy="381642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16632"/>
            <a:ext cx="3275096" cy="38164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505" y="2204864"/>
            <a:ext cx="3381840" cy="450912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4286781"/>
            <a:ext cx="30024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Вот какие мастера-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253345" y="4259965"/>
            <a:ext cx="33176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Нашей </a:t>
            </a:r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>«Звёздочки»-друзья</a:t>
            </a:r>
            <a:r>
              <a:rPr lang="ru-RU" sz="2400" b="1" i="1" dirty="0">
                <a:solidFill>
                  <a:schemeClr val="tx2">
                    <a:lumMod val="75000"/>
                  </a:schemeClr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28286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7442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746" y="980728"/>
            <a:ext cx="4227934" cy="563724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6" y="980728"/>
            <a:ext cx="4515966" cy="563724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086338" y="11439"/>
            <a:ext cx="7344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FF0000"/>
                </a:solidFill>
              </a:rPr>
              <a:t>Любим мы играть, гулять-дружно праздники </a:t>
            </a:r>
            <a:r>
              <a:rPr lang="ru-RU" sz="2400" b="1" i="1" dirty="0" smtClean="0">
                <a:solidFill>
                  <a:srgbClr val="FF0000"/>
                </a:solidFill>
              </a:rPr>
              <a:t>      встречать</a:t>
            </a:r>
            <a:r>
              <a:rPr lang="ru-RU" sz="2400" b="1" i="1" dirty="0">
                <a:solidFill>
                  <a:srgbClr val="FF0000"/>
                </a:solidFill>
              </a:rPr>
              <a:t>!!!</a:t>
            </a:r>
          </a:p>
        </p:txBody>
      </p:sp>
    </p:spTree>
    <p:extLst>
      <p:ext uri="{BB962C8B-B14F-4D97-AF65-F5344CB8AC3E}">
        <p14:creationId xmlns:p14="http://schemas.microsoft.com/office/powerpoint/2010/main" val="371003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1" cy="686478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051" y="908720"/>
            <a:ext cx="4353948" cy="580526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896500"/>
            <a:ext cx="4137924" cy="581748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63587" y="154816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Математику решаем, много знаний получаем!!!</a:t>
            </a:r>
          </a:p>
        </p:txBody>
      </p:sp>
    </p:spTree>
    <p:extLst>
      <p:ext uri="{BB962C8B-B14F-4D97-AF65-F5344CB8AC3E}">
        <p14:creationId xmlns:p14="http://schemas.microsoft.com/office/powerpoint/2010/main" val="228286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68341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60" y="1340768"/>
            <a:ext cx="3972691" cy="54275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169" y="1340768"/>
            <a:ext cx="4475018" cy="536596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11761" y="332655"/>
            <a:ext cx="734481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solidFill>
                  <a:schemeClr val="accent4">
                    <a:lumMod val="75000"/>
                  </a:schemeClr>
                </a:solidFill>
              </a:rPr>
              <a:t>Самодельные планшеты в сто раз лучше интернета!!!</a:t>
            </a:r>
          </a:p>
        </p:txBody>
      </p:sp>
    </p:spTree>
    <p:extLst>
      <p:ext uri="{BB962C8B-B14F-4D97-AF65-F5344CB8AC3E}">
        <p14:creationId xmlns:p14="http://schemas.microsoft.com/office/powerpoint/2010/main" val="58456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6" descr="Блоги ПОЛИТИКУ нет: новости, политика, народовластие. Проект ЭДЕМ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51604" y="2255490"/>
            <a:ext cx="6192688" cy="4413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302768" y="93471"/>
            <a:ext cx="4572000" cy="222368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lnSpc>
                <a:spcPct val="8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r>
              <a:rPr lang="ru-RU" sz="4000" b="1" dirty="0">
                <a:solidFill>
                  <a:srgbClr val="00B0F0"/>
                </a:solidFill>
                <a:latin typeface="Times New Roman" pitchFamily="18" charset="0"/>
              </a:rPr>
              <a:t>Детство в наших руках, поэтому </a:t>
            </a:r>
          </a:p>
          <a:p>
            <a:pPr lvl="0" algn="ctr" fontAlgn="base">
              <a:lnSpc>
                <a:spcPct val="8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</a:pPr>
            <a:r>
              <a:rPr lang="ru-RU" sz="4000" b="1" dirty="0">
                <a:solidFill>
                  <a:srgbClr val="00B0F0"/>
                </a:solidFill>
                <a:latin typeface="Times New Roman" pitchFamily="18" charset="0"/>
              </a:rPr>
              <a:t>их нельзя опускать!</a:t>
            </a:r>
          </a:p>
        </p:txBody>
      </p:sp>
    </p:spTree>
    <p:extLst>
      <p:ext uri="{BB962C8B-B14F-4D97-AF65-F5344CB8AC3E}">
        <p14:creationId xmlns:p14="http://schemas.microsoft.com/office/powerpoint/2010/main" val="376732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241</TotalTime>
  <Words>175</Words>
  <Application>Microsoft Office PowerPoint</Application>
  <PresentationFormat>Экран (4:3)</PresentationFormat>
  <Paragraphs>36</Paragraphs>
  <Slides>11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Жизнь детей в группе   «Звёздочки»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детей в группе   «Звёздочки»</dc:title>
  <dc:creator>user</dc:creator>
  <cp:lastModifiedBy>RePack by Diakov</cp:lastModifiedBy>
  <cp:revision>22</cp:revision>
  <dcterms:created xsi:type="dcterms:W3CDTF">2020-02-19T19:09:19Z</dcterms:created>
  <dcterms:modified xsi:type="dcterms:W3CDTF">2020-04-21T18:10:42Z</dcterms:modified>
</cp:coreProperties>
</file>