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  <p:sldId id="257" r:id="rId3"/>
    <p:sldId id="258" r:id="rId4"/>
    <p:sldId id="259" r:id="rId5"/>
    <p:sldId id="261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5" r:id="rId18"/>
    <p:sldId id="277" r:id="rId19"/>
    <p:sldId id="279" r:id="rId20"/>
    <p:sldId id="280" r:id="rId21"/>
    <p:sldId id="281" r:id="rId22"/>
    <p:sldId id="282" r:id="rId2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05.02.2021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05.02.2021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05.02.2021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05.02.2021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05.02.2021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05.02.2021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05.02.2021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05.02.2021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ransition/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195736" y="404664"/>
            <a:ext cx="6172200" cy="1894362"/>
          </a:xfrm>
        </p:spPr>
        <p:txBody>
          <a:bodyPr/>
          <a:lstStyle/>
          <a:p>
            <a:r>
              <a:rPr lang="ru-RU" dirty="0" smtClean="0"/>
              <a:t>Проект о городе Мурманске</a:t>
            </a:r>
            <a:endParaRPr lang="ru-RU" dirty="0"/>
          </a:p>
        </p:txBody>
      </p:sp>
      <p:sp>
        <p:nvSpPr>
          <p:cNvPr id="3" name="Заголовок 1"/>
          <p:cNvSpPr txBox="1">
            <a:spLocks/>
          </p:cNvSpPr>
          <p:nvPr/>
        </p:nvSpPr>
        <p:spPr>
          <a:xfrm>
            <a:off x="2348136" y="4149080"/>
            <a:ext cx="6172200" cy="1894362"/>
          </a:xfrm>
          <a:prstGeom prst="rect">
            <a:avLst/>
          </a:prstGeom>
        </p:spPr>
        <p:txBody>
          <a:bodyPr vert="horz" anchor="b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b="1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1400" b="0" dirty="0" smtClean="0">
                <a:latin typeface="Times New Roman" pitchFamily="18" charset="0"/>
                <a:cs typeface="Times New Roman" pitchFamily="18" charset="0"/>
              </a:rPr>
              <a:t>Г. Мурманск МАДОУ № 91</a:t>
            </a:r>
          </a:p>
          <a:p>
            <a:r>
              <a:rPr lang="ru-RU" sz="1400" b="0" dirty="0" smtClean="0">
                <a:latin typeface="Times New Roman" pitchFamily="18" charset="0"/>
                <a:cs typeface="Times New Roman" pitchFamily="18" charset="0"/>
              </a:rPr>
              <a:t>Иванова Наталья Валентиновна</a:t>
            </a:r>
          </a:p>
          <a:p>
            <a:r>
              <a:rPr lang="ru-RU" sz="1400" b="0" dirty="0" smtClean="0">
                <a:latin typeface="Times New Roman" pitchFamily="18" charset="0"/>
                <a:cs typeface="Times New Roman" pitchFamily="18" charset="0"/>
              </a:rPr>
              <a:t>Сергеева Екатерина Вадимовна</a:t>
            </a:r>
          </a:p>
          <a:p>
            <a:r>
              <a:rPr lang="ru-RU" sz="1400" dirty="0" smtClean="0"/>
              <a:t>  </a:t>
            </a:r>
            <a:endParaRPr lang="ru-RU" sz="14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Проект о городе</a:t>
            </a:r>
            <a:endParaRPr lang="ru-RU" b="1" dirty="0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00948" cy="4525963"/>
          </a:xfrm>
        </p:spPr>
        <p:txBody>
          <a:bodyPr>
            <a:normAutofit fontScale="92500" lnSpcReduction="10000"/>
          </a:bodyPr>
          <a:lstStyle/>
          <a:p>
            <a:r>
              <a:rPr lang="ru-RU" dirty="0" smtClean="0"/>
              <a:t>МАДОУ города Мурманска детский сад комбинированного  вида № 91.</a:t>
            </a:r>
          </a:p>
          <a:p>
            <a:r>
              <a:rPr lang="ru-RU" dirty="0" smtClean="0"/>
              <a:t>Фестиваль детских и детско-родительских творческих проектов «Мой любимый город Мурманск».</a:t>
            </a:r>
          </a:p>
          <a:p>
            <a:r>
              <a:rPr lang="ru-RU" dirty="0" smtClean="0"/>
              <a:t>Номинация «Я люблю тебя, мой город! твои улочки дома…»</a:t>
            </a:r>
          </a:p>
          <a:p>
            <a:r>
              <a:rPr lang="ru-RU" dirty="0" smtClean="0"/>
              <a:t>Проект «Дома и здания нашего города Мурманска.»</a:t>
            </a:r>
          </a:p>
          <a:p>
            <a:r>
              <a:rPr lang="ru-RU" dirty="0" smtClean="0"/>
              <a:t>Исполнители: Иванова Н.В.</a:t>
            </a:r>
          </a:p>
          <a:p>
            <a:r>
              <a:rPr lang="ru-RU" dirty="0" smtClean="0"/>
              <a:t>Участники проекта: дети средней, старшей, подготовительной  групп, педагоги, родители.</a:t>
            </a:r>
          </a:p>
          <a:p>
            <a:r>
              <a:rPr lang="ru-RU" dirty="0" smtClean="0"/>
              <a:t>Срок реализации проекта: июль-август 2014г.</a:t>
            </a:r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smtClean="0"/>
              <a:t>Актуальность проекта: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600201"/>
            <a:ext cx="7829576" cy="3471874"/>
          </a:xfrm>
        </p:spPr>
        <p:txBody>
          <a:bodyPr>
            <a:normAutofit/>
          </a:bodyPr>
          <a:lstStyle/>
          <a:p>
            <a:r>
              <a:rPr lang="ru-RU" dirty="0" smtClean="0"/>
              <a:t>Данный проект направлен на формирование у детей патриотических чувств (воспитание любви к родному городу, семье и т.д.), нравственных ценностей (добрых, дружественных отношений и т.д.), желания детей выражать свое чувство к городу в рисунках.</a:t>
            </a:r>
          </a:p>
          <a:p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Цель проекта: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lvl="0"/>
            <a:r>
              <a:rPr lang="ru-RU" dirty="0" smtClean="0"/>
              <a:t>показать красоту родного города и значимость отдельных его объектов для жизни горожан; </a:t>
            </a:r>
          </a:p>
          <a:p>
            <a:pPr lvl="0"/>
            <a:r>
              <a:rPr lang="ru-RU" dirty="0" smtClean="0"/>
              <a:t>создать условия для побуждения к активной творческой деятельности, развития творчества и воображения;</a:t>
            </a:r>
          </a:p>
          <a:p>
            <a:pPr lvl="0"/>
            <a:r>
              <a:rPr lang="ru-RU" dirty="0" smtClean="0"/>
              <a:t>формировать у детей желание узнать новое из истории города;</a:t>
            </a:r>
          </a:p>
          <a:p>
            <a:pPr lvl="0"/>
            <a:r>
              <a:rPr lang="ru-RU" dirty="0" smtClean="0"/>
              <a:t>воспитывать чувство гордости за родной город Мурманск.</a:t>
            </a:r>
          </a:p>
          <a:p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115328" cy="1296974"/>
          </a:xfrm>
        </p:spPr>
        <p:txBody>
          <a:bodyPr>
            <a:normAutofit fontScale="90000"/>
          </a:bodyPr>
          <a:lstStyle/>
          <a:p>
            <a:r>
              <a:rPr lang="ru-RU" b="1" dirty="0" smtClean="0"/>
              <a:t>При реализации данного проекта были использованы следующие принципы:</a:t>
            </a:r>
            <a:br>
              <a:rPr lang="ru-RU" b="1" dirty="0" smtClean="0"/>
            </a:br>
            <a:endParaRPr lang="ru-RU" b="1" dirty="0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dirty="0" smtClean="0"/>
              <a:t>в процессе сотрудничества, взаимодействия происходит развитие коммуникативных навыков, развивается диалогическая речь;</a:t>
            </a:r>
          </a:p>
          <a:p>
            <a:r>
              <a:rPr lang="ru-RU" dirty="0" smtClean="0"/>
              <a:t>-совместная продуктивная творческая деятельность создает атмосферу доброжелательности, взаимопомощи, благоприятного эмоционального климата;</a:t>
            </a:r>
          </a:p>
          <a:p>
            <a:r>
              <a:rPr lang="ru-RU" dirty="0" smtClean="0"/>
              <a:t>- реализуя игровой проект, участники образовательного процесса “родители – дети – воспитатели” создают триаду содружества;</a:t>
            </a:r>
          </a:p>
          <a:p>
            <a:r>
              <a:rPr lang="ru-RU" dirty="0" smtClean="0"/>
              <a:t>- дети учатся взаимодействовать друг с другом, сотрудничать;</a:t>
            </a:r>
          </a:p>
          <a:p>
            <a:r>
              <a:rPr lang="ru-RU" dirty="0" smtClean="0"/>
              <a:t>- у детей развивается собственное, личностное отношение к увиденному, личностное отношение к увиденному, услышанному, чувство радости от соприкосновения с красотой окружающего мира и т.д.</a:t>
            </a:r>
          </a:p>
          <a:p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/>
              <a:t>Задачи в рамках проекта: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dirty="0" smtClean="0"/>
              <a:t>-собрать сведения о домах и интересных зданиях города Мурманска;</a:t>
            </a:r>
          </a:p>
          <a:p>
            <a:r>
              <a:rPr lang="ru-RU" dirty="0" smtClean="0"/>
              <a:t>-познакомить с некоторыми историческими фактами;</a:t>
            </a:r>
          </a:p>
          <a:p>
            <a:r>
              <a:rPr lang="ru-RU" dirty="0" smtClean="0"/>
              <a:t>-подготовить фотоматериал;</a:t>
            </a:r>
          </a:p>
          <a:p>
            <a:r>
              <a:rPr lang="ru-RU" dirty="0" smtClean="0"/>
              <a:t>-отобразить в рисунках достопримечательности города;</a:t>
            </a:r>
          </a:p>
          <a:p>
            <a:r>
              <a:rPr lang="ru-RU" dirty="0" smtClean="0"/>
              <a:t>-мотивировать родителей на участие в проекте через помощь ребенку.</a:t>
            </a:r>
          </a:p>
          <a:p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Содержимое 9"/>
          <p:cNvSpPr>
            <a:spLocks noGrp="1"/>
          </p:cNvSpPr>
          <p:nvPr>
            <p:ph sz="quarter" idx="1"/>
          </p:nvPr>
        </p:nvSpPr>
        <p:spPr>
          <a:xfrm>
            <a:off x="457200" y="785794"/>
            <a:ext cx="7901014" cy="1928826"/>
          </a:xfrm>
        </p:spPr>
        <p:txBody>
          <a:bodyPr>
            <a:normAutofit/>
          </a:bodyPr>
          <a:lstStyle/>
          <a:p>
            <a:r>
              <a:rPr lang="ru-RU" dirty="0" smtClean="0"/>
              <a:t>Мы живем в красивом городе за полярным кругом –Мурманске .В нашем городе много необычных зданий и домов. О некоторых из них мы узнали много интересного.</a:t>
            </a:r>
          </a:p>
          <a:p>
            <a:endParaRPr lang="ru-RU" dirty="0"/>
          </a:p>
        </p:txBody>
      </p:sp>
      <p:pic>
        <p:nvPicPr>
          <p:cNvPr id="4" name="Содержимое 3"/>
          <p:cNvPicPr>
            <a:picLocks noGrp="1"/>
          </p:cNvPicPr>
          <p:nvPr>
            <p:ph sz="quarter" idx="2"/>
          </p:nvPr>
        </p:nvPicPr>
        <p:blipFill>
          <a:blip r:embed="rId2"/>
          <a:srcRect l="18920" t="12308" r="18546" b="18205"/>
          <a:stretch>
            <a:fillRect/>
          </a:stretch>
        </p:blipFill>
        <p:spPr bwMode="auto">
          <a:xfrm>
            <a:off x="1959849" y="2643188"/>
            <a:ext cx="5081428" cy="3529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571612"/>
            <a:ext cx="4686304" cy="4600588"/>
          </a:xfrm>
        </p:spPr>
        <p:txBody>
          <a:bodyPr/>
          <a:lstStyle/>
          <a:p>
            <a:r>
              <a:rPr lang="ru-RU" dirty="0" smtClean="0"/>
              <a:t>Всех гостей, которые приезжают в наш город встречает железнодорожный вокзал. Первый вокзал был маленький и деревянный. Новый  вокзал открыли  в 1954 году. На куполе здания установили шпиль со звездой.</a:t>
            </a:r>
          </a:p>
          <a:p>
            <a:endParaRPr lang="ru-RU" dirty="0"/>
          </a:p>
        </p:txBody>
      </p:sp>
      <p:pic>
        <p:nvPicPr>
          <p:cNvPr id="7" name="Содержимое 6"/>
          <p:cNvPicPr>
            <a:picLocks noGrp="1"/>
          </p:cNvPicPr>
          <p:nvPr>
            <p:ph sz="quarter" idx="2"/>
          </p:nvPr>
        </p:nvPicPr>
        <p:blipFill>
          <a:blip r:embed="rId2"/>
          <a:srcRect l="38322" t="10000" r="36184" b="13077"/>
          <a:stretch>
            <a:fillRect/>
          </a:stretch>
        </p:blipFill>
        <p:spPr bwMode="auto">
          <a:xfrm>
            <a:off x="5357818" y="1600200"/>
            <a:ext cx="2571767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115328" cy="1143000"/>
          </a:xfrm>
        </p:spPr>
        <p:txBody>
          <a:bodyPr>
            <a:normAutofit/>
          </a:bodyPr>
          <a:lstStyle/>
          <a:p>
            <a:r>
              <a:rPr lang="ru-RU" sz="2200" cap="none" dirty="0" smtClean="0">
                <a:solidFill>
                  <a:schemeClr val="tx1"/>
                </a:solidFill>
                <a:latin typeface="Century Schoolbook" pitchFamily="18" charset="0"/>
                <a:cs typeface="Times New Roman" pitchFamily="18" charset="0"/>
              </a:rPr>
              <a:t>Первый каменный дом в Мурманске построен в 1927 году.</a:t>
            </a:r>
            <a:endParaRPr lang="ru-RU" sz="2200" cap="none" dirty="0">
              <a:solidFill>
                <a:schemeClr val="tx1"/>
              </a:solidFill>
              <a:latin typeface="Century Schoolbook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757610" cy="4572000"/>
          </a:xfrm>
        </p:spPr>
        <p:txBody>
          <a:bodyPr>
            <a:normAutofit fontScale="92500" lnSpcReduction="10000"/>
          </a:bodyPr>
          <a:lstStyle/>
          <a:p>
            <a:r>
              <a:rPr lang="ru-RU" dirty="0" smtClean="0"/>
              <a:t>Это трехэтажное здание транспортно-потребительского общества. В здании было 3 этажа .На первых двух этажах находился магазин, а на последнем этаже- столовая. А в 1989году здание отремонтировали и открыли Мурманский областной  художественный музей.</a:t>
            </a:r>
          </a:p>
          <a:p>
            <a:endParaRPr lang="ru-RU" dirty="0"/>
          </a:p>
        </p:txBody>
      </p:sp>
      <p:pic>
        <p:nvPicPr>
          <p:cNvPr id="5" name="Содержимое 4"/>
          <p:cNvPicPr>
            <a:picLocks noGrp="1"/>
          </p:cNvPicPr>
          <p:nvPr>
            <p:ph sz="quarter" idx="2"/>
          </p:nvPr>
        </p:nvPicPr>
        <p:blipFill>
          <a:blip r:embed="rId2"/>
          <a:srcRect l="20043" t="6410" r="13095" b="12308"/>
          <a:stretch>
            <a:fillRect/>
          </a:stretch>
        </p:blipFill>
        <p:spPr bwMode="auto">
          <a:xfrm>
            <a:off x="4500562" y="2143115"/>
            <a:ext cx="3929089" cy="3714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одержимое 5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543824" cy="4829196"/>
          </a:xfrm>
        </p:spPr>
        <p:txBody>
          <a:bodyPr/>
          <a:lstStyle/>
          <a:p>
            <a:r>
              <a:rPr lang="ru-RU" dirty="0" smtClean="0"/>
              <a:t>Есть в Мурманске еще один музей- краеведческий. Сначала он находился  в небольшом деревянном домике на Ленинградской улице. Новое здание краеведческого музея открыли в 1957 году. Располагает 17-ю экспозиционными залами. Одним из почетных гостей, посетивших музей был Юрий Гагарин. Дети очень любят смотреть выставки о животном и растительном мире Мурманской области.</a:t>
            </a:r>
            <a:endParaRPr lang="ru-RU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Содержимое 7"/>
          <p:cNvPicPr>
            <a:picLocks noGrp="1"/>
          </p:cNvPicPr>
          <p:nvPr>
            <p:ph sz="quarter" idx="2"/>
          </p:nvPr>
        </p:nvPicPr>
        <p:blipFill>
          <a:blip r:embed="rId2"/>
          <a:srcRect l="31748" t="7436" r="30572" b="16923"/>
          <a:stretch>
            <a:fillRect/>
          </a:stretch>
        </p:blipFill>
        <p:spPr bwMode="auto">
          <a:xfrm>
            <a:off x="4643438" y="1357298"/>
            <a:ext cx="3643338" cy="48149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Содержимое 9"/>
          <p:cNvPicPr>
            <a:picLocks noGrp="1"/>
          </p:cNvPicPr>
          <p:nvPr>
            <p:ph sz="quarter" idx="1"/>
          </p:nvPr>
        </p:nvPicPr>
        <p:blipFill>
          <a:blip r:embed="rId3"/>
          <a:srcRect l="32229" t="8205" r="29129" b="19231"/>
          <a:stretch>
            <a:fillRect/>
          </a:stretch>
        </p:blipFill>
        <p:spPr bwMode="auto">
          <a:xfrm>
            <a:off x="428596" y="285728"/>
            <a:ext cx="3657600" cy="46434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785794"/>
            <a:ext cx="7615262" cy="1928826"/>
          </a:xfrm>
        </p:spPr>
        <p:txBody>
          <a:bodyPr/>
          <a:lstStyle/>
          <a:p>
            <a:r>
              <a:rPr lang="ru-RU" dirty="0" smtClean="0"/>
              <a:t>Это плавательный бассейн, похожий на ракушку. Открыл свои двери для </a:t>
            </a:r>
            <a:r>
              <a:rPr lang="ru-RU" dirty="0" err="1" smtClean="0"/>
              <a:t>мурманчан</a:t>
            </a:r>
            <a:r>
              <a:rPr lang="ru-RU" dirty="0" smtClean="0"/>
              <a:t> в 1966 году.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5" name="Содержимое 4"/>
          <p:cNvPicPr>
            <a:picLocks noGrp="1"/>
          </p:cNvPicPr>
          <p:nvPr>
            <p:ph sz="quarter" idx="2"/>
          </p:nvPr>
        </p:nvPicPr>
        <p:blipFill>
          <a:blip r:embed="rId2"/>
          <a:srcRect l="9621" t="20000" r="10529" b="20256"/>
          <a:stretch>
            <a:fillRect/>
          </a:stretch>
        </p:blipFill>
        <p:spPr bwMode="auto">
          <a:xfrm>
            <a:off x="500034" y="2500306"/>
            <a:ext cx="7572428" cy="36718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200" cap="none" dirty="0" smtClean="0">
                <a:solidFill>
                  <a:schemeClr val="tx1"/>
                </a:solidFill>
                <a:latin typeface="Century Schoolbook" pitchFamily="18" charset="0"/>
              </a:rPr>
              <a:t>Одной из визитных  карточек города является  гостиница «Арктика»</a:t>
            </a:r>
            <a:endParaRPr lang="ru-RU" sz="2200" cap="none" dirty="0">
              <a:solidFill>
                <a:schemeClr val="tx1"/>
              </a:solidFill>
              <a:latin typeface="Century Schoolbook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4614866" cy="4572000"/>
          </a:xfrm>
        </p:spPr>
        <p:txBody>
          <a:bodyPr>
            <a:normAutofit/>
          </a:bodyPr>
          <a:lstStyle/>
          <a:p>
            <a:r>
              <a:rPr lang="ru-RU" dirty="0" smtClean="0"/>
              <a:t>Она построена в виде открытой книги и как -будто говорит, что наш город открыт для всех гостей. Здание имеет 18 этажей, первых посетителей она приняла в 1984 году, сейчас гостиницу реставрируют и перестраивают.</a:t>
            </a:r>
          </a:p>
          <a:p>
            <a:endParaRPr lang="ru-RU" dirty="0"/>
          </a:p>
        </p:txBody>
      </p:sp>
      <p:pic>
        <p:nvPicPr>
          <p:cNvPr id="5" name="Содержимое 4"/>
          <p:cNvPicPr>
            <a:picLocks noGrp="1"/>
          </p:cNvPicPr>
          <p:nvPr>
            <p:ph sz="quarter" idx="2"/>
          </p:nvPr>
        </p:nvPicPr>
        <p:blipFill>
          <a:blip r:embed="rId2"/>
          <a:srcRect l="37877" t="4105" r="36123" b="12511"/>
          <a:stretch>
            <a:fillRect/>
          </a:stretch>
        </p:blipFill>
        <p:spPr bwMode="auto">
          <a:xfrm>
            <a:off x="5857884" y="1600200"/>
            <a:ext cx="2286015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/>
          </a:bodyPr>
          <a:lstStyle/>
          <a:p>
            <a:r>
              <a:rPr lang="ru-RU" dirty="0" smtClean="0"/>
              <a:t>Хочешь побывать  в сказке -побороться со злом, постоять за правду, найти истину -отправляйся в театр кукол. В Мурманске театр юного зрителя работает с 1949 года. Он приобрел известность далеко за пределами области, пользуется любовью и детей и взрослых.</a:t>
            </a:r>
          </a:p>
          <a:p>
            <a:endParaRPr lang="ru-RU" dirty="0"/>
          </a:p>
        </p:txBody>
      </p:sp>
      <p:pic>
        <p:nvPicPr>
          <p:cNvPr id="5" name="Содержимое 4"/>
          <p:cNvPicPr>
            <a:picLocks noGrp="1"/>
          </p:cNvPicPr>
          <p:nvPr>
            <p:ph sz="quarter" idx="2"/>
          </p:nvPr>
        </p:nvPicPr>
        <p:blipFill>
          <a:blip r:embed="rId2"/>
          <a:srcRect l="17157" t="7179" r="19669" b="12308"/>
          <a:stretch>
            <a:fillRect/>
          </a:stretch>
        </p:blipFill>
        <p:spPr bwMode="auto">
          <a:xfrm>
            <a:off x="4270375" y="2429487"/>
            <a:ext cx="3657600" cy="2913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14356"/>
            <a:ext cx="7467600" cy="2143140"/>
          </a:xfrm>
        </p:spPr>
        <p:txBody>
          <a:bodyPr>
            <a:noAutofit/>
          </a:bodyPr>
          <a:lstStyle/>
          <a:p>
            <a:r>
              <a:rPr lang="ru-RU" sz="2200" cap="none" dirty="0" smtClean="0">
                <a:solidFill>
                  <a:schemeClr val="tx1"/>
                </a:solidFill>
              </a:rPr>
              <a:t>На Семеновском озере в 1985 году открыли Дворец детского и юношеского творчества «Лапландия» (раньше назывался Дворец пионеров). Здесь занимаются ребята от 3 до 20 лет .Здание  построено очень интересно -имеет форму корабля.</a:t>
            </a:r>
            <a:endParaRPr lang="ru-RU" sz="2200" cap="none" dirty="0">
              <a:solidFill>
                <a:schemeClr val="tx1"/>
              </a:solidFill>
            </a:endParaRPr>
          </a:p>
        </p:txBody>
      </p:sp>
      <p:pic>
        <p:nvPicPr>
          <p:cNvPr id="5" name="Содержимое 4"/>
          <p:cNvPicPr>
            <a:picLocks noGrp="1"/>
          </p:cNvPicPr>
          <p:nvPr>
            <p:ph sz="quarter" idx="1"/>
          </p:nvPr>
        </p:nvPicPr>
        <p:blipFill>
          <a:blip r:embed="rId2"/>
          <a:srcRect l="14110" t="6923" r="14377" b="13077"/>
          <a:stretch>
            <a:fillRect/>
          </a:stretch>
        </p:blipFill>
        <p:spPr bwMode="auto">
          <a:xfrm>
            <a:off x="457200" y="3307639"/>
            <a:ext cx="3657600" cy="25572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Содержимое 5"/>
          <p:cNvPicPr>
            <a:picLocks noGrp="1"/>
          </p:cNvPicPr>
          <p:nvPr>
            <p:ph sz="quarter" idx="2"/>
          </p:nvPr>
        </p:nvPicPr>
        <p:blipFill>
          <a:blip r:embed="rId3"/>
          <a:srcRect l="19562" t="6923" r="19348" b="37436"/>
          <a:stretch>
            <a:fillRect/>
          </a:stretch>
        </p:blipFill>
        <p:spPr bwMode="auto">
          <a:xfrm>
            <a:off x="4270374" y="3357562"/>
            <a:ext cx="3944963" cy="25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200" cap="none" dirty="0" smtClean="0">
                <a:solidFill>
                  <a:schemeClr val="tx1"/>
                </a:solidFill>
              </a:rPr>
              <a:t>Одно из оригинальных зданий Мурманска -деревянный сруб с башенкой</a:t>
            </a:r>
            <a:endParaRPr lang="ru-RU" sz="2200" cap="none" dirty="0">
              <a:solidFill>
                <a:schemeClr val="tx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ru-RU" dirty="0" smtClean="0"/>
              <a:t>Лесники строили вручную с помощью топора ,пилы и рубанка в 1985-86 годах. </a:t>
            </a:r>
          </a:p>
          <a:p>
            <a:r>
              <a:rPr lang="ru-RU" dirty="0" smtClean="0"/>
              <a:t>В нем находилось  «Управление лесного хозяйства».Горожане его называли- «Дом лесника» и «Красавец-терем».Лесники сохранили память о деревянном Мурманске. </a:t>
            </a:r>
          </a:p>
          <a:p>
            <a:endParaRPr lang="ru-RU" dirty="0"/>
          </a:p>
        </p:txBody>
      </p:sp>
      <p:pic>
        <p:nvPicPr>
          <p:cNvPr id="5" name="Содержимое 4"/>
          <p:cNvPicPr>
            <a:picLocks noGrp="1"/>
          </p:cNvPicPr>
          <p:nvPr>
            <p:ph sz="quarter" idx="2"/>
          </p:nvPr>
        </p:nvPicPr>
        <p:blipFill>
          <a:blip r:embed="rId2"/>
          <a:srcRect l="22769" t="8718" r="16462" b="23333"/>
          <a:stretch>
            <a:fillRect/>
          </a:stretch>
        </p:blipFill>
        <p:spPr bwMode="auto">
          <a:xfrm>
            <a:off x="4143372" y="1928803"/>
            <a:ext cx="4429155" cy="32354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500042"/>
            <a:ext cx="7972452" cy="1928826"/>
          </a:xfrm>
        </p:spPr>
        <p:txBody>
          <a:bodyPr>
            <a:normAutofit/>
          </a:bodyPr>
          <a:lstStyle/>
          <a:p>
            <a:r>
              <a:rPr lang="ru-RU" dirty="0" smtClean="0"/>
              <a:t>Еще одно интересное здание, похожее на корабль-это Мурманский морской рыбопромышленный колледж имени </a:t>
            </a:r>
            <a:r>
              <a:rPr lang="ru-RU" dirty="0" err="1" smtClean="0"/>
              <a:t>И.И.Месяцева</a:t>
            </a:r>
            <a:r>
              <a:rPr lang="ru-RU" dirty="0" smtClean="0"/>
              <a:t>. Построено в 1932году.</a:t>
            </a:r>
          </a:p>
          <a:p>
            <a:endParaRPr lang="ru-RU" dirty="0"/>
          </a:p>
        </p:txBody>
      </p:sp>
      <p:pic>
        <p:nvPicPr>
          <p:cNvPr id="5" name="Содержимое 4"/>
          <p:cNvPicPr>
            <a:picLocks noGrp="1"/>
          </p:cNvPicPr>
          <p:nvPr>
            <p:ph sz="quarter" idx="2"/>
          </p:nvPr>
        </p:nvPicPr>
        <p:blipFill>
          <a:blip r:embed="rId2"/>
          <a:srcRect l="12507" t="12308" r="12774" b="13846"/>
          <a:stretch>
            <a:fillRect/>
          </a:stretch>
        </p:blipFill>
        <p:spPr bwMode="auto">
          <a:xfrm>
            <a:off x="1558134" y="2714625"/>
            <a:ext cx="5597520" cy="3457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28596" y="928670"/>
            <a:ext cx="3657600" cy="4572000"/>
          </a:xfrm>
        </p:spPr>
        <p:txBody>
          <a:bodyPr>
            <a:normAutofit fontScale="85000" lnSpcReduction="10000"/>
          </a:bodyPr>
          <a:lstStyle/>
          <a:p>
            <a:r>
              <a:rPr lang="ru-RU" dirty="0" smtClean="0"/>
              <a:t>4 октября 1996 года перед </a:t>
            </a:r>
            <a:r>
              <a:rPr lang="ru-RU" dirty="0" err="1" smtClean="0"/>
              <a:t>мурманчанами</a:t>
            </a:r>
            <a:r>
              <a:rPr lang="ru-RU" dirty="0" smtClean="0"/>
              <a:t> распахнуло двери новое здание крытого «Океанариума».Его белоснежный купол стал достопримечательностью города. Это уникальный, и по существу, единственный музей-аквариум не только в России, но и в Европе, где обучаются и выступают арктические тюлени.</a:t>
            </a:r>
          </a:p>
          <a:p>
            <a:endParaRPr lang="ru-RU" dirty="0"/>
          </a:p>
        </p:txBody>
      </p:sp>
      <p:pic>
        <p:nvPicPr>
          <p:cNvPr id="1026" name="Picture 2" descr="C:\Users\Вадим\Desktop\город\океанариум\CIMG4098.JPG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4876" y="1000108"/>
            <a:ext cx="3429000" cy="457200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457200" y="857232"/>
            <a:ext cx="3657600" cy="2500330"/>
          </a:xfrm>
        </p:spPr>
        <p:txBody>
          <a:bodyPr/>
          <a:lstStyle/>
          <a:p>
            <a:r>
              <a:rPr lang="ru-RU" dirty="0" smtClean="0"/>
              <a:t>В конце проекта детям было предложено принять участие в выставке рисунков «Мой  город!»</a:t>
            </a:r>
          </a:p>
          <a:p>
            <a:endParaRPr lang="ru-RU" dirty="0"/>
          </a:p>
        </p:txBody>
      </p:sp>
      <p:pic>
        <p:nvPicPr>
          <p:cNvPr id="1026" name="Picture 2" descr="C:\Users\Вадим\Desktop\город\дети.сад\DSC04376.JPG"/>
          <p:cNvPicPr>
            <a:picLocks noGrp="1" noChangeAspect="1" noChangeArrowheads="1"/>
          </p:cNvPicPr>
          <p:nvPr>
            <p:ph sz="quarter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14876" y="857232"/>
            <a:ext cx="3429000" cy="4572000"/>
          </a:xfrm>
          <a:prstGeom prst="rect">
            <a:avLst/>
          </a:prstGeom>
          <a:noFill/>
        </p:spPr>
      </p:pic>
      <p:pic>
        <p:nvPicPr>
          <p:cNvPr id="4" name="Рисунок 3"/>
          <p:cNvPicPr/>
          <p:nvPr/>
        </p:nvPicPr>
        <p:blipFill>
          <a:blip r:embed="rId3"/>
          <a:srcRect l="23891" t="28974" r="16462" b="12564"/>
          <a:stretch>
            <a:fillRect/>
          </a:stretch>
        </p:blipFill>
        <p:spPr bwMode="auto">
          <a:xfrm>
            <a:off x="428596" y="3786190"/>
            <a:ext cx="3786214" cy="2714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/>
          <p:nvPr/>
        </p:nvPicPr>
        <p:blipFill>
          <a:blip r:embed="rId2"/>
          <a:srcRect l="24693" t="15128" r="23036" b="12564"/>
          <a:stretch>
            <a:fillRect/>
          </a:stretch>
        </p:blipFill>
        <p:spPr bwMode="auto">
          <a:xfrm>
            <a:off x="500034" y="357166"/>
            <a:ext cx="4000528" cy="3429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/>
          <p:cNvPicPr/>
          <p:nvPr/>
        </p:nvPicPr>
        <p:blipFill>
          <a:blip r:embed="rId3"/>
          <a:srcRect l="16836" t="6667" r="16301" b="13077"/>
          <a:stretch>
            <a:fillRect/>
          </a:stretch>
        </p:blipFill>
        <p:spPr bwMode="auto">
          <a:xfrm>
            <a:off x="4714876" y="357166"/>
            <a:ext cx="3786214" cy="34290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/>
          <p:cNvPicPr/>
          <p:nvPr/>
        </p:nvPicPr>
        <p:blipFill>
          <a:blip r:embed="rId4"/>
          <a:srcRect l="17798" t="7179" r="17103" b="24359"/>
          <a:stretch>
            <a:fillRect/>
          </a:stretch>
        </p:blipFill>
        <p:spPr bwMode="auto">
          <a:xfrm>
            <a:off x="4643438" y="4000504"/>
            <a:ext cx="3867150" cy="2543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/>
          <p:cNvPicPr/>
          <p:nvPr/>
        </p:nvPicPr>
        <p:blipFill>
          <a:blip r:embed="rId5"/>
          <a:srcRect l="18760" t="6410" r="17584" b="20513"/>
          <a:stretch>
            <a:fillRect/>
          </a:stretch>
        </p:blipFill>
        <p:spPr bwMode="auto">
          <a:xfrm>
            <a:off x="500034" y="3857628"/>
            <a:ext cx="4000528" cy="2714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/>
        <p:txBody>
          <a:bodyPr/>
          <a:lstStyle/>
          <a:p>
            <a:r>
              <a:rPr lang="ru-RU" dirty="0" smtClean="0"/>
              <a:t>Настя </a:t>
            </a:r>
            <a:r>
              <a:rPr lang="ru-RU" dirty="0" err="1" smtClean="0"/>
              <a:t>Зольникова</a:t>
            </a:r>
            <a:r>
              <a:rPr lang="ru-RU" dirty="0" smtClean="0"/>
              <a:t> вместе с мамой подготовили рукописную книгу с собственными стихотворениями и рисунками «Мой Мурманск»</a:t>
            </a:r>
            <a:endParaRPr lang="ru-RU" dirty="0"/>
          </a:p>
        </p:txBody>
      </p:sp>
      <p:pic>
        <p:nvPicPr>
          <p:cNvPr id="5" name="Содержимое 4"/>
          <p:cNvPicPr>
            <a:picLocks noGrp="1"/>
          </p:cNvPicPr>
          <p:nvPr>
            <p:ph sz="quarter" idx="1"/>
          </p:nvPr>
        </p:nvPicPr>
        <p:blipFill>
          <a:blip r:embed="rId2"/>
          <a:srcRect l="23731" t="15641" r="28006" b="12051"/>
          <a:stretch>
            <a:fillRect/>
          </a:stretch>
        </p:blipFill>
        <p:spPr bwMode="auto">
          <a:xfrm>
            <a:off x="428596" y="1500174"/>
            <a:ext cx="3657600" cy="3857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/>
          <p:nvPr/>
        </p:nvPicPr>
        <p:blipFill>
          <a:blip r:embed="rId2"/>
          <a:srcRect l="16996" t="9487" r="19027" b="15897"/>
          <a:stretch>
            <a:fillRect/>
          </a:stretch>
        </p:blipFill>
        <p:spPr bwMode="auto">
          <a:xfrm>
            <a:off x="1000100" y="500042"/>
            <a:ext cx="6858048" cy="60007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Официальная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151</TotalTime>
  <Words>789</Words>
  <Application>Microsoft Office PowerPoint</Application>
  <PresentationFormat>Экран (4:3)</PresentationFormat>
  <Paragraphs>49</Paragraphs>
  <Slides>22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23" baseType="lpstr">
      <vt:lpstr>Эркер</vt:lpstr>
      <vt:lpstr>Проект о городе Мурманске</vt:lpstr>
      <vt:lpstr>Проект о городе</vt:lpstr>
      <vt:lpstr>Актуальность проекта: </vt:lpstr>
      <vt:lpstr>Цель проекта: </vt:lpstr>
      <vt:lpstr>При реализации данного проекта были использованы следующие принципы: </vt:lpstr>
      <vt:lpstr>Задачи в рамках проекта:</vt:lpstr>
      <vt:lpstr>Презентация PowerPoint</vt:lpstr>
      <vt:lpstr>Презентация PowerPoint</vt:lpstr>
      <vt:lpstr>Первый каменный дом в Мурманске построен в 1927 году.</vt:lpstr>
      <vt:lpstr>Презентация PowerPoint</vt:lpstr>
      <vt:lpstr>Презентация PowerPoint</vt:lpstr>
      <vt:lpstr>Презентация PowerPoint</vt:lpstr>
      <vt:lpstr>Одной из визитных  карточек города является  гостиница «Арктика»</vt:lpstr>
      <vt:lpstr>Презентация PowerPoint</vt:lpstr>
      <vt:lpstr>На Семеновском озере в 1985 году открыли Дворец детского и юношеского творчества «Лапландия» (раньше назывался Дворец пионеров). Здесь занимаются ребята от 3 до 20 лет .Здание  построено очень интересно -имеет форму корабля.</vt:lpstr>
      <vt:lpstr>Одно из оригинальных зданий Мурманска -деревянный сруб с башенкой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Проект города Мурманск</dc:title>
  <dc:creator>Вадим</dc:creator>
  <cp:lastModifiedBy>ds91</cp:lastModifiedBy>
  <cp:revision>21</cp:revision>
  <dcterms:created xsi:type="dcterms:W3CDTF">2014-08-25T17:10:10Z</dcterms:created>
  <dcterms:modified xsi:type="dcterms:W3CDTF">2021-02-05T11:25:59Z</dcterms:modified>
</cp:coreProperties>
</file>