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76" r:id="rId4"/>
    <p:sldId id="275" r:id="rId5"/>
    <p:sldId id="277" r:id="rId6"/>
    <p:sldId id="278" r:id="rId7"/>
    <p:sldId id="279" r:id="rId8"/>
    <p:sldId id="280" r:id="rId9"/>
    <p:sldId id="281" r:id="rId10"/>
    <p:sldId id="282" r:id="rId11"/>
    <p:sldId id="284" r:id="rId12"/>
    <p:sldId id="285" r:id="rId13"/>
    <p:sldId id="286" r:id="rId14"/>
    <p:sldId id="287" r:id="rId15"/>
    <p:sldId id="288" r:id="rId16"/>
    <p:sldId id="289" r:id="rId17"/>
    <p:sldId id="290" r:id="rId18"/>
    <p:sldId id="291" r:id="rId19"/>
    <p:sldId id="293" r:id="rId20"/>
    <p:sldId id="294" r:id="rId21"/>
    <p:sldId id="296" r:id="rId22"/>
    <p:sldId id="297" r:id="rId23"/>
    <p:sldId id="298" r:id="rId24"/>
    <p:sldId id="29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32" autoAdjust="0"/>
  </p:normalViewPr>
  <p:slideViewPr>
    <p:cSldViewPr>
      <p:cViewPr varScale="1">
        <p:scale>
          <a:sx n="70" d="100"/>
          <a:sy n="70" d="100"/>
        </p:scale>
        <p:origin x="138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4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C8C43D-7376-44AE-ACBA-812F9763B736}" type="datetimeFigureOut">
              <a:rPr lang="ru-RU" smtClean="0"/>
              <a:pPr/>
              <a:t>15.03.2025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71524-BBA0-4544-AF48-FDE3FC86E73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916832"/>
            <a:ext cx="7772400" cy="1944215"/>
          </a:xfrm>
          <a:solidFill>
            <a:schemeClr val="accent1">
              <a:lumMod val="20000"/>
              <a:lumOff val="80000"/>
              <a:alpha val="79000"/>
            </a:schemeClr>
          </a:solidFill>
          <a:effectLst>
            <a:softEdge rad="127000"/>
          </a:effectLst>
        </p:spPr>
        <p:txBody>
          <a:bodyPr>
            <a:normAutofit fontScale="90000"/>
          </a:bodyPr>
          <a:lstStyle/>
          <a:p>
            <a:pPr lvl="0">
              <a:spcBef>
                <a:spcPts val="0"/>
              </a:spcBef>
            </a:pPr>
            <a:r>
              <a:rPr lang="ru-RU" sz="32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/>
            </a:r>
            <a:br>
              <a:rPr lang="ru-RU" sz="3200" b="1" kern="0" dirty="0" smtClean="0">
                <a:solidFill>
                  <a:srgbClr val="00000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</a:br>
            <a:r>
              <a:rPr lang="ru-RU" sz="36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Краткосрочный </a:t>
            </a:r>
            <a:r>
              <a:rPr lang="ru-RU" sz="3600" b="1" kern="0" dirty="0">
                <a:solidFill>
                  <a:srgbClr val="002060"/>
                </a:solidFill>
                <a:latin typeface="Times New Roman" panose="02020603050405020304" pitchFamily="18" charset="0"/>
                <a:ea typeface="Georgia"/>
                <a:cs typeface="Times New Roman" panose="02020603050405020304" pitchFamily="18" charset="0"/>
                <a:sym typeface="Georgia"/>
              </a:rPr>
              <a:t>проект</a:t>
            </a:r>
            <a:r>
              <a:rPr lang="ru-RU" sz="3600" kern="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/>
            </a:r>
            <a:br>
              <a:rPr lang="ru-RU" sz="3600" kern="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</a:br>
            <a:r>
              <a:rPr lang="ru-RU" sz="36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«Поможем птицам зимой»</a:t>
            </a:r>
            <a:r>
              <a:rPr lang="ru-RU" sz="3600" b="1" kern="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/>
            </a:r>
            <a:br>
              <a:rPr lang="ru-RU" sz="3600" b="1" kern="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</a:br>
            <a:r>
              <a:rPr lang="ru-RU" sz="3600" b="1" kern="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в группе </a:t>
            </a:r>
            <a:r>
              <a:rPr lang="ru-RU" sz="36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младшего </a:t>
            </a:r>
            <a:r>
              <a:rPr lang="ru-RU" sz="3600" b="1" kern="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дошкольного возраста </a:t>
            </a:r>
            <a:r>
              <a:rPr lang="ru-RU" sz="36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«Лучики»</a:t>
            </a:r>
            <a:r>
              <a:rPr lang="ru-RU" sz="3600" kern="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/>
            </a:r>
            <a:br>
              <a:rPr lang="ru-RU" sz="3600" kern="0" dirty="0">
                <a:solidFill>
                  <a:srgbClr val="00206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</a:b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29224" y="5214950"/>
            <a:ext cx="3714776" cy="1643050"/>
          </a:xfrm>
          <a:solidFill>
            <a:schemeClr val="accent1">
              <a:lumMod val="20000"/>
              <a:lumOff val="80000"/>
              <a:alpha val="79000"/>
            </a:schemeClr>
          </a:solidFill>
          <a:effectLst>
            <a:softEdge rad="127000"/>
          </a:effectLst>
        </p:spPr>
        <p:txBody>
          <a:bodyPr>
            <a:normAutofit/>
          </a:bodyPr>
          <a:lstStyle/>
          <a:p>
            <a:pPr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Подготовили: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Максимова И.В.</a:t>
            </a:r>
          </a:p>
          <a:p>
            <a:pPr>
              <a:defRPr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Тарасова Т.О.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285728"/>
            <a:ext cx="8286808" cy="60016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проекта: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информационно-творческий.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проекта: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краткосрочный.</a:t>
            </a:r>
          </a:p>
          <a:p>
            <a:pPr algn="just"/>
            <a:r>
              <a:rPr lang="ru-RU" sz="2400" b="1" u="sng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</a:t>
            </a:r>
            <a:r>
              <a:rPr lang="ru-RU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проекта: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воспитатели, воспитанники, родители (законные представители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4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Возраст детей: </a:t>
            </a:r>
            <a:r>
              <a:rPr lang="ru-RU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3-4 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</a:p>
          <a:p>
            <a:pPr algn="just"/>
            <a:r>
              <a:rPr lang="ru-RU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проекта</a:t>
            </a:r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На сегодняшний день, одна из проблем социума это низкая культура людей.  Проявление нравственности, моральных качеств и просто доброжелательного отношения друг другу многими позабыто и, кажется, неизвестно вовсе.</a:t>
            </a:r>
          </a:p>
          <a:p>
            <a:pPr algn="just"/>
            <a:r>
              <a:rPr lang="ru-RU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личностных способностей детей и характера формируются с самого раннего возраста. Через развитие у детей раннего возраста доброты, бережного отношения друг к другу и окружающему мы сможем проложить путь к формированию культурной, нравственной личности.</a:t>
            </a:r>
          </a:p>
          <a:p>
            <a:pPr algn="just"/>
            <a:endParaRPr lang="ru-RU" sz="2400" b="1" dirty="0">
              <a:solidFill>
                <a:srgbClr val="0070C0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7668344" y="5580983"/>
            <a:ext cx="1584176" cy="1412776"/>
            <a:chOff x="2285984" y="1785927"/>
            <a:chExt cx="2792523" cy="2603252"/>
          </a:xfrm>
        </p:grpSpPr>
        <p:grpSp>
          <p:nvGrpSpPr>
            <p:cNvPr id="5" name="Группа 5"/>
            <p:cNvGrpSpPr/>
            <p:nvPr/>
          </p:nvGrpSpPr>
          <p:grpSpPr>
            <a:xfrm>
              <a:off x="3286116" y="2143116"/>
              <a:ext cx="985838" cy="1648514"/>
              <a:chOff x="3286116" y="2143116"/>
              <a:chExt cx="985838" cy="1648514"/>
            </a:xfrm>
          </p:grpSpPr>
          <p:sp>
            <p:nvSpPr>
              <p:cNvPr id="7" name="Овал 2"/>
              <p:cNvSpPr/>
              <p:nvPr/>
            </p:nvSpPr>
            <p:spPr>
              <a:xfrm rot="19629680">
                <a:off x="3636275" y="2862936"/>
                <a:ext cx="557210" cy="9286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" name="Овал 7"/>
              <p:cNvSpPr/>
              <p:nvPr/>
            </p:nvSpPr>
            <p:spPr>
              <a:xfrm>
                <a:off x="3286116" y="2143116"/>
                <a:ext cx="985838" cy="9286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pic>
          <p:nvPicPr>
            <p:cNvPr id="6" name="Picture 2" descr="C:\Users\Таня\Desktop\зимующие птицы\thumb_img_56e65a7c7ffeb_resize_900_5000.jpg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85984" y="1785927"/>
              <a:ext cx="2792523" cy="2603252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19672" y="285728"/>
            <a:ext cx="6840760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endParaRPr lang="ru-RU" sz="2400" b="1" dirty="0" smtClean="0">
              <a:solidFill>
                <a:srgbClr val="0070C0"/>
              </a:solidFill>
            </a:endParaRPr>
          </a:p>
          <a:p>
            <a:pPr algn="just"/>
            <a:r>
              <a:rPr lang="ru-RU" sz="2400" b="1" u="sng" dirty="0" smtClean="0">
                <a:solidFill>
                  <a:srgbClr val="0070C0"/>
                </a:solidFill>
              </a:rPr>
              <a:t>Цель</a:t>
            </a:r>
            <a:r>
              <a:rPr lang="ru-RU" sz="2400" b="1" u="sng" dirty="0">
                <a:solidFill>
                  <a:srgbClr val="0070C0"/>
                </a:solidFill>
              </a:rPr>
              <a:t>:</a:t>
            </a:r>
            <a:r>
              <a:rPr lang="ru-RU" sz="2400" b="1" dirty="0">
                <a:solidFill>
                  <a:srgbClr val="0070C0"/>
                </a:solidFill>
              </a:rPr>
              <a:t> формирование представлений о птицах, как о живых существах в природе и бережное отношение к ним.</a:t>
            </a:r>
          </a:p>
          <a:p>
            <a:pPr algn="just"/>
            <a:endParaRPr lang="ru-RU" sz="2400" b="1" dirty="0">
              <a:solidFill>
                <a:srgbClr val="0070C0"/>
              </a:solidFill>
            </a:endParaRPr>
          </a:p>
          <a:p>
            <a:pPr algn="just"/>
            <a:r>
              <a:rPr lang="ru-RU" sz="2400" b="1" u="sng" dirty="0">
                <a:solidFill>
                  <a:srgbClr val="0070C0"/>
                </a:solidFill>
              </a:rPr>
              <a:t>Задачи проекта:</a:t>
            </a:r>
          </a:p>
          <a:p>
            <a:pPr algn="just"/>
            <a:r>
              <a:rPr lang="ru-RU" sz="2400" b="1" dirty="0">
                <a:solidFill>
                  <a:srgbClr val="0070C0"/>
                </a:solidFill>
              </a:rPr>
              <a:t>1. Пополнить предметно – развивающую среду по теме проекта.</a:t>
            </a:r>
          </a:p>
          <a:p>
            <a:pPr algn="just"/>
            <a:r>
              <a:rPr lang="ru-RU" sz="2400" b="1" dirty="0">
                <a:solidFill>
                  <a:srgbClr val="0070C0"/>
                </a:solidFill>
              </a:rPr>
              <a:t>2. Расширить кругозор детей о зимующих птицах, развить любознательность.</a:t>
            </a:r>
          </a:p>
          <a:p>
            <a:pPr algn="just"/>
            <a:r>
              <a:rPr lang="ru-RU" sz="2400" b="1" dirty="0" smtClean="0">
                <a:solidFill>
                  <a:srgbClr val="0070C0"/>
                </a:solidFill>
              </a:rPr>
              <a:t>3. Вовлечь </a:t>
            </a:r>
            <a:r>
              <a:rPr lang="ru-RU" sz="2400" b="1" dirty="0">
                <a:solidFill>
                  <a:srgbClr val="0070C0"/>
                </a:solidFill>
              </a:rPr>
              <a:t>родителей (законных представителей) в творческую жизнь детей и ее познание.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7668344" y="5580983"/>
            <a:ext cx="1584176" cy="1412776"/>
            <a:chOff x="2285984" y="1785927"/>
            <a:chExt cx="2792523" cy="2603252"/>
          </a:xfrm>
        </p:grpSpPr>
        <p:grpSp>
          <p:nvGrpSpPr>
            <p:cNvPr id="5" name="Группа 5"/>
            <p:cNvGrpSpPr/>
            <p:nvPr/>
          </p:nvGrpSpPr>
          <p:grpSpPr>
            <a:xfrm>
              <a:off x="3286116" y="2143116"/>
              <a:ext cx="985838" cy="1648514"/>
              <a:chOff x="3286116" y="2143116"/>
              <a:chExt cx="985838" cy="1648514"/>
            </a:xfrm>
          </p:grpSpPr>
          <p:sp>
            <p:nvSpPr>
              <p:cNvPr id="7" name="Овал 2"/>
              <p:cNvSpPr/>
              <p:nvPr/>
            </p:nvSpPr>
            <p:spPr>
              <a:xfrm rot="19629680">
                <a:off x="3636275" y="2862936"/>
                <a:ext cx="557210" cy="9286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8" name="Овал 7"/>
              <p:cNvSpPr/>
              <p:nvPr/>
            </p:nvSpPr>
            <p:spPr>
              <a:xfrm>
                <a:off x="3286116" y="2143116"/>
                <a:ext cx="985838" cy="9286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pic>
          <p:nvPicPr>
            <p:cNvPr id="6" name="Picture 2" descr="C:\Users\Таня\Desktop\зимующие птицы\thumb_img_56e65a7c7ffeb_resize_900_5000.jpg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85984" y="1785927"/>
              <a:ext cx="2792523" cy="260325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58465275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/>
          <p:cNvGrpSpPr/>
          <p:nvPr/>
        </p:nvGrpSpPr>
        <p:grpSpPr>
          <a:xfrm>
            <a:off x="7166148" y="5143512"/>
            <a:ext cx="1714480" cy="1714488"/>
            <a:chOff x="2285984" y="1785927"/>
            <a:chExt cx="2792523" cy="2603252"/>
          </a:xfrm>
        </p:grpSpPr>
        <p:grpSp>
          <p:nvGrpSpPr>
            <p:cNvPr id="6" name="Группа 5"/>
            <p:cNvGrpSpPr/>
            <p:nvPr/>
          </p:nvGrpSpPr>
          <p:grpSpPr>
            <a:xfrm>
              <a:off x="3286116" y="2143116"/>
              <a:ext cx="985838" cy="1648514"/>
              <a:chOff x="3286116" y="2143116"/>
              <a:chExt cx="985838" cy="1648514"/>
            </a:xfrm>
          </p:grpSpPr>
          <p:sp>
            <p:nvSpPr>
              <p:cNvPr id="8" name="Овал 2"/>
              <p:cNvSpPr/>
              <p:nvPr/>
            </p:nvSpPr>
            <p:spPr>
              <a:xfrm rot="19629680">
                <a:off x="3636275" y="2862936"/>
                <a:ext cx="557210" cy="9286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9" name="Овал 8"/>
              <p:cNvSpPr/>
              <p:nvPr/>
            </p:nvSpPr>
            <p:spPr>
              <a:xfrm>
                <a:off x="3286116" y="2143116"/>
                <a:ext cx="985838" cy="92869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pic>
          <p:nvPicPr>
            <p:cNvPr id="7" name="Picture 2" descr="C:\Users\Таня\Desktop\зимующие птицы\thumb_img_56e65a7c7ffeb_resize_900_5000.jpg">
              <a:hlinkClick r:id="" action="ppaction://hlinkshowjump?jump=nextslide"/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285984" y="1785927"/>
              <a:ext cx="2792523" cy="2603252"/>
            </a:xfrm>
            <a:prstGeom prst="rect">
              <a:avLst/>
            </a:prstGeom>
            <a:noFill/>
          </p:spPr>
        </p:pic>
      </p:grp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548680"/>
            <a:ext cx="5375433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65935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76672"/>
            <a:ext cx="6480720" cy="576064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51448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68306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Подвижная игра «Кот и воробьи»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96752"/>
            <a:ext cx="6336704" cy="518457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51448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32233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20712"/>
            <a:ext cx="6120679" cy="568860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5229200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14111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Подвижная игра «Кот и птички»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24744"/>
            <a:ext cx="6192688" cy="532859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5152057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36242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Дыхательная гимнастика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96752"/>
            <a:ext cx="6408712" cy="5184576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51448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40133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79512" y="274638"/>
            <a:ext cx="8784976" cy="922114"/>
          </a:xfrm>
        </p:spPr>
        <p:txBody>
          <a:bodyPr>
            <a:normAutofit/>
          </a:bodyPr>
          <a:lstStyle/>
          <a:p>
            <a:r>
              <a:rPr lang="ru-RU" sz="3600" dirty="0" smtClean="0">
                <a:latin typeface="+mn-lt"/>
              </a:rPr>
              <a:t>Сюжетно-ролевая игра «Лесная больница»</a:t>
            </a:r>
            <a:endParaRPr lang="ru-RU" sz="3600" dirty="0">
              <a:latin typeface="+mn-lt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340768"/>
            <a:ext cx="6768752" cy="5040560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8779" y="51448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87685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48680"/>
            <a:ext cx="6480720" cy="590465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5154397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47427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76672"/>
            <a:ext cx="6192687" cy="590465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3459" y="51448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26170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ru-RU" dirty="0" smtClean="0"/>
              <a:t>Аппликация «Домик для птичек»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124744"/>
            <a:ext cx="6480720" cy="525658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3382" y="5169474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18085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Лепка «Зернышки для птичек»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052736"/>
            <a:ext cx="6192688" cy="532859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7014" y="51448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3188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Наши кормушки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268760"/>
            <a:ext cx="6048672" cy="511256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515582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93051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7" y="476672"/>
            <a:ext cx="6408712" cy="5904656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0876" y="5128531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39822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548680"/>
            <a:ext cx="6336704" cy="576064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8293" y="51448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7878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ru-RU" dirty="0" smtClean="0"/>
              <a:t>Сбор корма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268760"/>
            <a:ext cx="6120680" cy="511256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0876" y="5173243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10459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620688"/>
            <a:ext cx="6192688" cy="561662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6042" y="51448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43310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Прогулка в парк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96752"/>
            <a:ext cx="6264696" cy="5112568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5921" y="51448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21372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48680"/>
            <a:ext cx="6552728" cy="58326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8304" y="515348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03073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548680"/>
            <a:ext cx="6552729" cy="583264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1119" y="5169474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49600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548680"/>
            <a:ext cx="6480720" cy="590465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8536" y="51448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04497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sz="4400" dirty="0" smtClean="0"/>
              <a:t>Спасибо за внимание!!!</a:t>
            </a:r>
            <a:endParaRPr lang="ru-RU" sz="4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3676" y="5013176"/>
            <a:ext cx="1713124" cy="171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525908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599</TotalTime>
  <Words>215</Words>
  <Application>Microsoft Office PowerPoint</Application>
  <PresentationFormat>Экран (4:3)</PresentationFormat>
  <Paragraphs>29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9" baseType="lpstr">
      <vt:lpstr>Arial</vt:lpstr>
      <vt:lpstr>Calibri</vt:lpstr>
      <vt:lpstr>Georgia</vt:lpstr>
      <vt:lpstr>Times New Roman</vt:lpstr>
      <vt:lpstr>Тема Office</vt:lpstr>
      <vt:lpstr> Краткосрочный проект «Поможем птицам зимой» в группе младшего дошкольного возраста «Лучики» </vt:lpstr>
      <vt:lpstr>Презентация PowerPoint</vt:lpstr>
      <vt:lpstr>Презентация PowerPoint</vt:lpstr>
      <vt:lpstr>Презентация PowerPoint</vt:lpstr>
      <vt:lpstr>Презентация PowerPoint</vt:lpstr>
      <vt:lpstr>Подвижная игра «Кот и воробьи»</vt:lpstr>
      <vt:lpstr>Презентация PowerPoint</vt:lpstr>
      <vt:lpstr>Подвижная игра «Кот и птички»</vt:lpstr>
      <vt:lpstr>Дыхательная гимнастика</vt:lpstr>
      <vt:lpstr>Сюжетно-ролевая игра «Лесная больница»</vt:lpstr>
      <vt:lpstr>Презентация PowerPoint</vt:lpstr>
      <vt:lpstr>Презентация PowerPoint</vt:lpstr>
      <vt:lpstr>Аппликация «Домик для птичек»</vt:lpstr>
      <vt:lpstr>Лепка «Зернышки для птичек»</vt:lpstr>
      <vt:lpstr>Наши кормушки</vt:lpstr>
      <vt:lpstr>Презентация PowerPoint</vt:lpstr>
      <vt:lpstr>Презентация PowerPoint</vt:lpstr>
      <vt:lpstr>Сбор корма</vt:lpstr>
      <vt:lpstr>Презентация PowerPoint</vt:lpstr>
      <vt:lpstr>Прогулка в парк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Танюша</dc:creator>
  <cp:lastModifiedBy>Oblachko</cp:lastModifiedBy>
  <cp:revision>58</cp:revision>
  <dcterms:created xsi:type="dcterms:W3CDTF">2017-02-24T11:06:53Z</dcterms:created>
  <dcterms:modified xsi:type="dcterms:W3CDTF">2025-03-15T17:18:31Z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3709396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