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9"/>
  </p:notesMasterIdLst>
  <p:sldIdLst>
    <p:sldId id="368" r:id="rId2"/>
    <p:sldId id="395" r:id="rId3"/>
    <p:sldId id="414" r:id="rId4"/>
    <p:sldId id="400" r:id="rId5"/>
    <p:sldId id="406" r:id="rId6"/>
    <p:sldId id="412" r:id="rId7"/>
    <p:sldId id="415" r:id="rId8"/>
    <p:sldId id="402" r:id="rId9"/>
    <p:sldId id="411" r:id="rId10"/>
    <p:sldId id="401" r:id="rId11"/>
    <p:sldId id="403" r:id="rId12"/>
    <p:sldId id="407" r:id="rId13"/>
    <p:sldId id="408" r:id="rId14"/>
    <p:sldId id="409" r:id="rId15"/>
    <p:sldId id="410" r:id="rId16"/>
    <p:sldId id="338" r:id="rId17"/>
    <p:sldId id="416" r:id="rId18"/>
  </p:sldIdLst>
  <p:sldSz cx="10693400" cy="7559675"/>
  <p:notesSz cx="6858000" cy="9144000"/>
  <p:defaultTextStyle>
    <a:defPPr>
      <a:defRPr lang="ru-RU"/>
    </a:defPPr>
    <a:lvl1pPr marL="0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482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965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447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929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7412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894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50376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1859" algn="l" defTabSz="1042965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FF99FF"/>
    <a:srgbClr val="FF6699"/>
    <a:srgbClr val="DB25D2"/>
    <a:srgbClr val="936D78"/>
    <a:srgbClr val="99CC00"/>
    <a:srgbClr val="FF0066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35" autoAdjust="0"/>
    <p:restoredTop sz="93606" autoAdjust="0"/>
  </p:normalViewPr>
  <p:slideViewPr>
    <p:cSldViewPr>
      <p:cViewPr varScale="1">
        <p:scale>
          <a:sx n="98" d="100"/>
          <a:sy n="98" d="100"/>
        </p:scale>
        <p:origin x="948" y="84"/>
      </p:cViewPr>
      <p:guideLst>
        <p:guide orient="horz" pos="2381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3D012E-4511-42EB-8952-3A2473772EF8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A29ED-EF49-4082-A25D-AAB0A669CBF5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 w="76200">
          <a:solidFill>
            <a:srgbClr val="C00000"/>
          </a:solidFill>
        </a:ln>
      </dgm:spPr>
      <dgm:t>
        <a:bodyPr/>
        <a:lstStyle/>
        <a:p>
          <a:r>
            <a:rPr lang="ru-RU" sz="3600" b="1" i="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ДПОП</a:t>
          </a:r>
          <a:r>
            <a:rPr lang="ru-RU" sz="2800" b="1" i="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 «Хореографическое творчество»</a:t>
          </a:r>
          <a:endParaRPr lang="ru-RU" sz="2800" b="1" i="0" dirty="0">
            <a:solidFill>
              <a:srgbClr val="C00000"/>
            </a:solidFill>
            <a:effectLst/>
            <a:latin typeface="Bookman Old Style" panose="02050604050505020204" pitchFamily="18" charset="0"/>
          </a:endParaRPr>
        </a:p>
      </dgm:t>
    </dgm:pt>
    <dgm:pt modelId="{996C92C2-046D-4B06-8392-E37E881E52D7}" type="parTrans" cxnId="{A4227B4D-DE85-4A74-9F02-59A5D9C73EAC}">
      <dgm:prSet/>
      <dgm:spPr/>
      <dgm:t>
        <a:bodyPr/>
        <a:lstStyle/>
        <a:p>
          <a:endParaRPr lang="ru-RU"/>
        </a:p>
      </dgm:t>
    </dgm:pt>
    <dgm:pt modelId="{EE93C8F8-45DB-4672-99F4-E9388535A42D}" type="sibTrans" cxnId="{A4227B4D-DE85-4A74-9F02-59A5D9C73EAC}">
      <dgm:prSet/>
      <dgm:spPr/>
      <dgm:t>
        <a:bodyPr/>
        <a:lstStyle/>
        <a:p>
          <a:endParaRPr lang="ru-RU"/>
        </a:p>
      </dgm:t>
    </dgm:pt>
    <dgm:pt modelId="{23D829A1-EE56-410D-9615-D5A620D872BF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rgbClr val="00B050"/>
          </a:solidFill>
        </a:ln>
      </dgm:spPr>
      <dgm:t>
        <a:bodyPr/>
        <a:lstStyle/>
        <a:p>
          <a:r>
            <a:rPr lang="ru-RU" sz="18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Классический танец</a:t>
          </a:r>
        </a:p>
        <a:p>
          <a:r>
            <a:rPr lang="ru-RU" sz="14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4-6 часов </a:t>
          </a:r>
        </a:p>
        <a:p>
          <a:r>
            <a:rPr lang="ru-RU" sz="14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в неделю</a:t>
          </a:r>
          <a:endParaRPr lang="ru-RU" sz="1400" b="1" i="0" dirty="0">
            <a:solidFill>
              <a:srgbClr val="002060"/>
            </a:solidFill>
            <a:latin typeface="Bookman Old Style" panose="02050604050505020204" pitchFamily="18" charset="0"/>
          </a:endParaRPr>
        </a:p>
      </dgm:t>
    </dgm:pt>
    <dgm:pt modelId="{E0066242-19FF-4A13-9AEA-CBBF56B117CE}" type="parTrans" cxnId="{41F4DAF1-7D3C-42E8-A80D-61AC399CA1E3}">
      <dgm:prSet/>
      <dgm:spPr/>
      <dgm:t>
        <a:bodyPr/>
        <a:lstStyle/>
        <a:p>
          <a:endParaRPr lang="ru-RU"/>
        </a:p>
      </dgm:t>
    </dgm:pt>
    <dgm:pt modelId="{24B4136E-7AD2-4686-81C6-723746D0200A}" type="sibTrans" cxnId="{41F4DAF1-7D3C-42E8-A80D-61AC399CA1E3}">
      <dgm:prSet/>
      <dgm:spPr/>
      <dgm:t>
        <a:bodyPr/>
        <a:lstStyle/>
        <a:p>
          <a:endParaRPr lang="ru-RU"/>
        </a:p>
      </dgm:t>
    </dgm:pt>
    <dgm:pt modelId="{89A9465C-FFF6-42B1-B9AB-6D261D9869DD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rgbClr val="00B0F0"/>
          </a:solidFill>
        </a:ln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Ритмика, Гимнастика</a:t>
          </a:r>
        </a:p>
        <a:p>
          <a:r>
            <a:rPr lang="ru-RU" sz="14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2 </a:t>
          </a:r>
          <a:r>
            <a:rPr lang="ru-RU" sz="14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часа </a:t>
          </a:r>
        </a:p>
        <a:p>
          <a:r>
            <a:rPr lang="ru-RU" sz="14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в неделю</a:t>
          </a:r>
          <a:endParaRPr lang="ru-RU" sz="1400" b="1" dirty="0">
            <a:solidFill>
              <a:srgbClr val="002060"/>
            </a:solidFill>
            <a:latin typeface="Bookman Old Style" panose="02050604050505020204" pitchFamily="18" charset="0"/>
          </a:endParaRPr>
        </a:p>
      </dgm:t>
    </dgm:pt>
    <dgm:pt modelId="{517517C9-E93B-4C84-9BF7-71F574595EF7}" type="parTrans" cxnId="{AE829497-883C-4DB0-8AC0-7E23C704E539}">
      <dgm:prSet/>
      <dgm:spPr/>
      <dgm:t>
        <a:bodyPr/>
        <a:lstStyle/>
        <a:p>
          <a:endParaRPr lang="ru-RU"/>
        </a:p>
      </dgm:t>
    </dgm:pt>
    <dgm:pt modelId="{01FACB22-1BA6-4BE7-B645-B748EAB9DF99}" type="sibTrans" cxnId="{AE829497-883C-4DB0-8AC0-7E23C704E539}">
      <dgm:prSet/>
      <dgm:spPr/>
      <dgm:t>
        <a:bodyPr/>
        <a:lstStyle/>
        <a:p>
          <a:endParaRPr lang="ru-RU"/>
        </a:p>
      </dgm:t>
    </dgm:pt>
    <dgm:pt modelId="{88A7542C-BD72-4982-A1F8-FCC2D9FB596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rgbClr val="7030A0"/>
          </a:solidFill>
        </a:ln>
      </dgm:spPr>
      <dgm:t>
        <a:bodyPr/>
        <a:lstStyle/>
        <a:p>
          <a:endParaRPr lang="ru-RU" sz="1800" b="1" dirty="0" smtClean="0">
            <a:solidFill>
              <a:srgbClr val="002060"/>
            </a:solidFill>
            <a:latin typeface="Bookman Old Style" panose="02050604050505020204" pitchFamily="18" charset="0"/>
          </a:endParaRPr>
        </a:p>
        <a:p>
          <a:r>
            <a:rPr lang="ru-RU" sz="18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Музыкальная литература</a:t>
          </a:r>
        </a:p>
        <a:p>
          <a:r>
            <a:rPr lang="ru-RU" sz="14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1 </a:t>
          </a:r>
          <a:r>
            <a:rPr lang="ru-RU" sz="14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час </a:t>
          </a:r>
        </a:p>
        <a:p>
          <a:r>
            <a:rPr lang="ru-RU" sz="1400" b="1" i="0" dirty="0" smtClean="0">
              <a:solidFill>
                <a:srgbClr val="002060"/>
              </a:solidFill>
              <a:latin typeface="Bookman Old Style" panose="02050604050505020204" pitchFamily="18" charset="0"/>
            </a:rPr>
            <a:t>в неделю</a:t>
          </a:r>
          <a:endParaRPr lang="ru-RU" sz="1400" b="1" dirty="0">
            <a:solidFill>
              <a:srgbClr val="002060"/>
            </a:solidFill>
            <a:latin typeface="Bookman Old Style" panose="02050604050505020204" pitchFamily="18" charset="0"/>
          </a:endParaRPr>
        </a:p>
      </dgm:t>
    </dgm:pt>
    <dgm:pt modelId="{FF5FF1D7-8BB0-4E4A-9037-AD505D50E4D4}" type="parTrans" cxnId="{E3D15C1F-3CB6-437E-B881-B9923B541742}">
      <dgm:prSet/>
      <dgm:spPr/>
      <dgm:t>
        <a:bodyPr/>
        <a:lstStyle/>
        <a:p>
          <a:endParaRPr lang="ru-RU"/>
        </a:p>
      </dgm:t>
    </dgm:pt>
    <dgm:pt modelId="{2D56C84D-D4AC-4FDD-9D08-321498BA5301}" type="sibTrans" cxnId="{E3D15C1F-3CB6-437E-B881-B9923B541742}">
      <dgm:prSet/>
      <dgm:spPr/>
      <dgm:t>
        <a:bodyPr/>
        <a:lstStyle/>
        <a:p>
          <a:endParaRPr lang="ru-RU"/>
        </a:p>
      </dgm:t>
    </dgm:pt>
    <dgm:pt modelId="{64F25663-A44C-4678-90AA-2FD973414EC8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rgbClr val="FFC000"/>
          </a:solidFill>
        </a:ln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Слушание музыки </a:t>
          </a:r>
        </a:p>
        <a:p>
          <a:r>
            <a:rPr lang="ru-RU" sz="18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и музыкальная грамота</a:t>
          </a:r>
        </a:p>
        <a:p>
          <a:r>
            <a:rPr lang="ru-RU" sz="1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1 час </a:t>
          </a:r>
        </a:p>
        <a:p>
          <a:r>
            <a:rPr lang="ru-RU" sz="1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400" b="1" dirty="0">
            <a:solidFill>
              <a:srgbClr val="002060"/>
            </a:solidFill>
            <a:effectLst/>
            <a:latin typeface="Bookman Old Style" panose="02050604050505020204" pitchFamily="18" charset="0"/>
          </a:endParaRPr>
        </a:p>
      </dgm:t>
    </dgm:pt>
    <dgm:pt modelId="{CE6521B6-B930-4194-8408-FC1FB1F9A795}" type="parTrans" cxnId="{35929F81-8468-46D2-ACEC-C0EC1DA73307}">
      <dgm:prSet/>
      <dgm:spPr/>
      <dgm:t>
        <a:bodyPr/>
        <a:lstStyle/>
        <a:p>
          <a:endParaRPr lang="ru-RU"/>
        </a:p>
      </dgm:t>
    </dgm:pt>
    <dgm:pt modelId="{9A576DDB-D54B-4182-A46A-5456D0E7C414}" type="sibTrans" cxnId="{35929F81-8468-46D2-ACEC-C0EC1DA73307}">
      <dgm:prSet/>
      <dgm:spPr/>
      <dgm:t>
        <a:bodyPr/>
        <a:lstStyle/>
        <a:p>
          <a:endParaRPr lang="ru-RU"/>
        </a:p>
      </dgm:t>
    </dgm:pt>
    <dgm:pt modelId="{A1382E61-3898-46AC-87AA-8CD5E97F661E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Подготовка концертных номеров</a:t>
          </a:r>
        </a:p>
        <a:p>
          <a:r>
            <a:rPr lang="ru-RU" sz="14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2-3 </a:t>
          </a:r>
          <a:r>
            <a:rPr lang="ru-RU" sz="1400" b="1" i="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часа </a:t>
          </a:r>
        </a:p>
        <a:p>
          <a:r>
            <a:rPr lang="ru-RU" sz="1400" b="1" i="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400" b="1" dirty="0">
            <a:solidFill>
              <a:srgbClr val="002060"/>
            </a:solidFill>
            <a:latin typeface="Bookman Old Style" panose="02050604050505020204" pitchFamily="18" charset="0"/>
          </a:endParaRPr>
        </a:p>
      </dgm:t>
    </dgm:pt>
    <dgm:pt modelId="{B3877552-54F9-4AC3-A076-51E3F040DFDF}" type="parTrans" cxnId="{7396D1E0-A481-4D2D-AA79-8D5C9B0DA749}">
      <dgm:prSet/>
      <dgm:spPr/>
      <dgm:t>
        <a:bodyPr/>
        <a:lstStyle/>
        <a:p>
          <a:endParaRPr lang="ru-RU"/>
        </a:p>
      </dgm:t>
    </dgm:pt>
    <dgm:pt modelId="{5170DCDD-4528-423F-AE16-29D6390BB52A}" type="sibTrans" cxnId="{7396D1E0-A481-4D2D-AA79-8D5C9B0DA749}">
      <dgm:prSet/>
      <dgm:spPr/>
      <dgm:t>
        <a:bodyPr/>
        <a:lstStyle/>
        <a:p>
          <a:endParaRPr lang="ru-RU"/>
        </a:p>
      </dgm:t>
    </dgm:pt>
    <dgm:pt modelId="{EAD63EE2-011B-42F3-B48C-9F95172F20AE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rgbClr val="0070C0"/>
          </a:solidFill>
        </a:ln>
      </dgm:spPr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История хореографии</a:t>
          </a:r>
        </a:p>
        <a:p>
          <a:r>
            <a:rPr lang="ru-RU" sz="18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 </a:t>
          </a:r>
          <a:r>
            <a:rPr lang="ru-RU" sz="1400" b="1" dirty="0" smtClean="0">
              <a:solidFill>
                <a:srgbClr val="002060"/>
              </a:solidFill>
              <a:latin typeface="Bookman Old Style" panose="02050604050505020204" pitchFamily="18" charset="0"/>
            </a:rPr>
            <a:t>1 </a:t>
          </a:r>
          <a:r>
            <a:rPr lang="ru-RU" sz="1400" b="1" i="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час </a:t>
          </a:r>
        </a:p>
        <a:p>
          <a:r>
            <a:rPr lang="ru-RU" sz="1400" b="1" i="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400" b="1" dirty="0">
            <a:solidFill>
              <a:srgbClr val="002060"/>
            </a:solidFill>
            <a:latin typeface="Bookman Old Style" panose="02050604050505020204" pitchFamily="18" charset="0"/>
          </a:endParaRPr>
        </a:p>
      </dgm:t>
    </dgm:pt>
    <dgm:pt modelId="{F27B3B9F-25DA-4F33-8DEA-F64CF51C9CAF}" type="parTrans" cxnId="{D148DB24-30A9-4D21-BDFC-54C3CA91983A}">
      <dgm:prSet/>
      <dgm:spPr/>
      <dgm:t>
        <a:bodyPr/>
        <a:lstStyle/>
        <a:p>
          <a:endParaRPr lang="ru-RU"/>
        </a:p>
      </dgm:t>
    </dgm:pt>
    <dgm:pt modelId="{EE018810-68F5-4E67-B532-A081389005CF}" type="sibTrans" cxnId="{D148DB24-30A9-4D21-BDFC-54C3CA91983A}">
      <dgm:prSet/>
      <dgm:spPr/>
      <dgm:t>
        <a:bodyPr/>
        <a:lstStyle/>
        <a:p>
          <a:endParaRPr lang="ru-RU"/>
        </a:p>
      </dgm:t>
    </dgm:pt>
    <dgm:pt modelId="{D54262F1-12EA-487C-B8A5-A8D8D5F4E9BC}">
      <dgm:prSet/>
      <dgm:spPr/>
      <dgm:t>
        <a:bodyPr/>
        <a:lstStyle/>
        <a:p>
          <a:endParaRPr lang="ru-RU"/>
        </a:p>
      </dgm:t>
    </dgm:pt>
    <dgm:pt modelId="{6CE0D17A-ACC0-4A42-AEDE-AABD7A1439E7}" type="parTrans" cxnId="{9CFF7276-D390-463C-B3AE-94851FE9C8CF}">
      <dgm:prSet/>
      <dgm:spPr/>
      <dgm:t>
        <a:bodyPr/>
        <a:lstStyle/>
        <a:p>
          <a:endParaRPr lang="ru-RU"/>
        </a:p>
      </dgm:t>
    </dgm:pt>
    <dgm:pt modelId="{42126074-D51E-4342-AF51-C5487A54324D}" type="sibTrans" cxnId="{9CFF7276-D390-463C-B3AE-94851FE9C8CF}">
      <dgm:prSet/>
      <dgm:spPr/>
      <dgm:t>
        <a:bodyPr/>
        <a:lstStyle/>
        <a:p>
          <a:endParaRPr lang="ru-RU"/>
        </a:p>
      </dgm:t>
    </dgm:pt>
    <dgm:pt modelId="{FA80DA45-A3EE-46FA-9549-9D967D0D0755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  <a:ln w="38100">
          <a:solidFill>
            <a:srgbClr val="FF0000"/>
          </a:solidFill>
        </a:ln>
      </dgm:spPr>
      <dgm:t>
        <a:bodyPr/>
        <a:lstStyle/>
        <a:p>
          <a:r>
            <a:rPr lang="ru-RU" sz="2200" b="1" i="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Народно-сценический танец</a:t>
          </a:r>
        </a:p>
        <a:p>
          <a:r>
            <a:rPr lang="ru-RU" sz="1800" b="1" i="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2-3 часа </a:t>
          </a:r>
        </a:p>
        <a:p>
          <a:r>
            <a:rPr lang="ru-RU" sz="1800" b="1" i="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800" b="1" dirty="0" smtClean="0">
            <a:solidFill>
              <a:srgbClr val="C00000"/>
            </a:solidFill>
            <a:effectLst/>
            <a:latin typeface="Bookman Old Style" panose="02050604050505020204" pitchFamily="18" charset="0"/>
          </a:endParaRPr>
        </a:p>
      </dgm:t>
    </dgm:pt>
    <dgm:pt modelId="{5D664D5B-D08A-4072-9D32-6D20D28E73E1}" type="sibTrans" cxnId="{183A77B4-E11B-4C25-AD79-F02E71D2A9FD}">
      <dgm:prSet/>
      <dgm:spPr/>
      <dgm:t>
        <a:bodyPr/>
        <a:lstStyle/>
        <a:p>
          <a:endParaRPr lang="ru-RU"/>
        </a:p>
      </dgm:t>
    </dgm:pt>
    <dgm:pt modelId="{CEA7957C-E9AE-4CE8-9D21-D7D4FD07F451}" type="parTrans" cxnId="{183A77B4-E11B-4C25-AD79-F02E71D2A9FD}">
      <dgm:prSet/>
      <dgm:spPr/>
      <dgm:t>
        <a:bodyPr/>
        <a:lstStyle/>
        <a:p>
          <a:endParaRPr lang="ru-RU"/>
        </a:p>
      </dgm:t>
    </dgm:pt>
    <dgm:pt modelId="{26F138A1-F930-4ECE-931D-2172559F7203}" type="pres">
      <dgm:prSet presAssocID="{613D012E-4511-42EB-8952-3A2473772EF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1749E6-337C-4394-9215-667E57041FA4}" type="pres">
      <dgm:prSet presAssocID="{0B0A29ED-EF49-4082-A25D-AAB0A669CBF5}" presName="centerShape" presStyleLbl="node0" presStyleIdx="0" presStyleCnt="1" custScaleX="285580" custScaleY="238679" custLinFactNeighborX="581" custLinFactNeighborY="-2552"/>
      <dgm:spPr/>
      <dgm:t>
        <a:bodyPr/>
        <a:lstStyle/>
        <a:p>
          <a:endParaRPr lang="ru-RU"/>
        </a:p>
      </dgm:t>
    </dgm:pt>
    <dgm:pt modelId="{6AD214C2-C195-4D13-AE79-310856A5B038}" type="pres">
      <dgm:prSet presAssocID="{E0066242-19FF-4A13-9AEA-CBBF56B117CE}" presName="Name9" presStyleLbl="parChTrans1D2" presStyleIdx="0" presStyleCnt="7"/>
      <dgm:spPr/>
      <dgm:t>
        <a:bodyPr/>
        <a:lstStyle/>
        <a:p>
          <a:endParaRPr lang="ru-RU"/>
        </a:p>
      </dgm:t>
    </dgm:pt>
    <dgm:pt modelId="{7C2EF5B2-7DA6-4FFC-941D-BC669B4D2565}" type="pres">
      <dgm:prSet presAssocID="{E0066242-19FF-4A13-9AEA-CBBF56B117CE}" presName="connTx" presStyleLbl="parChTrans1D2" presStyleIdx="0" presStyleCnt="7"/>
      <dgm:spPr/>
      <dgm:t>
        <a:bodyPr/>
        <a:lstStyle/>
        <a:p>
          <a:endParaRPr lang="ru-RU"/>
        </a:p>
      </dgm:t>
    </dgm:pt>
    <dgm:pt modelId="{0FE3108C-8970-4483-A772-D72F6925B0D1}" type="pres">
      <dgm:prSet presAssocID="{23D829A1-EE56-410D-9615-D5A620D872BF}" presName="node" presStyleLbl="node1" presStyleIdx="0" presStyleCnt="7" custScaleX="140847" custScaleY="128213" custRadScaleRad="116652" custRadScaleInc="-2165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3EB899-50E3-43F2-8605-0708DB3D5F5F}" type="pres">
      <dgm:prSet presAssocID="{517517C9-E93B-4C84-9BF7-71F574595EF7}" presName="Name9" presStyleLbl="parChTrans1D2" presStyleIdx="1" presStyleCnt="7"/>
      <dgm:spPr/>
      <dgm:t>
        <a:bodyPr/>
        <a:lstStyle/>
        <a:p>
          <a:endParaRPr lang="ru-RU"/>
        </a:p>
      </dgm:t>
    </dgm:pt>
    <dgm:pt modelId="{8DDAE6E3-098A-4224-906B-958934043CBE}" type="pres">
      <dgm:prSet presAssocID="{517517C9-E93B-4C84-9BF7-71F574595EF7}" presName="connTx" presStyleLbl="parChTrans1D2" presStyleIdx="1" presStyleCnt="7"/>
      <dgm:spPr/>
      <dgm:t>
        <a:bodyPr/>
        <a:lstStyle/>
        <a:p>
          <a:endParaRPr lang="ru-RU"/>
        </a:p>
      </dgm:t>
    </dgm:pt>
    <dgm:pt modelId="{EF09D01B-A534-433E-B8B8-6258377DBF30}" type="pres">
      <dgm:prSet presAssocID="{89A9465C-FFF6-42B1-B9AB-6D261D9869DD}" presName="node" presStyleLbl="node1" presStyleIdx="1" presStyleCnt="7" custScaleX="125352" custScaleY="124148" custRadScaleRad="117457" custRadScaleInc="20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E9BB26-DEB6-4510-8CAD-3817C97773BB}" type="pres">
      <dgm:prSet presAssocID="{B3877552-54F9-4AC3-A076-51E3F040DFDF}" presName="Name9" presStyleLbl="parChTrans1D2" presStyleIdx="2" presStyleCnt="7"/>
      <dgm:spPr/>
      <dgm:t>
        <a:bodyPr/>
        <a:lstStyle/>
        <a:p>
          <a:endParaRPr lang="ru-RU"/>
        </a:p>
      </dgm:t>
    </dgm:pt>
    <dgm:pt modelId="{94515614-6BDB-47D9-8628-B41791CBA795}" type="pres">
      <dgm:prSet presAssocID="{B3877552-54F9-4AC3-A076-51E3F040DFDF}" presName="connTx" presStyleLbl="parChTrans1D2" presStyleIdx="2" presStyleCnt="7"/>
      <dgm:spPr/>
      <dgm:t>
        <a:bodyPr/>
        <a:lstStyle/>
        <a:p>
          <a:endParaRPr lang="ru-RU"/>
        </a:p>
      </dgm:t>
    </dgm:pt>
    <dgm:pt modelId="{E1F9688B-7A1D-40B3-A588-87D4C19417A0}" type="pres">
      <dgm:prSet presAssocID="{A1382E61-3898-46AC-87AA-8CD5E97F661E}" presName="node" presStyleLbl="node1" presStyleIdx="2" presStyleCnt="7" custScaleX="131995" custScaleY="125668" custRadScaleRad="117148" custRadScaleInc="-77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E04545-BC3C-40B3-8E89-8C37A491832E}" type="pres">
      <dgm:prSet presAssocID="{F27B3B9F-25DA-4F33-8DEA-F64CF51C9CAF}" presName="Name9" presStyleLbl="parChTrans1D2" presStyleIdx="3" presStyleCnt="7"/>
      <dgm:spPr/>
      <dgm:t>
        <a:bodyPr/>
        <a:lstStyle/>
        <a:p>
          <a:endParaRPr lang="ru-RU"/>
        </a:p>
      </dgm:t>
    </dgm:pt>
    <dgm:pt modelId="{FF1A1EC9-0984-49B2-99F1-5639B32FD94A}" type="pres">
      <dgm:prSet presAssocID="{F27B3B9F-25DA-4F33-8DEA-F64CF51C9CAF}" presName="connTx" presStyleLbl="parChTrans1D2" presStyleIdx="3" presStyleCnt="7"/>
      <dgm:spPr/>
      <dgm:t>
        <a:bodyPr/>
        <a:lstStyle/>
        <a:p>
          <a:endParaRPr lang="ru-RU"/>
        </a:p>
      </dgm:t>
    </dgm:pt>
    <dgm:pt modelId="{8425EC06-3EA0-49F0-B63D-D62064B8797A}" type="pres">
      <dgm:prSet presAssocID="{EAD63EE2-011B-42F3-B48C-9F95172F20AE}" presName="node" presStyleLbl="node1" presStyleIdx="3" presStyleCnt="7" custScaleX="125174" custScaleY="113001" custRadScaleRad="91234" custRadScaleInc="-14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5EFB31-0878-467E-8414-DE997D25F56C}" type="pres">
      <dgm:prSet presAssocID="{FF5FF1D7-8BB0-4E4A-9037-AD505D50E4D4}" presName="Name9" presStyleLbl="parChTrans1D2" presStyleIdx="4" presStyleCnt="7"/>
      <dgm:spPr/>
      <dgm:t>
        <a:bodyPr/>
        <a:lstStyle/>
        <a:p>
          <a:endParaRPr lang="ru-RU"/>
        </a:p>
      </dgm:t>
    </dgm:pt>
    <dgm:pt modelId="{1E4FCD92-D2AF-4742-8A38-6A57CAAFA7E9}" type="pres">
      <dgm:prSet presAssocID="{FF5FF1D7-8BB0-4E4A-9037-AD505D50E4D4}" presName="connTx" presStyleLbl="parChTrans1D2" presStyleIdx="4" presStyleCnt="7"/>
      <dgm:spPr/>
      <dgm:t>
        <a:bodyPr/>
        <a:lstStyle/>
        <a:p>
          <a:endParaRPr lang="ru-RU"/>
        </a:p>
      </dgm:t>
    </dgm:pt>
    <dgm:pt modelId="{EB82F979-8243-4B01-9813-4DF519A7C829}" type="pres">
      <dgm:prSet presAssocID="{88A7542C-BD72-4982-A1F8-FCC2D9FB596A}" presName="node" presStyleLbl="node1" presStyleIdx="4" presStyleCnt="7" custScaleX="131161" custScaleY="113001" custRadScaleRad="91484" custRadScaleInc="15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E9CCF-6F75-477A-ABC4-1FBBB4015273}" type="pres">
      <dgm:prSet presAssocID="{CE6521B6-B930-4194-8408-FC1FB1F9A795}" presName="Name9" presStyleLbl="parChTrans1D2" presStyleIdx="5" presStyleCnt="7"/>
      <dgm:spPr/>
      <dgm:t>
        <a:bodyPr/>
        <a:lstStyle/>
        <a:p>
          <a:endParaRPr lang="ru-RU"/>
        </a:p>
      </dgm:t>
    </dgm:pt>
    <dgm:pt modelId="{BD714297-4A77-494E-8FBE-9DAC25C3140C}" type="pres">
      <dgm:prSet presAssocID="{CE6521B6-B930-4194-8408-FC1FB1F9A795}" presName="connTx" presStyleLbl="parChTrans1D2" presStyleIdx="5" presStyleCnt="7"/>
      <dgm:spPr/>
      <dgm:t>
        <a:bodyPr/>
        <a:lstStyle/>
        <a:p>
          <a:endParaRPr lang="ru-RU"/>
        </a:p>
      </dgm:t>
    </dgm:pt>
    <dgm:pt modelId="{92B2FB8B-79B5-4D91-9CD3-1F7DF911734E}" type="pres">
      <dgm:prSet presAssocID="{64F25663-A44C-4678-90AA-2FD973414EC8}" presName="node" presStyleLbl="node1" presStyleIdx="5" presStyleCnt="7" custScaleX="134284" custScaleY="121446" custRadScaleRad="115763" custRadScaleInc="100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6E93AD-26E7-4301-B44C-0B5C2066E141}" type="pres">
      <dgm:prSet presAssocID="{CEA7957C-E9AE-4CE8-9D21-D7D4FD07F451}" presName="Name9" presStyleLbl="parChTrans1D2" presStyleIdx="6" presStyleCnt="7"/>
      <dgm:spPr/>
      <dgm:t>
        <a:bodyPr/>
        <a:lstStyle/>
        <a:p>
          <a:endParaRPr lang="ru-RU"/>
        </a:p>
      </dgm:t>
    </dgm:pt>
    <dgm:pt modelId="{2C346461-278C-43FE-B9AE-A0E6E9CF9B32}" type="pres">
      <dgm:prSet presAssocID="{CEA7957C-E9AE-4CE8-9D21-D7D4FD07F451}" presName="connTx" presStyleLbl="parChTrans1D2" presStyleIdx="6" presStyleCnt="7"/>
      <dgm:spPr/>
      <dgm:t>
        <a:bodyPr/>
        <a:lstStyle/>
        <a:p>
          <a:endParaRPr lang="ru-RU"/>
        </a:p>
      </dgm:t>
    </dgm:pt>
    <dgm:pt modelId="{D9FC7D23-D5E0-41A2-A16B-3EBA9667C60D}" type="pres">
      <dgm:prSet presAssocID="{FA80DA45-A3EE-46FA-9549-9D967D0D0755}" presName="node" presStyleLbl="node1" presStyleIdx="6" presStyleCnt="7" custScaleX="158245" custScaleY="133898" custRadScaleRad="86107" custRadScaleInc="20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96D1E0-A481-4D2D-AA79-8D5C9B0DA749}" srcId="{0B0A29ED-EF49-4082-A25D-AAB0A669CBF5}" destId="{A1382E61-3898-46AC-87AA-8CD5E97F661E}" srcOrd="2" destOrd="0" parTransId="{B3877552-54F9-4AC3-A076-51E3F040DFDF}" sibTransId="{5170DCDD-4528-423F-AE16-29D6390BB52A}"/>
    <dgm:cxn modelId="{E3EE19B3-0E1B-4372-8713-8FFD51FD2C73}" type="presOf" srcId="{FF5FF1D7-8BB0-4E4A-9037-AD505D50E4D4}" destId="{885EFB31-0878-467E-8414-DE997D25F56C}" srcOrd="0" destOrd="0" presId="urn:microsoft.com/office/officeart/2005/8/layout/radial1"/>
    <dgm:cxn modelId="{2D12B3E7-A9D8-4FAE-B94B-DCB76C99BEBB}" type="presOf" srcId="{CE6521B6-B930-4194-8408-FC1FB1F9A795}" destId="{449E9CCF-6F75-477A-ABC4-1FBBB4015273}" srcOrd="0" destOrd="0" presId="urn:microsoft.com/office/officeart/2005/8/layout/radial1"/>
    <dgm:cxn modelId="{6BE77174-64A3-42FE-88AA-3F2C4B68083E}" type="presOf" srcId="{A1382E61-3898-46AC-87AA-8CD5E97F661E}" destId="{E1F9688B-7A1D-40B3-A588-87D4C19417A0}" srcOrd="0" destOrd="0" presId="urn:microsoft.com/office/officeart/2005/8/layout/radial1"/>
    <dgm:cxn modelId="{7CC80BCA-C3C9-465D-A9FC-88521CADF653}" type="presOf" srcId="{F27B3B9F-25DA-4F33-8DEA-F64CF51C9CAF}" destId="{FF1A1EC9-0984-49B2-99F1-5639B32FD94A}" srcOrd="1" destOrd="0" presId="urn:microsoft.com/office/officeart/2005/8/layout/radial1"/>
    <dgm:cxn modelId="{AE829497-883C-4DB0-8AC0-7E23C704E539}" srcId="{0B0A29ED-EF49-4082-A25D-AAB0A669CBF5}" destId="{89A9465C-FFF6-42B1-B9AB-6D261D9869DD}" srcOrd="1" destOrd="0" parTransId="{517517C9-E93B-4C84-9BF7-71F574595EF7}" sibTransId="{01FACB22-1BA6-4BE7-B645-B748EAB9DF99}"/>
    <dgm:cxn modelId="{E3D15C1F-3CB6-437E-B881-B9923B541742}" srcId="{0B0A29ED-EF49-4082-A25D-AAB0A669CBF5}" destId="{88A7542C-BD72-4982-A1F8-FCC2D9FB596A}" srcOrd="4" destOrd="0" parTransId="{FF5FF1D7-8BB0-4E4A-9037-AD505D50E4D4}" sibTransId="{2D56C84D-D4AC-4FDD-9D08-321498BA5301}"/>
    <dgm:cxn modelId="{6DE3AEB0-EA41-4817-BF44-6546F1A1EC09}" type="presOf" srcId="{FA80DA45-A3EE-46FA-9549-9D967D0D0755}" destId="{D9FC7D23-D5E0-41A2-A16B-3EBA9667C60D}" srcOrd="0" destOrd="0" presId="urn:microsoft.com/office/officeart/2005/8/layout/radial1"/>
    <dgm:cxn modelId="{063F78E9-F9F2-41CA-A964-9174295AB617}" type="presOf" srcId="{517517C9-E93B-4C84-9BF7-71F574595EF7}" destId="{E43EB899-50E3-43F2-8605-0708DB3D5F5F}" srcOrd="0" destOrd="0" presId="urn:microsoft.com/office/officeart/2005/8/layout/radial1"/>
    <dgm:cxn modelId="{1A75E222-2D16-4EB5-A904-4AB8030CC696}" type="presOf" srcId="{FF5FF1D7-8BB0-4E4A-9037-AD505D50E4D4}" destId="{1E4FCD92-D2AF-4742-8A38-6A57CAAFA7E9}" srcOrd="1" destOrd="0" presId="urn:microsoft.com/office/officeart/2005/8/layout/radial1"/>
    <dgm:cxn modelId="{3C1D2BA1-2B99-464F-BF98-FBC659EE652D}" type="presOf" srcId="{F27B3B9F-25DA-4F33-8DEA-F64CF51C9CAF}" destId="{19E04545-BC3C-40B3-8E89-8C37A491832E}" srcOrd="0" destOrd="0" presId="urn:microsoft.com/office/officeart/2005/8/layout/radial1"/>
    <dgm:cxn modelId="{E0FF10DC-CB1B-4ACB-98C1-668E856651E9}" type="presOf" srcId="{B3877552-54F9-4AC3-A076-51E3F040DFDF}" destId="{94515614-6BDB-47D9-8628-B41791CBA795}" srcOrd="1" destOrd="0" presId="urn:microsoft.com/office/officeart/2005/8/layout/radial1"/>
    <dgm:cxn modelId="{35929F81-8468-46D2-ACEC-C0EC1DA73307}" srcId="{0B0A29ED-EF49-4082-A25D-AAB0A669CBF5}" destId="{64F25663-A44C-4678-90AA-2FD973414EC8}" srcOrd="5" destOrd="0" parTransId="{CE6521B6-B930-4194-8408-FC1FB1F9A795}" sibTransId="{9A576DDB-D54B-4182-A46A-5456D0E7C414}"/>
    <dgm:cxn modelId="{A2E13459-53A7-4E5D-BA12-25D8596C781F}" type="presOf" srcId="{517517C9-E93B-4C84-9BF7-71F574595EF7}" destId="{8DDAE6E3-098A-4224-906B-958934043CBE}" srcOrd="1" destOrd="0" presId="urn:microsoft.com/office/officeart/2005/8/layout/radial1"/>
    <dgm:cxn modelId="{A35D2BB4-95ED-4125-A8F4-CBEC6962983C}" type="presOf" srcId="{89A9465C-FFF6-42B1-B9AB-6D261D9869DD}" destId="{EF09D01B-A534-433E-B8B8-6258377DBF30}" srcOrd="0" destOrd="0" presId="urn:microsoft.com/office/officeart/2005/8/layout/radial1"/>
    <dgm:cxn modelId="{183A77B4-E11B-4C25-AD79-F02E71D2A9FD}" srcId="{0B0A29ED-EF49-4082-A25D-AAB0A669CBF5}" destId="{FA80DA45-A3EE-46FA-9549-9D967D0D0755}" srcOrd="6" destOrd="0" parTransId="{CEA7957C-E9AE-4CE8-9D21-D7D4FD07F451}" sibTransId="{5D664D5B-D08A-4072-9D32-6D20D28E73E1}"/>
    <dgm:cxn modelId="{8E6F87E5-0B64-4CDB-8142-E2C99D19CC27}" type="presOf" srcId="{64F25663-A44C-4678-90AA-2FD973414EC8}" destId="{92B2FB8B-79B5-4D91-9CD3-1F7DF911734E}" srcOrd="0" destOrd="0" presId="urn:microsoft.com/office/officeart/2005/8/layout/radial1"/>
    <dgm:cxn modelId="{58B8365E-1C4D-40FE-AB36-0B9970DC3F93}" type="presOf" srcId="{CEA7957C-E9AE-4CE8-9D21-D7D4FD07F451}" destId="{2C346461-278C-43FE-B9AE-A0E6E9CF9B32}" srcOrd="1" destOrd="0" presId="urn:microsoft.com/office/officeart/2005/8/layout/radial1"/>
    <dgm:cxn modelId="{016B515E-C410-4484-9B5D-8C5AFA4F6315}" type="presOf" srcId="{EAD63EE2-011B-42F3-B48C-9F95172F20AE}" destId="{8425EC06-3EA0-49F0-B63D-D62064B8797A}" srcOrd="0" destOrd="0" presId="urn:microsoft.com/office/officeart/2005/8/layout/radial1"/>
    <dgm:cxn modelId="{3E046C25-7239-4DEB-A14A-70295DBC7584}" type="presOf" srcId="{E0066242-19FF-4A13-9AEA-CBBF56B117CE}" destId="{6AD214C2-C195-4D13-AE79-310856A5B038}" srcOrd="0" destOrd="0" presId="urn:microsoft.com/office/officeart/2005/8/layout/radial1"/>
    <dgm:cxn modelId="{E21D01A4-7AD6-4DE2-B8B7-B93050FEE25E}" type="presOf" srcId="{CEA7957C-E9AE-4CE8-9D21-D7D4FD07F451}" destId="{676E93AD-26E7-4301-B44C-0B5C2066E141}" srcOrd="0" destOrd="0" presId="urn:microsoft.com/office/officeart/2005/8/layout/radial1"/>
    <dgm:cxn modelId="{FB7C97D7-A19F-4AE8-A24D-B0AE1087EA39}" type="presOf" srcId="{613D012E-4511-42EB-8952-3A2473772EF8}" destId="{26F138A1-F930-4ECE-931D-2172559F7203}" srcOrd="0" destOrd="0" presId="urn:microsoft.com/office/officeart/2005/8/layout/radial1"/>
    <dgm:cxn modelId="{EF24252E-7D98-4E0F-9444-BFAC72682EAE}" type="presOf" srcId="{88A7542C-BD72-4982-A1F8-FCC2D9FB596A}" destId="{EB82F979-8243-4B01-9813-4DF519A7C829}" srcOrd="0" destOrd="0" presId="urn:microsoft.com/office/officeart/2005/8/layout/radial1"/>
    <dgm:cxn modelId="{41F4DAF1-7D3C-42E8-A80D-61AC399CA1E3}" srcId="{0B0A29ED-EF49-4082-A25D-AAB0A669CBF5}" destId="{23D829A1-EE56-410D-9615-D5A620D872BF}" srcOrd="0" destOrd="0" parTransId="{E0066242-19FF-4A13-9AEA-CBBF56B117CE}" sibTransId="{24B4136E-7AD2-4686-81C6-723746D0200A}"/>
    <dgm:cxn modelId="{53FB0900-D21A-4A88-9C15-21B4CB9F4FA3}" type="presOf" srcId="{B3877552-54F9-4AC3-A076-51E3F040DFDF}" destId="{52E9BB26-DEB6-4510-8CAD-3817C97773BB}" srcOrd="0" destOrd="0" presId="urn:microsoft.com/office/officeart/2005/8/layout/radial1"/>
    <dgm:cxn modelId="{23FD6E00-9FAE-4B77-A10E-C498188FED89}" type="presOf" srcId="{CE6521B6-B930-4194-8408-FC1FB1F9A795}" destId="{BD714297-4A77-494E-8FBE-9DAC25C3140C}" srcOrd="1" destOrd="0" presId="urn:microsoft.com/office/officeart/2005/8/layout/radial1"/>
    <dgm:cxn modelId="{9CFF7276-D390-463C-B3AE-94851FE9C8CF}" srcId="{613D012E-4511-42EB-8952-3A2473772EF8}" destId="{D54262F1-12EA-487C-B8A5-A8D8D5F4E9BC}" srcOrd="1" destOrd="0" parTransId="{6CE0D17A-ACC0-4A42-AEDE-AABD7A1439E7}" sibTransId="{42126074-D51E-4342-AF51-C5487A54324D}"/>
    <dgm:cxn modelId="{D148DB24-30A9-4D21-BDFC-54C3CA91983A}" srcId="{0B0A29ED-EF49-4082-A25D-AAB0A669CBF5}" destId="{EAD63EE2-011B-42F3-B48C-9F95172F20AE}" srcOrd="3" destOrd="0" parTransId="{F27B3B9F-25DA-4F33-8DEA-F64CF51C9CAF}" sibTransId="{EE018810-68F5-4E67-B532-A081389005CF}"/>
    <dgm:cxn modelId="{865A8788-44A0-4879-9C5D-96668CE6D4A2}" type="presOf" srcId="{0B0A29ED-EF49-4082-A25D-AAB0A669CBF5}" destId="{8C1749E6-337C-4394-9215-667E57041FA4}" srcOrd="0" destOrd="0" presId="urn:microsoft.com/office/officeart/2005/8/layout/radial1"/>
    <dgm:cxn modelId="{B97058C6-6CC3-4562-9394-D3188A6826BB}" type="presOf" srcId="{E0066242-19FF-4A13-9AEA-CBBF56B117CE}" destId="{7C2EF5B2-7DA6-4FFC-941D-BC669B4D2565}" srcOrd="1" destOrd="0" presId="urn:microsoft.com/office/officeart/2005/8/layout/radial1"/>
    <dgm:cxn modelId="{2383664B-7344-4748-869D-E5543AE67DAA}" type="presOf" srcId="{23D829A1-EE56-410D-9615-D5A620D872BF}" destId="{0FE3108C-8970-4483-A772-D72F6925B0D1}" srcOrd="0" destOrd="0" presId="urn:microsoft.com/office/officeart/2005/8/layout/radial1"/>
    <dgm:cxn modelId="{A4227B4D-DE85-4A74-9F02-59A5D9C73EAC}" srcId="{613D012E-4511-42EB-8952-3A2473772EF8}" destId="{0B0A29ED-EF49-4082-A25D-AAB0A669CBF5}" srcOrd="0" destOrd="0" parTransId="{996C92C2-046D-4B06-8392-E37E881E52D7}" sibTransId="{EE93C8F8-45DB-4672-99F4-E9388535A42D}"/>
    <dgm:cxn modelId="{7E9D3A4F-632C-4770-8AB6-39D92F8A1717}" type="presParOf" srcId="{26F138A1-F930-4ECE-931D-2172559F7203}" destId="{8C1749E6-337C-4394-9215-667E57041FA4}" srcOrd="0" destOrd="0" presId="urn:microsoft.com/office/officeart/2005/8/layout/radial1"/>
    <dgm:cxn modelId="{859A4CC3-B3F0-40A3-B349-B864B08A946D}" type="presParOf" srcId="{26F138A1-F930-4ECE-931D-2172559F7203}" destId="{6AD214C2-C195-4D13-AE79-310856A5B038}" srcOrd="1" destOrd="0" presId="urn:microsoft.com/office/officeart/2005/8/layout/radial1"/>
    <dgm:cxn modelId="{9DBB01BC-EAC3-47B1-914B-ED6F54B05A09}" type="presParOf" srcId="{6AD214C2-C195-4D13-AE79-310856A5B038}" destId="{7C2EF5B2-7DA6-4FFC-941D-BC669B4D2565}" srcOrd="0" destOrd="0" presId="urn:microsoft.com/office/officeart/2005/8/layout/radial1"/>
    <dgm:cxn modelId="{A92036B1-7867-4B6A-AAA2-15E37810D324}" type="presParOf" srcId="{26F138A1-F930-4ECE-931D-2172559F7203}" destId="{0FE3108C-8970-4483-A772-D72F6925B0D1}" srcOrd="2" destOrd="0" presId="urn:microsoft.com/office/officeart/2005/8/layout/radial1"/>
    <dgm:cxn modelId="{413364E0-E34D-4AF1-8569-493725393165}" type="presParOf" srcId="{26F138A1-F930-4ECE-931D-2172559F7203}" destId="{E43EB899-50E3-43F2-8605-0708DB3D5F5F}" srcOrd="3" destOrd="0" presId="urn:microsoft.com/office/officeart/2005/8/layout/radial1"/>
    <dgm:cxn modelId="{315E6B09-81F9-4D5D-A47C-89C394B74443}" type="presParOf" srcId="{E43EB899-50E3-43F2-8605-0708DB3D5F5F}" destId="{8DDAE6E3-098A-4224-906B-958934043CBE}" srcOrd="0" destOrd="0" presId="urn:microsoft.com/office/officeart/2005/8/layout/radial1"/>
    <dgm:cxn modelId="{C9E4537C-5517-4D2D-AA8D-97AB648221BA}" type="presParOf" srcId="{26F138A1-F930-4ECE-931D-2172559F7203}" destId="{EF09D01B-A534-433E-B8B8-6258377DBF30}" srcOrd="4" destOrd="0" presId="urn:microsoft.com/office/officeart/2005/8/layout/radial1"/>
    <dgm:cxn modelId="{171B6573-DC4B-4972-9EDD-E35B389045EC}" type="presParOf" srcId="{26F138A1-F930-4ECE-931D-2172559F7203}" destId="{52E9BB26-DEB6-4510-8CAD-3817C97773BB}" srcOrd="5" destOrd="0" presId="urn:microsoft.com/office/officeart/2005/8/layout/radial1"/>
    <dgm:cxn modelId="{219236ED-67C3-4B70-B0BC-0D9381CF6458}" type="presParOf" srcId="{52E9BB26-DEB6-4510-8CAD-3817C97773BB}" destId="{94515614-6BDB-47D9-8628-B41791CBA795}" srcOrd="0" destOrd="0" presId="urn:microsoft.com/office/officeart/2005/8/layout/radial1"/>
    <dgm:cxn modelId="{8965CF09-FE7B-4215-9A54-57E4565B5225}" type="presParOf" srcId="{26F138A1-F930-4ECE-931D-2172559F7203}" destId="{E1F9688B-7A1D-40B3-A588-87D4C19417A0}" srcOrd="6" destOrd="0" presId="urn:microsoft.com/office/officeart/2005/8/layout/radial1"/>
    <dgm:cxn modelId="{F48088FB-E41C-480B-904E-5FD0B83A4C99}" type="presParOf" srcId="{26F138A1-F930-4ECE-931D-2172559F7203}" destId="{19E04545-BC3C-40B3-8E89-8C37A491832E}" srcOrd="7" destOrd="0" presId="urn:microsoft.com/office/officeart/2005/8/layout/radial1"/>
    <dgm:cxn modelId="{EC73FB36-14F9-44DF-AC0C-0F78CB80DEF2}" type="presParOf" srcId="{19E04545-BC3C-40B3-8E89-8C37A491832E}" destId="{FF1A1EC9-0984-49B2-99F1-5639B32FD94A}" srcOrd="0" destOrd="0" presId="urn:microsoft.com/office/officeart/2005/8/layout/radial1"/>
    <dgm:cxn modelId="{34A30C9D-0E47-4F79-8F6A-C94167E79A27}" type="presParOf" srcId="{26F138A1-F930-4ECE-931D-2172559F7203}" destId="{8425EC06-3EA0-49F0-B63D-D62064B8797A}" srcOrd="8" destOrd="0" presId="urn:microsoft.com/office/officeart/2005/8/layout/radial1"/>
    <dgm:cxn modelId="{5782BC50-57E7-4A31-BE3F-0B679CA56BEB}" type="presParOf" srcId="{26F138A1-F930-4ECE-931D-2172559F7203}" destId="{885EFB31-0878-467E-8414-DE997D25F56C}" srcOrd="9" destOrd="0" presId="urn:microsoft.com/office/officeart/2005/8/layout/radial1"/>
    <dgm:cxn modelId="{236E234E-02B7-4E76-BD86-C68666ECF2B0}" type="presParOf" srcId="{885EFB31-0878-467E-8414-DE997D25F56C}" destId="{1E4FCD92-D2AF-4742-8A38-6A57CAAFA7E9}" srcOrd="0" destOrd="0" presId="urn:microsoft.com/office/officeart/2005/8/layout/radial1"/>
    <dgm:cxn modelId="{A62234C0-5455-46B7-938F-C30736C53D49}" type="presParOf" srcId="{26F138A1-F930-4ECE-931D-2172559F7203}" destId="{EB82F979-8243-4B01-9813-4DF519A7C829}" srcOrd="10" destOrd="0" presId="urn:microsoft.com/office/officeart/2005/8/layout/radial1"/>
    <dgm:cxn modelId="{3E430987-CF85-49AC-90E4-4F13467CEC08}" type="presParOf" srcId="{26F138A1-F930-4ECE-931D-2172559F7203}" destId="{449E9CCF-6F75-477A-ABC4-1FBBB4015273}" srcOrd="11" destOrd="0" presId="urn:microsoft.com/office/officeart/2005/8/layout/radial1"/>
    <dgm:cxn modelId="{99F9D64E-D080-411D-8696-5886F1662725}" type="presParOf" srcId="{449E9CCF-6F75-477A-ABC4-1FBBB4015273}" destId="{BD714297-4A77-494E-8FBE-9DAC25C3140C}" srcOrd="0" destOrd="0" presId="urn:microsoft.com/office/officeart/2005/8/layout/radial1"/>
    <dgm:cxn modelId="{E811D7EA-A70C-4AD7-8273-4E0B9E595EB2}" type="presParOf" srcId="{26F138A1-F930-4ECE-931D-2172559F7203}" destId="{92B2FB8B-79B5-4D91-9CD3-1F7DF911734E}" srcOrd="12" destOrd="0" presId="urn:microsoft.com/office/officeart/2005/8/layout/radial1"/>
    <dgm:cxn modelId="{6C4D0913-416A-4383-A660-88C0D49E271C}" type="presParOf" srcId="{26F138A1-F930-4ECE-931D-2172559F7203}" destId="{676E93AD-26E7-4301-B44C-0B5C2066E141}" srcOrd="13" destOrd="0" presId="urn:microsoft.com/office/officeart/2005/8/layout/radial1"/>
    <dgm:cxn modelId="{B9B13ED0-6497-4C7E-B4F0-2E9690BFCEB9}" type="presParOf" srcId="{676E93AD-26E7-4301-B44C-0B5C2066E141}" destId="{2C346461-278C-43FE-B9AE-A0E6E9CF9B32}" srcOrd="0" destOrd="0" presId="urn:microsoft.com/office/officeart/2005/8/layout/radial1"/>
    <dgm:cxn modelId="{EE25B36C-C111-451E-A9FA-405EE98F5288}" type="presParOf" srcId="{26F138A1-F930-4ECE-931D-2172559F7203}" destId="{D9FC7D23-D5E0-41A2-A16B-3EBA9667C60D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1749E6-337C-4394-9215-667E57041FA4}">
      <dsp:nvSpPr>
        <dsp:cNvPr id="0" name=""/>
        <dsp:cNvSpPr/>
      </dsp:nvSpPr>
      <dsp:spPr>
        <a:xfrm>
          <a:off x="2610398" y="1524841"/>
          <a:ext cx="5562823" cy="4649236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76200" cap="flat" cmpd="sng" algn="ctr">
          <a:solidFill>
            <a:srgbClr val="C00000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0" kern="120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ДПОП</a:t>
          </a:r>
          <a:r>
            <a:rPr lang="ru-RU" sz="2800" b="1" i="0" kern="120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 «Хореографическое творчество»</a:t>
          </a:r>
          <a:endParaRPr lang="ru-RU" sz="2800" b="1" i="0" kern="1200" dirty="0">
            <a:solidFill>
              <a:srgbClr val="C00000"/>
            </a:solidFill>
            <a:effectLst/>
            <a:latin typeface="Bookman Old Style" panose="02050604050505020204" pitchFamily="18" charset="0"/>
          </a:endParaRPr>
        </a:p>
      </dsp:txBody>
      <dsp:txXfrm>
        <a:off x="3425055" y="2205706"/>
        <a:ext cx="3933509" cy="3287506"/>
      </dsp:txXfrm>
    </dsp:sp>
    <dsp:sp modelId="{6AD214C2-C195-4D13-AE79-310856A5B038}">
      <dsp:nvSpPr>
        <dsp:cNvPr id="0" name=""/>
        <dsp:cNvSpPr/>
      </dsp:nvSpPr>
      <dsp:spPr>
        <a:xfrm rot="1913467">
          <a:off x="3115140" y="2604688"/>
          <a:ext cx="605033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605033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402531" y="2605957"/>
        <a:ext cx="30251" cy="30251"/>
      </dsp:txXfrm>
    </dsp:sp>
    <dsp:sp modelId="{0FE3108C-8970-4483-A772-D72F6925B0D1}">
      <dsp:nvSpPr>
        <dsp:cNvPr id="0" name=""/>
        <dsp:cNvSpPr/>
      </dsp:nvSpPr>
      <dsp:spPr>
        <a:xfrm>
          <a:off x="1170234" y="827500"/>
          <a:ext cx="2743563" cy="2497465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rgbClr val="00B050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Классический танец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4-6 часов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в неделю</a:t>
          </a:r>
          <a:endParaRPr lang="ru-RU" sz="1400" b="1" i="0" kern="1200" dirty="0">
            <a:solidFill>
              <a:srgbClr val="002060"/>
            </a:solidFill>
            <a:latin typeface="Bookman Old Style" panose="02050604050505020204" pitchFamily="18" charset="0"/>
          </a:endParaRPr>
        </a:p>
      </dsp:txBody>
      <dsp:txXfrm>
        <a:off x="1572019" y="1193245"/>
        <a:ext cx="1939993" cy="1765975"/>
      </dsp:txXfrm>
    </dsp:sp>
    <dsp:sp modelId="{E43EB899-50E3-43F2-8605-0708DB3D5F5F}">
      <dsp:nvSpPr>
        <dsp:cNvPr id="0" name=""/>
        <dsp:cNvSpPr/>
      </dsp:nvSpPr>
      <dsp:spPr>
        <a:xfrm rot="8905254">
          <a:off x="7147692" y="2592819"/>
          <a:ext cx="523514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523514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7396361" y="2596126"/>
        <a:ext cx="26175" cy="26175"/>
      </dsp:txXfrm>
    </dsp:sp>
    <dsp:sp modelId="{EF09D01B-A534-433E-B8B8-6258377DBF30}">
      <dsp:nvSpPr>
        <dsp:cNvPr id="0" name=""/>
        <dsp:cNvSpPr/>
      </dsp:nvSpPr>
      <dsp:spPr>
        <a:xfrm>
          <a:off x="7002897" y="899511"/>
          <a:ext cx="2441736" cy="2418283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rgbClr val="00B0F0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Ритмика, Гимнастика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2 </a:t>
          </a:r>
          <a:r>
            <a:rPr lang="ru-RU" sz="14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часа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в неделю</a:t>
          </a:r>
          <a:endParaRPr lang="ru-RU" sz="1400" b="1" kern="1200" dirty="0">
            <a:solidFill>
              <a:srgbClr val="002060"/>
            </a:solidFill>
            <a:latin typeface="Bookman Old Style" panose="02050604050505020204" pitchFamily="18" charset="0"/>
          </a:endParaRPr>
        </a:p>
      </dsp:txBody>
      <dsp:txXfrm>
        <a:off x="7360481" y="1253660"/>
        <a:ext cx="1726568" cy="1709985"/>
      </dsp:txXfrm>
    </dsp:sp>
    <dsp:sp modelId="{52E9BB26-DEB6-4510-8CAD-3817C97773BB}">
      <dsp:nvSpPr>
        <dsp:cNvPr id="0" name=""/>
        <dsp:cNvSpPr/>
      </dsp:nvSpPr>
      <dsp:spPr>
        <a:xfrm rot="11605249">
          <a:off x="7465180" y="4400526"/>
          <a:ext cx="609491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609491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7754689" y="4401683"/>
        <a:ext cx="30474" cy="30474"/>
      </dsp:txXfrm>
    </dsp:sp>
    <dsp:sp modelId="{E1F9688B-7A1D-40B3-A588-87D4C19417A0}">
      <dsp:nvSpPr>
        <dsp:cNvPr id="0" name=""/>
        <dsp:cNvSpPr/>
      </dsp:nvSpPr>
      <dsp:spPr>
        <a:xfrm>
          <a:off x="7434933" y="3419798"/>
          <a:ext cx="2571135" cy="2447891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Подготовка концертных номеров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2-3 </a:t>
          </a:r>
          <a:r>
            <a:rPr lang="ru-RU" sz="1400" b="1" i="0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часа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400" b="1" kern="1200" dirty="0">
            <a:solidFill>
              <a:srgbClr val="002060"/>
            </a:solidFill>
            <a:latin typeface="Bookman Old Style" panose="02050604050505020204" pitchFamily="18" charset="0"/>
          </a:endParaRPr>
        </a:p>
      </dsp:txBody>
      <dsp:txXfrm>
        <a:off x="7811467" y="3778283"/>
        <a:ext cx="1818067" cy="1730921"/>
      </dsp:txXfrm>
    </dsp:sp>
    <dsp:sp modelId="{19E04545-BC3C-40B3-8E89-8C37A491832E}">
      <dsp:nvSpPr>
        <dsp:cNvPr id="0" name=""/>
        <dsp:cNvSpPr/>
      </dsp:nvSpPr>
      <dsp:spPr>
        <a:xfrm rot="14560013">
          <a:off x="5952564" y="5636951"/>
          <a:ext cx="743241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743241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6305604" y="5634764"/>
        <a:ext cx="37162" cy="37162"/>
      </dsp:txXfrm>
    </dsp:sp>
    <dsp:sp modelId="{8425EC06-3EA0-49F0-B63D-D62064B8797A}">
      <dsp:nvSpPr>
        <dsp:cNvPr id="0" name=""/>
        <dsp:cNvSpPr/>
      </dsp:nvSpPr>
      <dsp:spPr>
        <a:xfrm>
          <a:off x="5449915" y="5219986"/>
          <a:ext cx="2438268" cy="2201150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rgbClr val="0070C0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История хореографии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 </a:t>
          </a:r>
          <a:r>
            <a:rPr lang="ru-RU" sz="14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1 </a:t>
          </a:r>
          <a:r>
            <a:rPr lang="ru-RU" sz="1400" b="1" i="0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час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400" b="1" kern="1200" dirty="0">
            <a:solidFill>
              <a:srgbClr val="002060"/>
            </a:solidFill>
            <a:latin typeface="Bookman Old Style" panose="02050604050505020204" pitchFamily="18" charset="0"/>
          </a:endParaRPr>
        </a:p>
      </dsp:txBody>
      <dsp:txXfrm>
        <a:off x="5806991" y="5542337"/>
        <a:ext cx="1724116" cy="1556448"/>
      </dsp:txXfrm>
    </dsp:sp>
    <dsp:sp modelId="{885EFB31-0878-467E-8414-DE997D25F56C}">
      <dsp:nvSpPr>
        <dsp:cNvPr id="0" name=""/>
        <dsp:cNvSpPr/>
      </dsp:nvSpPr>
      <dsp:spPr>
        <a:xfrm rot="17929552">
          <a:off x="4041772" y="5627354"/>
          <a:ext cx="725125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725125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86207" y="5625620"/>
        <a:ext cx="36256" cy="36256"/>
      </dsp:txXfrm>
    </dsp:sp>
    <dsp:sp modelId="{EB82F979-8243-4B01-9813-4DF519A7C829}">
      <dsp:nvSpPr>
        <dsp:cNvPr id="0" name=""/>
        <dsp:cNvSpPr/>
      </dsp:nvSpPr>
      <dsp:spPr>
        <a:xfrm>
          <a:off x="2754409" y="5219990"/>
          <a:ext cx="2554889" cy="2201150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rgbClr val="7030A0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>
            <a:solidFill>
              <a:srgbClr val="002060"/>
            </a:solidFill>
            <a:latin typeface="Bookman Old Style" panose="02050604050505020204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Музыкальная литература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1 </a:t>
          </a:r>
          <a:r>
            <a:rPr lang="ru-RU" sz="14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час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rgbClr val="002060"/>
              </a:solidFill>
              <a:latin typeface="Bookman Old Style" panose="02050604050505020204" pitchFamily="18" charset="0"/>
            </a:rPr>
            <a:t>в неделю</a:t>
          </a:r>
          <a:endParaRPr lang="ru-RU" sz="1400" b="1" kern="1200" dirty="0">
            <a:solidFill>
              <a:srgbClr val="002060"/>
            </a:solidFill>
            <a:latin typeface="Bookman Old Style" panose="02050604050505020204" pitchFamily="18" charset="0"/>
          </a:endParaRPr>
        </a:p>
      </dsp:txBody>
      <dsp:txXfrm>
        <a:off x="3128564" y="5542341"/>
        <a:ext cx="1806579" cy="1556448"/>
      </dsp:txXfrm>
    </dsp:sp>
    <dsp:sp modelId="{449E9CCF-6F75-477A-ABC4-1FBBB4015273}">
      <dsp:nvSpPr>
        <dsp:cNvPr id="0" name=""/>
        <dsp:cNvSpPr/>
      </dsp:nvSpPr>
      <dsp:spPr>
        <a:xfrm rot="20842622">
          <a:off x="2697830" y="4368325"/>
          <a:ext cx="607729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607729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986502" y="4369526"/>
        <a:ext cx="30386" cy="30386"/>
      </dsp:txXfrm>
    </dsp:sp>
    <dsp:sp modelId="{92B2FB8B-79B5-4D91-9CD3-1F7DF911734E}">
      <dsp:nvSpPr>
        <dsp:cNvPr id="0" name=""/>
        <dsp:cNvSpPr/>
      </dsp:nvSpPr>
      <dsp:spPr>
        <a:xfrm>
          <a:off x="720835" y="3419795"/>
          <a:ext cx="2615722" cy="2365650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rgbClr val="FFC000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Слушание музыки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и музыкальная грамота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1 час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400" b="1" kern="1200" dirty="0">
            <a:solidFill>
              <a:srgbClr val="002060"/>
            </a:solidFill>
            <a:effectLst/>
            <a:latin typeface="Bookman Old Style" panose="02050604050505020204" pitchFamily="18" charset="0"/>
          </a:endParaRPr>
        </a:p>
      </dsp:txBody>
      <dsp:txXfrm>
        <a:off x="1103899" y="3766236"/>
        <a:ext cx="1849594" cy="1672768"/>
      </dsp:txXfrm>
    </dsp:sp>
    <dsp:sp modelId="{676E93AD-26E7-4301-B44C-0B5C2066E141}">
      <dsp:nvSpPr>
        <dsp:cNvPr id="0" name=""/>
        <dsp:cNvSpPr/>
      </dsp:nvSpPr>
      <dsp:spPr>
        <a:xfrm rot="5481296">
          <a:off x="4800642" y="2139938"/>
          <a:ext cx="1262427" cy="32788"/>
        </a:xfrm>
        <a:custGeom>
          <a:avLst/>
          <a:gdLst/>
          <a:ahLst/>
          <a:cxnLst/>
          <a:rect l="0" t="0" r="0" b="0"/>
          <a:pathLst>
            <a:path>
              <a:moveTo>
                <a:pt x="0" y="16394"/>
              </a:moveTo>
              <a:lnTo>
                <a:pt x="1262427" y="163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5400295" y="2124772"/>
        <a:ext cx="63121" cy="63121"/>
      </dsp:txXfrm>
    </dsp:sp>
    <dsp:sp modelId="{D9FC7D23-D5E0-41A2-A16B-3EBA9667C60D}">
      <dsp:nvSpPr>
        <dsp:cNvPr id="0" name=""/>
        <dsp:cNvSpPr/>
      </dsp:nvSpPr>
      <dsp:spPr>
        <a:xfrm>
          <a:off x="3906539" y="179427"/>
          <a:ext cx="3082460" cy="2608203"/>
        </a:xfrm>
        <a:prstGeom prst="ellips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381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Народно-сценический танец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2-3 часа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rgbClr val="C00000"/>
              </a:solidFill>
              <a:effectLst/>
              <a:latin typeface="Bookman Old Style" panose="02050604050505020204" pitchFamily="18" charset="0"/>
            </a:rPr>
            <a:t>в неделю</a:t>
          </a:r>
          <a:endParaRPr lang="ru-RU" sz="1800" b="1" kern="1200" dirty="0" smtClean="0">
            <a:solidFill>
              <a:srgbClr val="C00000"/>
            </a:solidFill>
            <a:effectLst/>
            <a:latin typeface="Bookman Old Style" panose="02050604050505020204" pitchFamily="18" charset="0"/>
          </a:endParaRPr>
        </a:p>
      </dsp:txBody>
      <dsp:txXfrm>
        <a:off x="4357955" y="561389"/>
        <a:ext cx="2179628" cy="1844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78D17D-88BE-4CAE-B50E-39F6D2B2B6B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8AE66-2234-42FC-A8F5-424D7955146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131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482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965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447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929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7412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894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50376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1859" algn="l" defTabSz="1042965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5897277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445558" y="5349987"/>
            <a:ext cx="9891395" cy="1347442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45558" y="4283816"/>
            <a:ext cx="9891395" cy="1007957"/>
          </a:xfrm>
        </p:spPr>
        <p:txBody>
          <a:bodyPr anchor="b"/>
          <a:lstStyle>
            <a:lvl1pPr marL="0" indent="0" algn="l">
              <a:buNone/>
              <a:defRPr sz="2646">
                <a:solidFill>
                  <a:schemeClr val="tx2">
                    <a:shade val="75000"/>
                  </a:schemeClr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9624060" y="7136333"/>
            <a:ext cx="887552" cy="272148"/>
          </a:xfrm>
        </p:spPr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188249" y="83997"/>
            <a:ext cx="3386243" cy="318486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9624060" y="7136333"/>
            <a:ext cx="887552" cy="272148"/>
          </a:xfrm>
        </p:spPr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3797367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45558" y="1847921"/>
            <a:ext cx="9891395" cy="1343942"/>
          </a:xfrm>
        </p:spPr>
        <p:txBody>
          <a:bodyPr anchor="b"/>
          <a:lstStyle>
            <a:lvl1pPr marL="0" indent="0" algn="r">
              <a:buNone/>
              <a:defRPr sz="2205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11055" y="3248616"/>
            <a:ext cx="10158730" cy="1306050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52882" y="503978"/>
            <a:ext cx="10158730" cy="92732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6447" y="1763924"/>
            <a:ext cx="4901142" cy="5207776"/>
          </a:xfrm>
        </p:spPr>
        <p:txBody>
          <a:bodyPr/>
          <a:lstStyle>
            <a:lvl1pPr>
              <a:defRPr sz="3086"/>
            </a:lvl1pPr>
            <a:lvl2pPr>
              <a:defRPr sz="2646"/>
            </a:lvl2pPr>
            <a:lvl3pPr>
              <a:defRPr sz="2205"/>
            </a:lvl3pPr>
            <a:lvl4pPr>
              <a:defRPr sz="1984"/>
            </a:lvl4pPr>
            <a:lvl5pPr>
              <a:defRPr sz="1984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5435812" y="1763924"/>
            <a:ext cx="5079365" cy="5207776"/>
          </a:xfrm>
        </p:spPr>
        <p:txBody>
          <a:bodyPr/>
          <a:lstStyle>
            <a:lvl1pPr>
              <a:defRPr sz="3086"/>
            </a:lvl1pPr>
            <a:lvl2pPr>
              <a:defRPr sz="2646"/>
            </a:lvl2pPr>
            <a:lvl3pPr>
              <a:defRPr sz="2205"/>
            </a:lvl3pPr>
            <a:lvl4pPr>
              <a:defRPr sz="1984"/>
            </a:lvl4pPr>
            <a:lvl5pPr>
              <a:defRPr sz="1984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56447" y="5963744"/>
            <a:ext cx="10069618" cy="97295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29133" y="734968"/>
            <a:ext cx="5017567" cy="705219"/>
          </a:xfrm>
        </p:spPr>
        <p:txBody>
          <a:bodyPr anchor="ctr"/>
          <a:lstStyle>
            <a:lvl1pPr marL="0" indent="0">
              <a:buNone/>
              <a:defRPr sz="1984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05" b="1"/>
            </a:lvl2pPr>
            <a:lvl3pPr>
              <a:buNone/>
              <a:defRPr sz="1984" b="1"/>
            </a:lvl3pPr>
            <a:lvl4pPr>
              <a:buNone/>
              <a:defRPr sz="1764" b="1"/>
            </a:lvl4pPr>
            <a:lvl5pPr>
              <a:buNone/>
              <a:defRPr sz="1764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5432099" y="734968"/>
            <a:ext cx="5019537" cy="705219"/>
          </a:xfrm>
        </p:spPr>
        <p:txBody>
          <a:bodyPr anchor="ctr"/>
          <a:lstStyle>
            <a:lvl1pPr marL="0" indent="0">
              <a:buNone/>
              <a:defRPr sz="1984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05" b="1"/>
            </a:lvl2pPr>
            <a:lvl3pPr>
              <a:buNone/>
              <a:defRPr sz="1984" b="1"/>
            </a:lvl3pPr>
            <a:lvl4pPr>
              <a:buNone/>
              <a:defRPr sz="1764" b="1"/>
            </a:lvl4pPr>
            <a:lvl5pPr>
              <a:buNone/>
              <a:defRPr sz="1764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329133" y="1450688"/>
            <a:ext cx="5017567" cy="4345064"/>
          </a:xfrm>
        </p:spPr>
        <p:txBody>
          <a:bodyPr/>
          <a:lstStyle>
            <a:lvl1pPr>
              <a:defRPr sz="2646"/>
            </a:lvl1pPr>
            <a:lvl2pPr>
              <a:defRPr sz="2205"/>
            </a:lvl2pPr>
            <a:lvl3pPr>
              <a:defRPr sz="1984"/>
            </a:lvl3pPr>
            <a:lvl4pPr>
              <a:defRPr sz="1764"/>
            </a:lvl4pPr>
            <a:lvl5pPr>
              <a:defRPr sz="1764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5436431" y="1450688"/>
            <a:ext cx="5015205" cy="4345064"/>
          </a:xfrm>
        </p:spPr>
        <p:txBody>
          <a:bodyPr/>
          <a:lstStyle>
            <a:lvl1pPr>
              <a:defRPr sz="2646"/>
            </a:lvl1pPr>
            <a:lvl2pPr>
              <a:defRPr sz="2205"/>
            </a:lvl2pPr>
            <a:lvl3pPr>
              <a:defRPr sz="1984"/>
            </a:lvl3pPr>
            <a:lvl4pPr>
              <a:defRPr sz="1764"/>
            </a:lvl4pPr>
            <a:lvl5pPr>
              <a:defRPr sz="1764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624060" y="7139693"/>
            <a:ext cx="891117" cy="272148"/>
          </a:xfrm>
        </p:spPr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01504" y="663571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52882" y="503978"/>
            <a:ext cx="10158730" cy="92732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01504" y="6447569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34670" y="6047740"/>
            <a:ext cx="9891395" cy="573975"/>
          </a:xfrm>
        </p:spPr>
        <p:txBody>
          <a:bodyPr anchor="ctr"/>
          <a:lstStyle>
            <a:lvl1pPr algn="l">
              <a:buNone/>
              <a:defRPr sz="2205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534671" y="671971"/>
            <a:ext cx="3518055" cy="5291773"/>
          </a:xfrm>
        </p:spPr>
        <p:txBody>
          <a:bodyPr/>
          <a:lstStyle>
            <a:lvl1pPr marL="0" indent="0">
              <a:buNone/>
              <a:defRPr sz="1543"/>
            </a:lvl1pPr>
            <a:lvl2pPr>
              <a:buNone/>
              <a:defRPr sz="1323"/>
            </a:lvl2pPr>
            <a:lvl3pPr>
              <a:buNone/>
              <a:defRPr sz="1102"/>
            </a:lvl3pPr>
            <a:lvl4pPr>
              <a:buNone/>
              <a:defRPr sz="992"/>
            </a:lvl4pPr>
            <a:lvl5pPr>
              <a:buNone/>
              <a:defRPr sz="992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180822" y="671971"/>
            <a:ext cx="6245243" cy="5291773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99137" y="679725"/>
            <a:ext cx="5881370" cy="4031827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527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45559" y="5504696"/>
            <a:ext cx="6861598" cy="575726"/>
          </a:xfrm>
        </p:spPr>
        <p:txBody>
          <a:bodyPr anchor="ctr"/>
          <a:lstStyle>
            <a:lvl1pPr algn="l">
              <a:buNone/>
              <a:defRPr sz="2205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445559" y="6099348"/>
            <a:ext cx="6861598" cy="846964"/>
          </a:xfrm>
        </p:spPr>
        <p:txBody>
          <a:bodyPr lIns="109728" tIns="0"/>
          <a:lstStyle>
            <a:lvl1pPr marL="0" indent="0">
              <a:buNone/>
              <a:defRPr sz="1543"/>
            </a:lvl1pPr>
            <a:lvl2pPr>
              <a:defRPr sz="1323"/>
            </a:lvl2pPr>
            <a:lvl3pPr>
              <a:defRPr sz="1102"/>
            </a:lvl3pPr>
            <a:lvl4pPr>
              <a:defRPr sz="992"/>
            </a:lvl4pPr>
            <a:lvl5pPr>
              <a:defRPr sz="992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020050" y="605475"/>
            <a:ext cx="2138680" cy="645022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605475"/>
            <a:ext cx="7307157" cy="645022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1158421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56447" y="1713176"/>
            <a:ext cx="10158730" cy="49890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7574492" y="83997"/>
            <a:ext cx="2940685" cy="318486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2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2268346-C2E6-4998-8C36-9516B05987AA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653579" y="83997"/>
            <a:ext cx="3920913" cy="31848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2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9624060" y="7139694"/>
            <a:ext cx="891117" cy="269488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2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AFDDC6D-E244-48D9-BEA1-076A5EC326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56447" y="503978"/>
            <a:ext cx="10158730" cy="9239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01504" y="1158421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01504" y="1166234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6" tIns="50398" rIns="100796" bIns="50398" anchor="t" compatLnSpc="1"/>
          <a:lstStyle/>
          <a:p>
            <a:endParaRPr kumimoji="0" lang="en-US" sz="2263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3968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77979" indent="-37797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527" kern="1200">
          <a:solidFill>
            <a:schemeClr val="tx2"/>
          </a:solidFill>
          <a:latin typeface="+mn-lt"/>
          <a:ea typeface="+mn-ea"/>
          <a:cs typeface="+mn-cs"/>
        </a:defRPr>
      </a:lvl1pPr>
      <a:lvl2pPr marL="818954" indent="-31498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086" kern="1200">
          <a:solidFill>
            <a:schemeClr val="tx2"/>
          </a:solidFill>
          <a:latin typeface="+mn-lt"/>
          <a:ea typeface="+mn-ea"/>
          <a:cs typeface="+mn-cs"/>
        </a:defRPr>
      </a:lvl2pPr>
      <a:lvl3pPr marL="1259929" indent="-25198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646" kern="1200">
          <a:solidFill>
            <a:schemeClr val="tx2"/>
          </a:solidFill>
          <a:latin typeface="+mn-lt"/>
          <a:ea typeface="+mn-ea"/>
          <a:cs typeface="+mn-cs"/>
        </a:defRPr>
      </a:lvl3pPr>
      <a:lvl4pPr marL="1763900" indent="-25198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05" kern="1200">
          <a:solidFill>
            <a:schemeClr val="tx2"/>
          </a:solidFill>
          <a:latin typeface="+mn-lt"/>
          <a:ea typeface="+mn-ea"/>
          <a:cs typeface="+mn-cs"/>
        </a:defRPr>
      </a:lvl4pPr>
      <a:lvl5pPr marL="2267872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984" kern="1200">
          <a:solidFill>
            <a:schemeClr val="tx2"/>
          </a:solidFill>
          <a:latin typeface="+mn-lt"/>
          <a:ea typeface="+mn-ea"/>
          <a:cs typeface="+mn-cs"/>
        </a:defRPr>
      </a:lvl5pPr>
      <a:lvl6pPr marL="2771844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984" kern="1200">
          <a:solidFill>
            <a:schemeClr val="tx2"/>
          </a:solidFill>
          <a:latin typeface="+mn-lt"/>
          <a:ea typeface="+mn-ea"/>
          <a:cs typeface="+mn-cs"/>
        </a:defRPr>
      </a:lvl6pPr>
      <a:lvl7pPr marL="3275815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764" kern="1200">
          <a:solidFill>
            <a:schemeClr val="tx2"/>
          </a:solidFill>
          <a:latin typeface="+mn-lt"/>
          <a:ea typeface="+mn-ea"/>
          <a:cs typeface="+mn-cs"/>
        </a:defRPr>
      </a:lvl7pPr>
      <a:lvl8pPr marL="3779787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764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283758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543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g"/><Relationship Id="rId3" Type="http://schemas.openxmlformats.org/officeDocument/2006/relationships/image" Target="../media/image43.jpeg"/><Relationship Id="rId7" Type="http://schemas.openxmlformats.org/officeDocument/2006/relationships/image" Target="../media/image47.jpg"/><Relationship Id="rId12" Type="http://schemas.openxmlformats.org/officeDocument/2006/relationships/image" Target="../media/image52.jpg"/><Relationship Id="rId2" Type="http://schemas.openxmlformats.org/officeDocument/2006/relationships/image" Target="../media/image42.jpe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png"/><Relationship Id="rId5" Type="http://schemas.openxmlformats.org/officeDocument/2006/relationships/image" Target="../media/image45.jpg"/><Relationship Id="rId15" Type="http://schemas.openxmlformats.org/officeDocument/2006/relationships/image" Target="../media/image5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4796" y="128565"/>
            <a:ext cx="9763184" cy="635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64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муниципальное бюджетное учреждение дополнительного образования </a:t>
            </a:r>
          </a:p>
          <a:p>
            <a:pPr algn="ctr"/>
            <a:r>
              <a:rPr lang="ru-RU" sz="1764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«Детская школа искусств»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16940" y="4780643"/>
            <a:ext cx="6151040" cy="2336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543" b="1" dirty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		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Разработчик: </a:t>
            </a:r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Ю.Б. Куликова, </a:t>
            </a:r>
          </a:p>
          <a:p>
            <a:pPr algn="r"/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преподаватель хореографических дисциплин</a:t>
            </a:r>
          </a:p>
          <a:p>
            <a:pPr algn="r"/>
            <a:r>
              <a:rPr lang="ru-RU" sz="1764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</a:t>
            </a:r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ысшей квалификационной категории</a:t>
            </a:r>
            <a:endParaRPr lang="ru-RU" sz="1764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  <a:p>
            <a:pPr algn="r"/>
            <a:endParaRPr lang="ru-RU" sz="1764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  <a:p>
            <a:pPr algn="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Рецензент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: </a:t>
            </a:r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С.В. Цветков, </a:t>
            </a:r>
          </a:p>
          <a:p>
            <a:pPr algn="r"/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заведующий балетной труппой Государственного Музыкального театра </a:t>
            </a:r>
          </a:p>
          <a:p>
            <a:pPr algn="r"/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им. И.М </a:t>
            </a:r>
            <a:r>
              <a:rPr lang="ru-RU" sz="1764" b="1" dirty="0" err="1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Яушева</a:t>
            </a:r>
            <a:r>
              <a:rPr lang="ru-RU" sz="1764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, Заслуженный артист РФ</a:t>
            </a:r>
            <a:endParaRPr lang="ru-RU" sz="1764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4662" y="1201448"/>
            <a:ext cx="9383452" cy="3226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63" b="1" dirty="0">
                <a:solidFill>
                  <a:srgbClr val="990000"/>
                </a:solidFill>
                <a:latin typeface="Bookman Old Style" pitchFamily="18" charset="0"/>
              </a:rPr>
              <a:t>ДОПОЛНИТЕЛЬНАЯ ПРЕДПРОФЕССИОНАЛЬНАЯ ОБРАЗОВАТЕЛЬНАЯ ПРОГРАММА </a:t>
            </a:r>
          </a:p>
          <a:p>
            <a:pPr algn="ctr"/>
            <a:endParaRPr lang="ru-RU" sz="2263" b="1" dirty="0">
              <a:solidFill>
                <a:srgbClr val="990000"/>
              </a:solidFill>
              <a:latin typeface="Bookman Old Style" pitchFamily="18" charset="0"/>
            </a:endParaRPr>
          </a:p>
          <a:p>
            <a:pPr algn="ctr"/>
            <a:r>
              <a:rPr lang="ru-RU" sz="2263" b="1" dirty="0">
                <a:solidFill>
                  <a:srgbClr val="990000"/>
                </a:solidFill>
                <a:latin typeface="Bookman Old Style" pitchFamily="18" charset="0"/>
              </a:rPr>
              <a:t>«ХОРЕОГРАФИЧЕСКОЕ ТВОРЧЕСТВО»</a:t>
            </a:r>
            <a:endParaRPr lang="ru-RU" sz="2263" dirty="0">
              <a:solidFill>
                <a:srgbClr val="990000"/>
              </a:solidFill>
              <a:latin typeface="Bookman Old Style" pitchFamily="18" charset="0"/>
            </a:endParaRPr>
          </a:p>
          <a:p>
            <a:pPr algn="ctr"/>
            <a:endParaRPr lang="ru-RU" sz="2263" dirty="0">
              <a:solidFill>
                <a:srgbClr val="990000"/>
              </a:solidFill>
              <a:latin typeface="Bookman Old Style" pitchFamily="18" charset="0"/>
            </a:endParaRPr>
          </a:p>
          <a:p>
            <a:pPr algn="ctr"/>
            <a:r>
              <a:rPr lang="ru-RU" sz="2263" b="1" dirty="0">
                <a:solidFill>
                  <a:srgbClr val="990000"/>
                </a:solidFill>
                <a:latin typeface="Bookman Old Style" pitchFamily="18" charset="0"/>
              </a:rPr>
              <a:t>ПО.01. ХОРЕОГРАФИЧЕСКОЕ ИСПОЛНИТЕЛЬСТВО</a:t>
            </a:r>
            <a:r>
              <a:rPr lang="ru-RU" sz="2263" dirty="0">
                <a:solidFill>
                  <a:srgbClr val="990000"/>
                </a:solidFill>
                <a:latin typeface="Bookman Old Style" pitchFamily="18" charset="0"/>
              </a:rPr>
              <a:t>  </a:t>
            </a:r>
          </a:p>
          <a:p>
            <a:pPr algn="ctr"/>
            <a:endParaRPr lang="ru-RU" sz="2263" b="1" dirty="0">
              <a:solidFill>
                <a:srgbClr val="990000"/>
              </a:solidFill>
              <a:latin typeface="Bookman Old Style" pitchFamily="18" charset="0"/>
            </a:endParaRPr>
          </a:p>
          <a:p>
            <a:pPr algn="ctr"/>
            <a:r>
              <a:rPr lang="ru-RU" sz="2263" b="1" dirty="0">
                <a:solidFill>
                  <a:srgbClr val="990000"/>
                </a:solidFill>
                <a:latin typeface="Bookman Old Style" pitchFamily="18" charset="0"/>
              </a:rPr>
              <a:t>ПО.01. УП.0.4 НАРОДНО-СЦЕНИЧЕСКИЙ ТАНЕЦ </a:t>
            </a:r>
          </a:p>
          <a:p>
            <a:pPr algn="ctr"/>
            <a:r>
              <a:rPr lang="ru-RU" sz="2263" b="1" dirty="0">
                <a:solidFill>
                  <a:srgbClr val="990000"/>
                </a:solidFill>
                <a:latin typeface="Bookman Old Style" pitchFamily="18" charset="0"/>
              </a:rPr>
              <a:t>(5-летний срок обучения)</a:t>
            </a:r>
            <a:endParaRPr lang="ru-RU" sz="2263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5" name="AutoShape 8" descr="http://files.cmlt.ru/getUserImage?id=10172563"/>
          <p:cNvSpPr>
            <a:spLocks noChangeAspect="1" noChangeArrowheads="1"/>
          </p:cNvSpPr>
          <p:nvPr/>
        </p:nvSpPr>
        <p:spPr bwMode="auto">
          <a:xfrm>
            <a:off x="478409" y="-159244"/>
            <a:ext cx="335986" cy="33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796" tIns="50398" rIns="100796" bIns="50398" numCol="1" anchor="t" anchorCtr="0" compatLnSpc="1">
            <a:prstTxWarp prst="textNoShape">
              <a:avLst/>
            </a:prstTxWarp>
          </a:bodyPr>
          <a:lstStyle/>
          <a:p>
            <a:endParaRPr lang="ru-RU" sz="2263"/>
          </a:p>
        </p:txBody>
      </p:sp>
      <p:sp>
        <p:nvSpPr>
          <p:cNvPr id="8" name="AutoShape 10" descr="http://files.cmlt.ru/getUserImage?id=10172563"/>
          <p:cNvSpPr>
            <a:spLocks noChangeAspect="1" noChangeArrowheads="1"/>
          </p:cNvSpPr>
          <p:nvPr/>
        </p:nvSpPr>
        <p:spPr bwMode="auto">
          <a:xfrm>
            <a:off x="646402" y="8749"/>
            <a:ext cx="335986" cy="33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796" tIns="50398" rIns="100796" bIns="50398" numCol="1" anchor="t" anchorCtr="0" compatLnSpc="1">
            <a:prstTxWarp prst="textNoShape">
              <a:avLst/>
            </a:prstTxWarp>
          </a:bodyPr>
          <a:lstStyle/>
          <a:p>
            <a:endParaRPr lang="ru-RU" sz="2263"/>
          </a:p>
        </p:txBody>
      </p:sp>
      <p:sp>
        <p:nvSpPr>
          <p:cNvPr id="15" name="AutoShape 12" descr="http://files.cmlt.ru/getUserImage?id=10172563"/>
          <p:cNvSpPr>
            <a:spLocks noChangeAspect="1" noChangeArrowheads="1"/>
          </p:cNvSpPr>
          <p:nvPr/>
        </p:nvSpPr>
        <p:spPr bwMode="auto">
          <a:xfrm>
            <a:off x="814395" y="176742"/>
            <a:ext cx="335986" cy="33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796" tIns="50398" rIns="100796" bIns="50398" numCol="1" anchor="t" anchorCtr="0" compatLnSpc="1">
            <a:prstTxWarp prst="textNoShape">
              <a:avLst/>
            </a:prstTxWarp>
          </a:bodyPr>
          <a:lstStyle/>
          <a:p>
            <a:endParaRPr lang="ru-RU" sz="2263"/>
          </a:p>
        </p:txBody>
      </p:sp>
      <p:sp>
        <p:nvSpPr>
          <p:cNvPr id="16" name="AutoShape 14" descr="http://files.cmlt.ru/getUserImage?id=10172563"/>
          <p:cNvSpPr>
            <a:spLocks noChangeAspect="1" noChangeArrowheads="1"/>
          </p:cNvSpPr>
          <p:nvPr/>
        </p:nvSpPr>
        <p:spPr bwMode="auto">
          <a:xfrm>
            <a:off x="982387" y="344735"/>
            <a:ext cx="335986" cy="33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796" tIns="50398" rIns="100796" bIns="50398" numCol="1" anchor="t" anchorCtr="0" compatLnSpc="1">
            <a:prstTxWarp prst="textNoShape">
              <a:avLst/>
            </a:prstTxWarp>
          </a:bodyPr>
          <a:lstStyle/>
          <a:p>
            <a:endParaRPr lang="ru-RU" sz="2263"/>
          </a:p>
        </p:txBody>
      </p:sp>
      <p:sp>
        <p:nvSpPr>
          <p:cNvPr id="17" name="AutoShape 16" descr="https://apf.mail.ru/cgi-bin/readmsg/Screenshot_2016-08-26-14-27-55.png?id=15168672230000000719%3B0%3B1&amp;x-email=dshi.mur%40mail.ru&amp;exif=1"/>
          <p:cNvSpPr>
            <a:spLocks noChangeAspect="1" noChangeArrowheads="1"/>
          </p:cNvSpPr>
          <p:nvPr/>
        </p:nvSpPr>
        <p:spPr bwMode="auto">
          <a:xfrm>
            <a:off x="1150380" y="512727"/>
            <a:ext cx="335986" cy="33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0796" tIns="50398" rIns="100796" bIns="50398" numCol="1" anchor="t" anchorCtr="0" compatLnSpc="1">
            <a:prstTxWarp prst="textNoShape">
              <a:avLst/>
            </a:prstTxWarp>
          </a:bodyPr>
          <a:lstStyle/>
          <a:p>
            <a:endParaRPr lang="ru-RU" sz="2263"/>
          </a:p>
        </p:txBody>
      </p:sp>
    </p:spTree>
    <p:extLst>
      <p:ext uri="{BB962C8B-B14F-4D97-AF65-F5344CB8AC3E}">
        <p14:creationId xmlns:p14="http://schemas.microsoft.com/office/powerpoint/2010/main" val="371618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5822953" y="162854"/>
            <a:ext cx="4365652" cy="15247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086" b="1" dirty="0">
                <a:solidFill>
                  <a:srgbClr val="990000"/>
                </a:solidFill>
                <a:latin typeface="Bookman Old Style" pitchFamily="18" charset="0"/>
              </a:rPr>
              <a:t>Срок реализации:</a:t>
            </a:r>
          </a:p>
          <a:p>
            <a:pPr algn="ctr"/>
            <a:r>
              <a:rPr lang="ru-RU" sz="3086" b="1" i="1" dirty="0">
                <a:solidFill>
                  <a:srgbClr val="990000"/>
                </a:solidFill>
                <a:latin typeface="Bookman Old Style" pitchFamily="18" charset="0"/>
              </a:rPr>
              <a:t>4 года </a:t>
            </a:r>
          </a:p>
          <a:p>
            <a:pPr algn="ctr"/>
            <a:r>
              <a:rPr lang="ru-RU" sz="2205" b="1" i="1" dirty="0">
                <a:solidFill>
                  <a:srgbClr val="990000"/>
                </a:solidFill>
                <a:latin typeface="Bookman Old Style" pitchFamily="18" charset="0"/>
              </a:rPr>
              <a:t>(со 2-го по 5-й классы</a:t>
            </a:r>
            <a:r>
              <a:rPr lang="ru-RU" sz="2263" b="1" i="1" dirty="0">
                <a:solidFill>
                  <a:srgbClr val="990000"/>
                </a:solidFill>
                <a:latin typeface="Bookman Old Style" pitchFamily="18" charset="0"/>
              </a:rPr>
              <a:t>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39277" y="3780982"/>
            <a:ext cx="4365649" cy="14321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086" b="1" dirty="0">
                <a:solidFill>
                  <a:srgbClr val="990000"/>
                </a:solidFill>
                <a:latin typeface="Bookman Old Style" pitchFamily="18" charset="0"/>
              </a:rPr>
              <a:t>Возраст обучающихся</a:t>
            </a:r>
            <a:r>
              <a:rPr lang="ru-RU" sz="2205" b="1" dirty="0">
                <a:solidFill>
                  <a:srgbClr val="990000"/>
                </a:solidFill>
                <a:latin typeface="Bookman Old Style" pitchFamily="18" charset="0"/>
              </a:rPr>
              <a:t>:</a:t>
            </a:r>
          </a:p>
          <a:p>
            <a:pPr algn="ctr"/>
            <a:r>
              <a:rPr lang="ru-RU" sz="2205" b="1" i="1" dirty="0">
                <a:solidFill>
                  <a:srgbClr val="990000"/>
                </a:solidFill>
                <a:latin typeface="Bookman Old Style" pitchFamily="18" charset="0"/>
              </a:rPr>
              <a:t>10 – 15 лет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822953" y="2075481"/>
            <a:ext cx="4398296" cy="131060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646" b="1" dirty="0">
              <a:solidFill>
                <a:srgbClr val="990000"/>
              </a:solidFill>
              <a:latin typeface="Bookman Old Style" pitchFamily="18" charset="0"/>
            </a:endParaRPr>
          </a:p>
          <a:p>
            <a:pPr algn="ctr"/>
            <a:r>
              <a:rPr lang="ru-RU" sz="3086" b="1" dirty="0">
                <a:solidFill>
                  <a:srgbClr val="990000"/>
                </a:solidFill>
                <a:latin typeface="Bookman Old Style" pitchFamily="18" charset="0"/>
              </a:rPr>
              <a:t>Форма занятий:</a:t>
            </a:r>
          </a:p>
          <a:p>
            <a:pPr algn="ctr"/>
            <a:r>
              <a:rPr lang="ru-RU" sz="2263" b="1" i="1" dirty="0">
                <a:solidFill>
                  <a:srgbClr val="990000"/>
                </a:solidFill>
                <a:latin typeface="Bookman Old Style" pitchFamily="18" charset="0"/>
              </a:rPr>
              <a:t>мелкогрупповая </a:t>
            </a:r>
          </a:p>
          <a:p>
            <a:pPr algn="ctr"/>
            <a:r>
              <a:rPr lang="ru-RU" sz="2646" b="1" i="1" dirty="0">
                <a:solidFill>
                  <a:srgbClr val="990000"/>
                </a:solidFill>
                <a:latin typeface="Bookman Old Style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39277" y="5580037"/>
            <a:ext cx="4365649" cy="175381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86" b="1" dirty="0">
                <a:solidFill>
                  <a:srgbClr val="990000"/>
                </a:solidFill>
                <a:latin typeface="Bookman Old Style" pitchFamily="18" charset="0"/>
              </a:rPr>
              <a:t>Режим занятий:</a:t>
            </a:r>
          </a:p>
          <a:p>
            <a:pPr algn="ctr"/>
            <a:r>
              <a:rPr lang="ru-RU" sz="2205" b="1" i="1" dirty="0">
                <a:solidFill>
                  <a:srgbClr val="990000"/>
                </a:solidFill>
                <a:latin typeface="Bookman Old Style" pitchFamily="18" charset="0"/>
              </a:rPr>
              <a:t>2 академических </a:t>
            </a:r>
          </a:p>
          <a:p>
            <a:pPr algn="ctr"/>
            <a:r>
              <a:rPr lang="ru-RU" sz="2205" b="1" i="1" dirty="0">
                <a:solidFill>
                  <a:srgbClr val="990000"/>
                </a:solidFill>
                <a:latin typeface="Bookman Old Style" pitchFamily="18" charset="0"/>
              </a:rPr>
              <a:t>часа в неделю </a:t>
            </a:r>
          </a:p>
          <a:p>
            <a:pPr algn="ctr"/>
            <a:r>
              <a:rPr lang="ru-RU" sz="2205" b="1" i="1" dirty="0">
                <a:solidFill>
                  <a:srgbClr val="990000"/>
                </a:solidFill>
                <a:latin typeface="Bookman Old Style" pitchFamily="18" charset="0"/>
              </a:rPr>
              <a:t>(всего 462 часа)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54" y="162854"/>
            <a:ext cx="5009648" cy="728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8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2379478"/>
              </p:ext>
            </p:extLst>
          </p:nvPr>
        </p:nvGraphicFramePr>
        <p:xfrm>
          <a:off x="0" y="1"/>
          <a:ext cx="10693400" cy="7559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3" r="29255"/>
          <a:stretch/>
        </p:blipFill>
        <p:spPr>
          <a:xfrm>
            <a:off x="3114452" y="3707829"/>
            <a:ext cx="1656184" cy="23153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780" y="1331565"/>
            <a:ext cx="1137904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17229" y="251445"/>
            <a:ext cx="6258934" cy="635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3527" b="1" u="sng" dirty="0">
                <a:solidFill>
                  <a:srgbClr val="990000"/>
                </a:solidFill>
                <a:latin typeface="Georgia" pitchFamily="18" charset="0"/>
              </a:rPr>
              <a:t>ЦЕЛЬ  ПРОГРАММЫ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9526" y="1187549"/>
            <a:ext cx="8654339" cy="3823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979" indent="-377979">
              <a:buFont typeface="Arial" panose="020B0604020202020204" pitchFamily="34" charset="0"/>
              <a:buChar char="•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танцевально-исполнительских и художественно-эстетических способностей учащихся.</a:t>
            </a:r>
          </a:p>
          <a:p>
            <a:pPr marL="377979" indent="-377979" algn="just">
              <a:buFont typeface="Arial" panose="020B0604020202020204" pitchFamily="34" charset="0"/>
              <a:buChar char="•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одарённых детей в области хореографии.</a:t>
            </a:r>
          </a:p>
          <a:p>
            <a:pPr marL="377979" indent="-377979" algn="just">
              <a:buFont typeface="Arial" panose="020B0604020202020204" pitchFamily="34" charset="0"/>
              <a:buChar char="•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их к дальнейшему поступлению в профильные образовательные учреждения.</a:t>
            </a:r>
            <a:endParaRPr lang="ru-RU" sz="3086" b="1" u="sng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646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384" y="4643933"/>
            <a:ext cx="5670624" cy="2790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4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18308" y="179437"/>
            <a:ext cx="7143794" cy="70294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3968" b="1" u="sng" dirty="0">
                <a:solidFill>
                  <a:srgbClr val="990000"/>
                </a:solidFill>
                <a:latin typeface="Georgia" pitchFamily="18" charset="0"/>
              </a:rPr>
              <a:t>ЗАДАЧИ   ПРОГРАММЫ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110004" y="1259557"/>
            <a:ext cx="8560401" cy="4841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3972" indent="-503972">
              <a:buFont typeface="Wingdings" panose="05000000000000000000" pitchFamily="2" charset="2"/>
              <a:buChar char="ü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выразительному исполнению и эмоциональной </a:t>
            </a:r>
            <a:r>
              <a:rPr lang="ru-RU" sz="3086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раскрепощенности</a:t>
            </a: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танцевальной практике;</a:t>
            </a:r>
          </a:p>
          <a:p>
            <a:pPr marL="503972" indent="-503972">
              <a:buFont typeface="Wingdings" panose="05000000000000000000" pitchFamily="2" charset="2"/>
              <a:buChar char="ü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танцевальной координации, физической выносливости, дисциплинированности и формирование волевых качеств;</a:t>
            </a:r>
          </a:p>
          <a:p>
            <a:pPr marL="503972" indent="-503972">
              <a:buFont typeface="Wingdings" panose="05000000000000000000" pitchFamily="2" charset="2"/>
              <a:buChar char="ü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умения танцевать в ансамбле;</a:t>
            </a:r>
          </a:p>
          <a:p>
            <a:pPr marL="503972" indent="-503972">
              <a:buFont typeface="Wingdings" panose="05000000000000000000" pitchFamily="2" charset="2"/>
              <a:buChar char="ü"/>
            </a:pPr>
            <a:r>
              <a:rPr lang="ru-RU" sz="3086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сценического артистизма и индивидуальной виртуозности исполнения</a:t>
            </a:r>
            <a:r>
              <a:rPr lang="ru-RU" sz="3086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6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62054"/>
            <a:ext cx="3562156" cy="70822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380" y="6662054"/>
            <a:ext cx="3613109" cy="7082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353" y="6662054"/>
            <a:ext cx="3591469" cy="70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9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\Desktop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96" y="-1"/>
            <a:ext cx="3825445" cy="385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\Desktop\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46"/>
          <a:stretch/>
        </p:blipFill>
        <p:spPr bwMode="auto">
          <a:xfrm>
            <a:off x="7092960" y="3284378"/>
            <a:ext cx="3112512" cy="425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\Desktop\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47" y="3700462"/>
            <a:ext cx="3826995" cy="385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\Desktop\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559" y="30851"/>
            <a:ext cx="3904925" cy="393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С\Desktop\7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2" r="15464" b="12645"/>
          <a:stretch/>
        </p:blipFill>
        <p:spPr bwMode="auto">
          <a:xfrm>
            <a:off x="3759191" y="0"/>
            <a:ext cx="2955342" cy="394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8556" y="234404"/>
            <a:ext cx="2033314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Т.В.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Шашкова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русских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анцев на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песен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79301" y="557971"/>
            <a:ext cx="2466637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А.А.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Мунтагиров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Дуэтно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-сценический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танец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программа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курса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83284" y="467469"/>
            <a:ext cx="220464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А.М. Гафт</a:t>
            </a:r>
          </a:p>
          <a:p>
            <a:pPr algn="ctr"/>
            <a:endParaRPr lang="ru-RU" sz="1800" dirty="0"/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Танец народов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Севера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программа</a:t>
            </a:r>
          </a:p>
          <a:p>
            <a:pPr algn="ctr"/>
            <a:endParaRPr lang="ru-RU" sz="1800" dirty="0"/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2189" y="3941457"/>
            <a:ext cx="2457725" cy="3558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Н.Н. Вдовенко</a:t>
            </a:r>
          </a:p>
          <a:p>
            <a:pPr algn="ctr"/>
            <a:endParaRPr lang="ru-RU" sz="18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Народно-сценический </a:t>
            </a:r>
          </a:p>
          <a:p>
            <a:pPr algn="ctr"/>
            <a:r>
              <a:rPr lang="ru-RU" sz="18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танец и методика </a:t>
            </a:r>
          </a:p>
          <a:p>
            <a:pPr algn="ctr"/>
            <a:r>
              <a:rPr lang="ru-RU" sz="18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преподавания</a:t>
            </a:r>
          </a:p>
          <a:p>
            <a:pPr algn="ctr"/>
            <a:r>
              <a:rPr lang="ru-RU" sz="18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8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</a:t>
            </a:r>
          </a:p>
          <a:p>
            <a:pPr algn="ctr"/>
            <a:r>
              <a:rPr lang="ru-RU" sz="18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pPr algn="ctr"/>
            <a:endParaRPr lang="ru-RU" sz="18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</a:t>
            </a:r>
          </a:p>
          <a:p>
            <a:pPr algn="ctr"/>
            <a:r>
              <a:rPr lang="ru-RU" sz="14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2012</a:t>
            </a:r>
          </a:p>
          <a:p>
            <a:pPr algn="ctr"/>
            <a:endParaRPr lang="ru-RU" sz="2263" dirty="0"/>
          </a:p>
        </p:txBody>
      </p:sp>
      <p:sp>
        <p:nvSpPr>
          <p:cNvPr id="7" name="TextBox 6"/>
          <p:cNvSpPr txBox="1"/>
          <p:nvPr/>
        </p:nvSpPr>
        <p:spPr>
          <a:xfrm>
            <a:off x="7380720" y="3970245"/>
            <a:ext cx="2536992" cy="293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Н.Н. Вдовенко</a:t>
            </a:r>
          </a:p>
          <a:p>
            <a:pPr algn="ctr"/>
            <a:endParaRPr lang="ru-RU" sz="1800" dirty="0"/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Народно-сценический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танец 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</a:p>
        </p:txBody>
      </p:sp>
      <p:pic>
        <p:nvPicPr>
          <p:cNvPr id="1031" name="Picture 7" descr="C:\Users\С\Desktop\book-307514_64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236" y="3941457"/>
            <a:ext cx="3066911" cy="355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32331" y="4563357"/>
            <a:ext cx="2019848" cy="23276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263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Н.И. </a:t>
            </a:r>
            <a:r>
              <a:rPr lang="ru-RU" sz="2263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Заикин</a:t>
            </a:r>
            <a:endParaRPr lang="ru-RU" sz="2263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63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Н.Л. </a:t>
            </a:r>
            <a:r>
              <a:rPr lang="ru-RU" sz="2263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Заикина</a:t>
            </a:r>
            <a:endParaRPr lang="ru-RU" sz="2263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народный</a:t>
            </a:r>
          </a:p>
          <a:p>
            <a:pPr algn="ctr"/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танец</a:t>
            </a:r>
          </a:p>
          <a:p>
            <a:pPr algn="ctr"/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Орёл</a:t>
            </a:r>
          </a:p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165697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8" t="8737" r="3335" b="4685"/>
          <a:stretch/>
        </p:blipFill>
        <p:spPr>
          <a:xfrm>
            <a:off x="4626620" y="3779837"/>
            <a:ext cx="6004124" cy="36724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1"/>
          <a:stretch/>
        </p:blipFill>
        <p:spPr>
          <a:xfrm>
            <a:off x="95848" y="251445"/>
            <a:ext cx="5034828" cy="34768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0" t="10072"/>
          <a:stretch/>
        </p:blipFill>
        <p:spPr>
          <a:xfrm>
            <a:off x="5199437" y="173795"/>
            <a:ext cx="5134698" cy="34620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12" y="3779837"/>
            <a:ext cx="3604323" cy="23042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0"/>
          <a:stretch/>
        </p:blipFill>
        <p:spPr>
          <a:xfrm>
            <a:off x="263499" y="5796061"/>
            <a:ext cx="4295036" cy="176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2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38388" y="20113"/>
            <a:ext cx="5985934" cy="70294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968" b="1" dirty="0">
                <a:solidFill>
                  <a:srgbClr val="C00000"/>
                </a:solidFill>
                <a:latin typeface="Georgia" pitchFamily="18" charset="0"/>
              </a:rPr>
              <a:t>ЭТАПЫ   ОСВОЕНИЯ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66715" y="1115541"/>
            <a:ext cx="2292638" cy="1516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86" b="1" dirty="0">
                <a:solidFill>
                  <a:srgbClr val="C00000"/>
                </a:solidFill>
                <a:latin typeface="Georgia" pitchFamily="18" charset="0"/>
              </a:rPr>
              <a:t>1-3 </a:t>
            </a:r>
          </a:p>
          <a:p>
            <a:pPr algn="ctr"/>
            <a:r>
              <a:rPr lang="ru-RU" sz="3086" b="1" dirty="0">
                <a:solidFill>
                  <a:srgbClr val="C00000"/>
                </a:solidFill>
                <a:latin typeface="Georgia" pitchFamily="18" charset="0"/>
              </a:rPr>
              <a:t>младшие классы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9862" y="5920243"/>
            <a:ext cx="2052360" cy="15169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86" b="1" dirty="0">
                <a:solidFill>
                  <a:srgbClr val="C00000"/>
                </a:solidFill>
                <a:latin typeface="Georgia" pitchFamily="18" charset="0"/>
              </a:rPr>
              <a:t>4-5 </a:t>
            </a:r>
          </a:p>
          <a:p>
            <a:pPr algn="ctr"/>
            <a:r>
              <a:rPr lang="ru-RU" sz="3086" b="1" dirty="0">
                <a:solidFill>
                  <a:srgbClr val="C00000"/>
                </a:solidFill>
                <a:latin typeface="Georgia" pitchFamily="18" charset="0"/>
              </a:rPr>
              <a:t>старшие классы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73732" r="1964"/>
          <a:stretch/>
        </p:blipFill>
        <p:spPr>
          <a:xfrm>
            <a:off x="2177134" y="4028331"/>
            <a:ext cx="8381938" cy="34088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9" t="70045" r="52362"/>
          <a:stretch/>
        </p:blipFill>
        <p:spPr>
          <a:xfrm>
            <a:off x="166003" y="683493"/>
            <a:ext cx="6700712" cy="3218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3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8484" y="370940"/>
            <a:ext cx="10216899" cy="2842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968" b="1" u="sng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состоит из четырёх частей</a:t>
            </a:r>
            <a:r>
              <a:rPr lang="ru-RU" sz="3527" b="1" u="sng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sz="1102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r>
              <a:rPr lang="ru-RU" sz="3200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станка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3200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 </a:t>
            </a: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этюдами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Прыжки-трюки на месте (на </a:t>
            </a:r>
            <a:r>
              <a:rPr lang="ru-RU" sz="3200" b="1" dirty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середине </a:t>
            </a: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зала)</a:t>
            </a:r>
            <a:endParaRPr lang="ru-RU" sz="3200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ru-RU" sz="3200" b="1" dirty="0" smtClean="0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Прыжки-трюки в продвижении (по рисункам зала)</a:t>
            </a:r>
            <a:endParaRPr lang="ru-RU" sz="3200" b="1" dirty="0">
              <a:solidFill>
                <a:srgbClr val="99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9" r="9703" b="8386"/>
          <a:stretch/>
        </p:blipFill>
        <p:spPr>
          <a:xfrm>
            <a:off x="1431664" y="3222367"/>
            <a:ext cx="4176464" cy="41983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397" y="3452767"/>
            <a:ext cx="2960571" cy="29605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44" y="4421108"/>
            <a:ext cx="1703831" cy="199223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804" y="5922577"/>
            <a:ext cx="1576840" cy="98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73776" y="128565"/>
            <a:ext cx="9306100" cy="92396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u="sng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Методы и средства обучения</a:t>
            </a:r>
            <a:endParaRPr lang="ru-RU" b="1" u="sng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69371" y="3715618"/>
            <a:ext cx="8714910" cy="3572444"/>
          </a:xfr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Font typeface="Wingdings" panose="05000000000000000000" pitchFamily="2" charset="2"/>
              <a:buChar char="Ø"/>
            </a:pPr>
            <a:r>
              <a:rPr lang="ru-RU" sz="2646" b="1" dirty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целенаправленность учебного процесса;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ru-RU" sz="882" b="1" dirty="0">
              <a:solidFill>
                <a:schemeClr val="accent4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ru-RU" sz="2646" b="1" dirty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систематичность и регулярность занятий;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ru-RU" sz="882" b="1" dirty="0">
              <a:solidFill>
                <a:schemeClr val="accent4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ru-RU" sz="2646" b="1" dirty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постепенность в развитии танцевальных возможностей учащихся;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ru-RU" sz="992" b="1" dirty="0">
              <a:solidFill>
                <a:schemeClr val="accent4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ru-RU" sz="2646" b="1" dirty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строгая последовательность  в процессе освоения танцевальной лексики и технических приёмов танца.</a:t>
            </a:r>
          </a:p>
          <a:p>
            <a:pPr algn="just">
              <a:buFontTx/>
              <a:buChar char="-"/>
            </a:pPr>
            <a:endParaRPr lang="ru-RU" sz="2646" b="1" dirty="0">
              <a:solidFill>
                <a:schemeClr val="accent4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667170" y="1252061"/>
            <a:ext cx="2381265" cy="55090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46" b="1" dirty="0">
                <a:solidFill>
                  <a:srgbClr val="990000"/>
                </a:solidFill>
                <a:latin typeface="Bookman Old Style" pitchFamily="18" charset="0"/>
              </a:rPr>
              <a:t>Словесный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4062" y="1252061"/>
            <a:ext cx="2494211" cy="59003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46" b="1" dirty="0">
                <a:solidFill>
                  <a:srgbClr val="990000"/>
                </a:solidFill>
                <a:latin typeface="Bookman Old Style" pitchFamily="18" charset="0"/>
              </a:rPr>
              <a:t>Наглядный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584826" y="2071409"/>
            <a:ext cx="3568839" cy="5404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46" b="1" dirty="0">
                <a:solidFill>
                  <a:srgbClr val="990000"/>
                </a:solidFill>
                <a:latin typeface="Bookman Old Style" pitchFamily="18" charset="0"/>
              </a:rPr>
              <a:t>Аналитический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37332" y="1226282"/>
            <a:ext cx="3333770" cy="55090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46" b="1" dirty="0">
                <a:solidFill>
                  <a:srgbClr val="990000"/>
                </a:solidFill>
                <a:latin typeface="Bookman Old Style" pitchFamily="18" charset="0"/>
              </a:rPr>
              <a:t>Практический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04669" y="2056252"/>
            <a:ext cx="3642031" cy="55562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46" b="1" dirty="0">
                <a:solidFill>
                  <a:srgbClr val="990000"/>
                </a:solidFill>
                <a:latin typeface="Bookman Old Style" pitchFamily="18" charset="0"/>
              </a:rPr>
              <a:t>Эмоциональный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84878" y="2906707"/>
            <a:ext cx="7909538" cy="7029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968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anose="02040502050405020303" pitchFamily="18" charset="0"/>
              </a:rPr>
              <a:t>Педагогические принципы</a:t>
            </a:r>
            <a:r>
              <a:rPr lang="ru-RU" sz="3968" b="1" i="1" dirty="0">
                <a:solidFill>
                  <a:srgbClr val="99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:</a:t>
            </a:r>
            <a:endParaRPr lang="ru-RU" sz="3968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04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6220" y="20582"/>
            <a:ext cx="8620809" cy="63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27" b="1" dirty="0">
                <a:solidFill>
                  <a:srgbClr val="C00000"/>
                </a:solidFill>
                <a:latin typeface="Georgia" pitchFamily="18" charset="0"/>
              </a:rPr>
              <a:t>УЧЕБНО-ТЕМАТИЧЕСКИЙ ПЛАН</a:t>
            </a:r>
          </a:p>
        </p:txBody>
      </p:sp>
      <p:pic>
        <p:nvPicPr>
          <p:cNvPr id="1026" name="Picture 2" descr="D:\СЕРДЦЕ ОТДАЮ ДЕТЯМ\фото\1год\Россия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43" t="5201" r="7055"/>
          <a:stretch/>
        </p:blipFill>
        <p:spPr bwMode="auto">
          <a:xfrm>
            <a:off x="59330" y="3201254"/>
            <a:ext cx="3691069" cy="34971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СЕРДЦЕ ОТДАЮ ДЕТЯМ\фото\1год\Литва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5" t="9261" r="10651"/>
          <a:stretch/>
        </p:blipFill>
        <p:spPr bwMode="auto">
          <a:xfrm>
            <a:off x="6771354" y="547790"/>
            <a:ext cx="3798633" cy="32587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D:\СЕРДЦЕ ОТДАЮ ДЕТЯМ\фото\1год\Север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399" y="3707829"/>
            <a:ext cx="6847727" cy="38518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20088" y="638386"/>
            <a:ext cx="568863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1год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обучения:</a:t>
            </a: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Русские танцы 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Танцы народов Прибалтики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Танцы народов Крайнего Севера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4574" y="2558181"/>
            <a:ext cx="28748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танец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«Ягодка-малинка»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62724" y="2177180"/>
            <a:ext cx="2813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Литовский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 танец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Клумпас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156" y="6790234"/>
            <a:ext cx="40479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Северный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стилизованный танец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Сенгакоца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6672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:\СЕРДЦЕ ОТДАЮ ДЕТЯМ\фото\2 год\Белоруссия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75"/>
          <a:stretch/>
        </p:blipFill>
        <p:spPr bwMode="auto">
          <a:xfrm>
            <a:off x="3294739" y="406413"/>
            <a:ext cx="7431777" cy="31064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СЕРДЦЕ ОТДАЮ ДЕТЯМ\фото\2 год\Два красавчика 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86" r="27967" b="3602"/>
          <a:stretch/>
        </p:blipFill>
        <p:spPr bwMode="auto">
          <a:xfrm>
            <a:off x="6482723" y="3525133"/>
            <a:ext cx="3952602" cy="2744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СЕРДЦЕ ОТДАЮ ДЕТЯМ\фото\2 год\Россия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2" t="15241" r="10228" b="8675"/>
          <a:stretch/>
        </p:blipFill>
        <p:spPr bwMode="auto">
          <a:xfrm>
            <a:off x="645803" y="3903045"/>
            <a:ext cx="5816544" cy="34257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195661"/>
            <a:ext cx="381642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2год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обучения:</a:t>
            </a: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танцы 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Белорусский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Украинский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30749" y="37980"/>
            <a:ext cx="5280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Белорусский народный танец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Весялуха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50812" y="6153058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стилизованный танец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красавчика»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5723" y="7098009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девичий танец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Воронежский хоровод»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16228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СЕРДЦЕ ОТДАЮ ДЕТЯМ\фото\3год\Молдова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9" t="39082" r="34303" b="10050"/>
          <a:stretch/>
        </p:blipFill>
        <p:spPr bwMode="auto">
          <a:xfrm>
            <a:off x="1" y="0"/>
            <a:ext cx="4770636" cy="39948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СЕРДЦЕ ОТДАЮ ДЕТЯМ\фото\3год\Россия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0"/>
          <a:stretch/>
        </p:blipFill>
        <p:spPr bwMode="auto">
          <a:xfrm>
            <a:off x="2923541" y="4105121"/>
            <a:ext cx="7735744" cy="34545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70637" y="1500788"/>
            <a:ext cx="37180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3год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обучения:</a:t>
            </a: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Русские танцы 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Молдавский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Греческий танец</a:t>
            </a: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Еврейский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36" y="3886056"/>
            <a:ext cx="30075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Молдавский танец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«Виноградная лоза»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78548" y="3809112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шуточный танец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Восемь девок, один Я…»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4210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4"/>
          <p:cNvSpPr/>
          <p:nvPr/>
        </p:nvSpPr>
        <p:spPr>
          <a:xfrm>
            <a:off x="760202" y="401177"/>
            <a:ext cx="4032701" cy="193389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17595" tIns="117595" rIns="117595" bIns="117595" numCol="1" spcCol="1270" anchor="ctr" anchorCtr="0">
            <a:noAutofit/>
          </a:bodyPr>
          <a:lstStyle/>
          <a:p>
            <a:pPr algn="ctr" defTabSz="13719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3086" dirty="0"/>
          </a:p>
        </p:txBody>
      </p:sp>
      <p:pic>
        <p:nvPicPr>
          <p:cNvPr id="4100" name="Picture 4" descr="D:\СЕРДЦЕ ОТДАЮ ДЕТЯМ\фото\4год\Россия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7"/>
          <a:stretch/>
        </p:blipFill>
        <p:spPr bwMode="auto">
          <a:xfrm>
            <a:off x="162124" y="3568812"/>
            <a:ext cx="7748815" cy="3990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СЕРДЦЕ ОТДАЮ ДЕТЯМ\фото\4год\Кавказ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959" y="107429"/>
            <a:ext cx="5325417" cy="43897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26220" y="141268"/>
            <a:ext cx="4406513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4год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обучения:</a:t>
            </a:r>
          </a:p>
          <a:p>
            <a:pPr lvl="0" algn="just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Русские танцы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Татарский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Башкирский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Танцы народов Кавказа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Венгерский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13564" y="3958562"/>
            <a:ext cx="267983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Чеченский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мужской танец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«Ритмы Кавказа»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1850" y="3203773"/>
            <a:ext cx="4748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народный танец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Топотуха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393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4132" y="606138"/>
            <a:ext cx="426074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5год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обучения:</a:t>
            </a: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Русские танцы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Цыганский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Итальянский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Мексиканский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Испанский танец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D:\СЕРДЦЕ ОТДАЮ ДЕТЯМ\фото\5год\Цыган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6" y="3347789"/>
            <a:ext cx="3600400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СЕРДЦЕ ОТДАЮ ДЕТЯМ\фото\5год\Россия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9"/>
          <a:stretch/>
        </p:blipFill>
        <p:spPr bwMode="auto">
          <a:xfrm>
            <a:off x="4110393" y="227882"/>
            <a:ext cx="6368141" cy="3641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D:\СЕРДЦЕ ОТДАЮ ДЕТЯМ\фото\3год\Россия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464" y="3843089"/>
            <a:ext cx="6330642" cy="3716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48790" y="6563468"/>
            <a:ext cx="38488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стилизованны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танец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Задорные девчата»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2164" y="6762434"/>
            <a:ext cx="2531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«Цыганский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сценический танец»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91255" y="-77670"/>
            <a:ext cx="5406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стилизованный танец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«Лизавета»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17062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СЕРДЦЕ ОТДАЮ ДЕТЯМ\фото\ЗАДОРИНКА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9"/>
          <a:stretch/>
        </p:blipFill>
        <p:spPr bwMode="auto">
          <a:xfrm>
            <a:off x="38749" y="683493"/>
            <a:ext cx="10654652" cy="48767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732" y="0"/>
            <a:ext cx="10693400" cy="77773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86" b="1" dirty="0">
                <a:solidFill>
                  <a:srgbClr val="002060"/>
                </a:solidFill>
                <a:latin typeface="Bookman Old Style" pitchFamily="18" charset="0"/>
              </a:rPr>
              <a:t>Ансамбль народного </a:t>
            </a:r>
            <a:r>
              <a:rPr lang="ru-RU" sz="3086" b="1" dirty="0" smtClean="0">
                <a:solidFill>
                  <a:srgbClr val="002060"/>
                </a:solidFill>
                <a:latin typeface="Bookman Old Style" pitchFamily="18" charset="0"/>
              </a:rPr>
              <a:t>танца </a:t>
            </a:r>
            <a:r>
              <a:rPr lang="ru-RU" sz="3968" b="1" dirty="0" smtClean="0">
                <a:solidFill>
                  <a:srgbClr val="002060"/>
                </a:solidFill>
                <a:latin typeface="Bookman Old Style" pitchFamily="18" charset="0"/>
              </a:rPr>
              <a:t>«ЗАДОРИНКА</a:t>
            </a:r>
            <a:r>
              <a:rPr lang="ru-RU" sz="3968" b="1" dirty="0">
                <a:solidFill>
                  <a:srgbClr val="002060"/>
                </a:solidFill>
                <a:latin typeface="Bookman Old Style" pitchFamily="18" charset="0"/>
              </a:rPr>
              <a:t>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5" t="8601" r="4093" b="5945"/>
          <a:stretch/>
        </p:blipFill>
        <p:spPr>
          <a:xfrm>
            <a:off x="3266296" y="4571925"/>
            <a:ext cx="4228272" cy="298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0479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956" y="4595892"/>
            <a:ext cx="1996274" cy="28947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8"/>
          <a:stretch/>
        </p:blipFill>
        <p:spPr>
          <a:xfrm>
            <a:off x="72256" y="36085"/>
            <a:ext cx="2792138" cy="309567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" t="-2372" r="26327" b="16076"/>
          <a:stretch/>
        </p:blipFill>
        <p:spPr>
          <a:xfrm>
            <a:off x="123996" y="3131763"/>
            <a:ext cx="1046240" cy="273630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5" t="9277" b="9353"/>
          <a:stretch/>
        </p:blipFill>
        <p:spPr>
          <a:xfrm>
            <a:off x="4838344" y="122547"/>
            <a:ext cx="3182653" cy="191280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72" t="16165" r="7669"/>
          <a:stretch/>
        </p:blipFill>
        <p:spPr>
          <a:xfrm>
            <a:off x="1837037" y="1331592"/>
            <a:ext cx="875707" cy="270881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464" y="1733150"/>
            <a:ext cx="1683766" cy="279722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2268" b="61439"/>
          <a:stretch/>
        </p:blipFill>
        <p:spPr>
          <a:xfrm>
            <a:off x="121559" y="5962507"/>
            <a:ext cx="3129988" cy="151803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409" y="1553900"/>
            <a:ext cx="1699176" cy="268481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r="4856"/>
          <a:stretch/>
        </p:blipFill>
        <p:spPr>
          <a:xfrm>
            <a:off x="5103895" y="4120354"/>
            <a:ext cx="1889658" cy="2879317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4557975" y="1938956"/>
            <a:ext cx="28138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Выпускники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ДШИ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отделения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ореографического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2013-2018 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1" r="8352"/>
          <a:stretch/>
        </p:blipFill>
        <p:spPr>
          <a:xfrm>
            <a:off x="3142542" y="6753243"/>
            <a:ext cx="5535881" cy="75382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6" t="5611" r="13250" b="7616"/>
          <a:stretch/>
        </p:blipFill>
        <p:spPr>
          <a:xfrm>
            <a:off x="1319594" y="4120354"/>
            <a:ext cx="1527353" cy="173365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939" y="383321"/>
            <a:ext cx="1795721" cy="34936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02" y="3958326"/>
            <a:ext cx="2105268" cy="282595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146" y="4303278"/>
            <a:ext cx="1420217" cy="26799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85" t="32599" b="26016"/>
          <a:stretch/>
        </p:blipFill>
        <p:spPr>
          <a:xfrm>
            <a:off x="8102681" y="930033"/>
            <a:ext cx="2634734" cy="7376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60894" y="67739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5">
                    <a:lumMod val="75000"/>
                  </a:schemeClr>
                </a:solidFill>
                <a:latin typeface="Segoe Script" panose="030B0504020000000003" pitchFamily="66" charset="0"/>
                <a:cs typeface="Microsoft Uighur" panose="02000000000000000000" pitchFamily="2" charset="-78"/>
              </a:rPr>
              <a:t>Вы всегда</a:t>
            </a:r>
            <a:endParaRPr lang="ru-RU" sz="3200" b="1" i="1" dirty="0">
              <a:solidFill>
                <a:schemeClr val="accent5">
                  <a:lumMod val="75000"/>
                </a:schemeClr>
              </a:solidFill>
              <a:latin typeface="Segoe Script" panose="030B0504020000000003" pitchFamily="66" charset="0"/>
              <a:cs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5904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3723</TotalTime>
  <Words>522</Words>
  <Application>Microsoft Office PowerPoint</Application>
  <PresentationFormat>Произвольный</PresentationFormat>
  <Paragraphs>202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9" baseType="lpstr">
      <vt:lpstr>Arial</vt:lpstr>
      <vt:lpstr>Bookman Old Style</vt:lpstr>
      <vt:lpstr>Calibri</vt:lpstr>
      <vt:lpstr>Franklin Gothic Book</vt:lpstr>
      <vt:lpstr>Franklin Gothic Medium</vt:lpstr>
      <vt:lpstr>Georgia</vt:lpstr>
      <vt:lpstr>Microsoft Uighur</vt:lpstr>
      <vt:lpstr>Segoe Script</vt:lpstr>
      <vt:lpstr>Times New Roman</vt:lpstr>
      <vt:lpstr>Wingdings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Методы и средства обучения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Home</cp:lastModifiedBy>
  <cp:revision>474</cp:revision>
  <dcterms:created xsi:type="dcterms:W3CDTF">2015-05-13T16:08:49Z</dcterms:created>
  <dcterms:modified xsi:type="dcterms:W3CDTF">2020-02-11T17:32:59Z</dcterms:modified>
</cp:coreProperties>
</file>