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71" r:id="rId3"/>
    <p:sldMasterId id="2147483836" r:id="rId4"/>
  </p:sldMasterIdLst>
  <p:sldIdLst>
    <p:sldId id="294" r:id="rId5"/>
    <p:sldId id="288" r:id="rId6"/>
    <p:sldId id="295" r:id="rId7"/>
    <p:sldId id="261" r:id="rId8"/>
    <p:sldId id="258" r:id="rId9"/>
    <p:sldId id="259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287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7920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7920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C374A8F-6ECE-465F-9D26-92D745497FF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5869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45906-5DE8-4CA1-AEAC-542E74C5C3E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8201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C1B8D-C19F-4C41-8E73-52B9ED77254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8590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90861-2E88-4492-938A-AECAA3246EF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5060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F0D89-7FFE-44D9-A2A2-6B3E41A7F51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9733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DA7B1-B426-4D19-9344-F31FA19372B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6786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03B3C-E475-49DE-870E-ADA030DDC3D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5883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F17FC-4898-4C16-BF07-552452CEDFF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6046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DD024-31A7-4C4D-AE28-D57053F3775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00811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FAC6E-3D05-4590-842F-83D119EE567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7115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81DFF2-0D41-4023-B2F4-6AF5EE99419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87760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0A0BA068-DF49-452B-8F6B-0E4DBDCD22B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19464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7920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7920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A6DA596-DB74-44C6-9B5B-A100AC3DA6F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2037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EAB82-668B-4E9D-B64C-B98839B1264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001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131E1-D651-405A-8EE3-C1C6F0D7145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4904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726266-7E89-4713-8F7F-E2F039E3094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41041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06AEA-0B8F-4990-9E14-E3A6DA6C104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3542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9E03D1-4325-4DFB-93EB-200349D288B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5071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04D54-5A33-4ED2-933D-1787869CF59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39868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D6AC0-62DE-49D5-9386-F003785EE1A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9084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3E606-A24F-492C-B445-E184A77D190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4908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BCCAB-4805-4714-A8B5-7BD3EF4D0EC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68473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74C46-2226-48AA-9D90-5A819ABBC0D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19493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5F4EF90A-54BD-4384-8D7A-8132533EEA6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16994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7920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17920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BD7616B-EE22-4B27-90A9-47A945F74DF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94478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8D345-BBDA-4FFF-9907-E56F84EC5BA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52148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6C298-6CCF-4F90-8B15-5FDB589169F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27618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E0C73-EF57-40F5-B195-FC7779DF6A0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9782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DEB6DC-3600-4128-B2F5-4FDA86533D8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84431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7450B-6FA0-4938-9F57-94F68A5FCB9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31915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6A60A-AAB4-4A42-8AD9-CF8F6DF1C8C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35624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95684-E0FB-4343-881F-AD803A0F356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99053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206B9-ECBD-4750-ADAA-65F68925E9C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56507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070DE-1BE0-4710-BFDA-050F07E8E6F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84721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314F0-5982-4A69-BE49-7536DBDF9E3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455969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423935F7-4633-4FA6-B1F9-B202DED7EFE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3537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817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7FB9201-99A5-4DA5-B808-DB9C438F1F2B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920075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817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CB905E-8141-48B7-80C7-9778D203CC19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009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817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39DEFC6-5973-4AEF-B842-08F7A10A1B89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80456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  <p:sldLayoutId id="2147483848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36.xml"/><Relationship Id="rId1" Type="http://schemas.openxmlformats.org/officeDocument/2006/relationships/audio" Target="file:///C:\Documents%20and%20Settings\User\&#1056;&#1072;&#1073;&#1086;&#1095;&#1080;&#1081;%20&#1089;&#1090;&#1086;&#1083;\&#1076;&#1083;&#1103;%20&#1089;&#1072;&#1081;&#1090;&#1072;\&#1050;&#1086;&#1087;&#1080;&#1103;%20&#1050;&#1086;&#1087;&#1080;&#1103;%20&#1087;&#1088;&#1077;&#1079;&#1077;&#1085;&#1090;&#1072;&#1094;&#1080;&#1103;%20&#1089;&#1050;&#1091;&#1079;&#1077;&#1081;%20&#1087;&#1086;%20&#1055;&#1080;&#1090;&#1077;&#1088;&#1091;%20&#1089;&#1086;%20&#1079;&#1074;&#1091;&#1082;&#1086;&#1084;\2.wav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User\&#1056;&#1072;&#1073;&#1086;&#1095;&#1080;&#1081;%20&#1089;&#1090;&#1086;&#1083;\&#1076;&#1083;&#1103;%20&#1089;&#1072;&#1081;&#1090;&#1072;\&#1050;&#1086;&#1087;&#1080;&#1103;%20&#1050;&#1086;&#1087;&#1080;&#1103;%20&#1087;&#1088;&#1077;&#1079;&#1077;&#1085;&#1090;&#1072;&#1094;&#1080;&#1103;%20&#1089;&#1050;&#1091;&#1079;&#1077;&#1081;%20&#1087;&#1086;%20&#1055;&#1080;&#1090;&#1077;&#1088;&#1091;%20&#1089;&#1086;%20&#1079;&#1074;&#1091;&#1082;&#1086;&#1084;\1.wav" TargetMode="Externa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1 СЕНТЯБРЯ!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Промчалось лето красное,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Весёлое и вольное.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Настало время классное,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Дворовое и школьное!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Немножечко дождливое,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Холодное и </a:t>
            </a:r>
            <a:r>
              <a:rPr lang="ru-RU" sz="2800" b="1" i="1" dirty="0" err="1" smtClean="0">
                <a:solidFill>
                  <a:schemeClr val="bg1"/>
                </a:solidFill>
              </a:rPr>
              <a:t>стужное</a:t>
            </a:r>
            <a:r>
              <a:rPr lang="ru-RU" sz="2800" b="1" i="1" dirty="0" smtClean="0">
                <a:solidFill>
                  <a:schemeClr val="bg1"/>
                </a:solidFill>
              </a:rPr>
              <a:t>,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Но всё-таки счастливое,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</a:rPr>
              <a:t>И очень - </a:t>
            </a:r>
            <a:r>
              <a:rPr lang="ru-RU" sz="2800" b="1" i="1" dirty="0" err="1" smtClean="0">
                <a:solidFill>
                  <a:schemeClr val="bg1"/>
                </a:solidFill>
              </a:rPr>
              <a:t>очень</a:t>
            </a:r>
            <a:r>
              <a:rPr lang="ru-RU" sz="2800" b="1" i="1" dirty="0" smtClean="0">
                <a:solidFill>
                  <a:schemeClr val="bg1"/>
                </a:solidFill>
              </a:rPr>
              <a:t> дружное!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1\Downloads\01-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844824"/>
            <a:ext cx="4396749" cy="4373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 descr="Coat of Arms of Yugra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4590256" cy="56722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124744"/>
            <a:ext cx="4186808" cy="5328592"/>
          </a:xfrm>
        </p:spPr>
        <p:txBody>
          <a:bodyPr>
            <a:normAutofit fontScale="70000" lnSpcReduction="20000"/>
          </a:bodyPr>
          <a:lstStyle/>
          <a:p>
            <a:pPr algn="r">
              <a:buNone/>
            </a:pPr>
            <a:r>
              <a:rPr lang="ru-RU" b="1" dirty="0" smtClean="0"/>
              <a:t>На гербе изображены мифические птицы, которые совмещены хвостами. Своими </a:t>
            </a:r>
            <a:r>
              <a:rPr lang="ru-RU" b="1" dirty="0" smtClean="0"/>
              <a:t>крыльями птицы поддерживают восходящее </a:t>
            </a:r>
            <a:r>
              <a:rPr lang="ru-RU" b="1" dirty="0" smtClean="0"/>
              <a:t>солнце.  </a:t>
            </a:r>
            <a:endParaRPr lang="ru-RU" b="1" dirty="0" smtClean="0"/>
          </a:p>
          <a:p>
            <a:pPr algn="r"/>
            <a:r>
              <a:rPr lang="ru-RU" b="1" dirty="0" smtClean="0"/>
              <a:t>Корона, выполненная в форме рогов олицетворяет основное занятие коренного населения - оленеводство. Хвойные ветви являются символом </a:t>
            </a:r>
            <a:r>
              <a:rPr lang="ru-RU" b="1" dirty="0" smtClean="0"/>
              <a:t>природы </a:t>
            </a:r>
            <a:r>
              <a:rPr lang="ru-RU" b="1" dirty="0" smtClean="0"/>
              <a:t>региона.</a:t>
            </a:r>
          </a:p>
          <a:p>
            <a:pPr algn="r"/>
            <a:r>
              <a:rPr lang="ru-RU" b="1" dirty="0" smtClean="0"/>
              <a:t>Синий цвет символизирует красоту и величие. Зелёный цвет обозначает жизнь. Белый цвет обозначает снега.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5346" name="Picture 2" descr="Флаг Ханты-Мансийского автономного округа — Югры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6370" name="AutoShape 2" descr="Фильм о народе Хант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6372" name="AutoShape 4" descr="ЧУМовая Югра. В краю хантов и манси (Ханты-Мансийск - Сургут - Когалым) (3  дня+авиа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6374" name="Picture 6" descr="У ханты и манси появится свой омбудсме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7394" name="Picture 2" descr="Кровавые рога оленей ужаснули пользователей Сети —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8418" name="Picture 2" descr="Обои зелень, лес, трава, деревья, природа, медведи, медвежата, боке,  медведица, бурые, три медведя картинки на рабочий стол, раздел животные -  скача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9442" name="Picture 2" descr="Как найти бобра? Путь траппера | Охотник выходного дня | Яндекс Дзе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1490" name="Picture 2" descr="Численность лосей в Подмосковье выросла на тысячу особей за пять лет - РИА  Новости, 13.07.2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0466" name="Picture 2" descr="10 фактов о глухаре - птице 2020 го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5586" name="Picture 2" descr="Клюква лесная Карельская с/м купить в розницу в Москв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62" name="Picture 2" descr="Черника: посадка и уход, виды и сорта с фото, полезные свойст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599" y="299695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Самое важное для человека …</a:t>
            </a:r>
          </a:p>
          <a:p>
            <a:pPr marL="0" indent="0">
              <a:buNone/>
            </a:pPr>
            <a:r>
              <a:rPr lang="ru-RU" sz="9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9600" b="1" dirty="0" smtClean="0">
                <a:solidFill>
                  <a:schemeClr val="accent6">
                    <a:lumMod val="50000"/>
                  </a:schemeClr>
                </a:solidFill>
              </a:rPr>
              <a:t>             ?</a:t>
            </a:r>
            <a:endParaRPr lang="ru-RU" sz="9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59586" y="404664"/>
            <a:ext cx="58896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День знаний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Ирина\Pictures\листок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28103"/>
            <a:ext cx="2133600" cy="146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Ирина\Pictures\листок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202098">
            <a:off x="3203848" y="1628800"/>
            <a:ext cx="2133600" cy="146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Ирина\Pictures\листок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4039321">
            <a:off x="6084168" y="1728103"/>
            <a:ext cx="2133600" cy="146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Ирина\Pictures\листок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65104"/>
            <a:ext cx="2133600" cy="146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Ирина\Pictures\листок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135796">
            <a:off x="5652120" y="4439826"/>
            <a:ext cx="2133600" cy="146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128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3538" name="Picture 2" descr="Брусника — Викицитат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79" name="Picture 3" descr="куз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5832475" cy="652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9380" name="Picture 4" descr="domovoy1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88913"/>
            <a:ext cx="3960812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9381" name="2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4531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3306893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93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93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293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6005" fill="hold"/>
                                        <p:tgtEl>
                                          <p:spTgt spid="2293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9381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9381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Pictures\школ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95662"/>
            <a:ext cx="8884489" cy="6639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Добро    пожаловать!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зенное учреждение Ханты-Мансийского автономного округа–Югры  «Нижневартовская общеобразовательная санаторная школа» | Глав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077072"/>
            <a:ext cx="3240360" cy="237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791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32" name="Picture 8" descr="Почему в Нижневартовске дважды пытались убить мэра. Спецпроект URA.RU:  обратная сторона одного из самых благополучных городов УрФО — URA.RU"/>
          <p:cNvPicPr>
            <a:picLocks noChangeAspect="1" noChangeArrowheads="1"/>
          </p:cNvPicPr>
          <p:nvPr/>
        </p:nvPicPr>
        <p:blipFill>
          <a:blip r:embed="rId2" cstate="print"/>
          <a:srcRect l="19634" r="20238" b="2645"/>
          <a:stretch>
            <a:fillRect/>
          </a:stretch>
        </p:blipFill>
        <p:spPr bwMode="auto">
          <a:xfrm>
            <a:off x="4788024" y="0"/>
            <a:ext cx="4355976" cy="6858000"/>
          </a:xfrm>
          <a:prstGeom prst="rect">
            <a:avLst/>
          </a:prstGeom>
          <a:noFill/>
        </p:spPr>
      </p:pic>
      <p:pic>
        <p:nvPicPr>
          <p:cNvPr id="180226" name="Picture 2" descr="C:\Users\1\Documents\загруженное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27851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РОДИНА</a:t>
            </a:r>
            <a:br>
              <a:rPr lang="ru-RU" b="1" dirty="0" smtClean="0"/>
            </a:br>
            <a:r>
              <a:rPr lang="ru-RU" b="1" dirty="0" smtClean="0"/>
              <a:t>БОЛЬШАЯ И МАЛАЯ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71" name="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6913" y="62372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0472" name="Picture 8" descr="куз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204788"/>
            <a:ext cx="7056438" cy="631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04332268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04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904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3753" fill="hold"/>
                                        <p:tgtEl>
                                          <p:spTgt spid="1904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0471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047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506" name="AutoShape 2" descr="Особенности планеты Земля - Всё о планете Земл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8" name="Picture 4" descr="Особенности планеты Земля - Всё о планете Земля"/>
          <p:cNvPicPr>
            <a:picLocks noChangeAspect="1" noChangeArrowheads="1"/>
          </p:cNvPicPr>
          <p:nvPr/>
        </p:nvPicPr>
        <p:blipFill>
          <a:blip r:embed="rId2" cstate="print"/>
          <a:srcRect l="4326" t="2751" r="5113"/>
          <a:stretch>
            <a:fillRect/>
          </a:stretch>
        </p:blipFill>
        <p:spPr bwMode="auto">
          <a:xfrm>
            <a:off x="-324544" y="0"/>
            <a:ext cx="9468544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1993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4" name="Picture 4" descr="Карты России для скачив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8875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50" name="Picture 2" descr="Сколько лет Нижневартовску? История становления югорского горо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Нижневартовск- 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моя малая Родина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2274" name="Picture 2" descr="Ханты-Мансийский автономный округ.Тематические карты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Picture 2" descr="Ханты-Мансийск | Автотур 20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Главный город округа –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Ханты-Мансийск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109</Words>
  <Application>Microsoft Office PowerPoint</Application>
  <PresentationFormat>Экран (4:3)</PresentationFormat>
  <Paragraphs>19</Paragraphs>
  <Slides>22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Тема Office</vt:lpstr>
      <vt:lpstr>Облака</vt:lpstr>
      <vt:lpstr>3_Облака</vt:lpstr>
      <vt:lpstr>5_Облака</vt:lpstr>
      <vt:lpstr>1 СЕНТЯБРЯ!</vt:lpstr>
      <vt:lpstr>Слайд 2</vt:lpstr>
      <vt:lpstr>РОДИНА БОЛЬШАЯ И МАЛАЯ</vt:lpstr>
      <vt:lpstr>Слайд 4</vt:lpstr>
      <vt:lpstr>Слайд 5</vt:lpstr>
      <vt:lpstr>Слайд 6</vt:lpstr>
      <vt:lpstr>Нижневартовск-  моя малая Родина</vt:lpstr>
      <vt:lpstr>Слайд 8</vt:lpstr>
      <vt:lpstr>Главный город округа – Ханты-Мансийск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Добро    пожаловать!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1</cp:lastModifiedBy>
  <cp:revision>23</cp:revision>
  <dcterms:created xsi:type="dcterms:W3CDTF">2014-08-26T11:55:46Z</dcterms:created>
  <dcterms:modified xsi:type="dcterms:W3CDTF">2020-08-30T16:28:41Z</dcterms:modified>
</cp:coreProperties>
</file>