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76" r:id="rId5"/>
    <p:sldId id="277" r:id="rId6"/>
    <p:sldId id="258" r:id="rId7"/>
    <p:sldId id="259" r:id="rId8"/>
    <p:sldId id="275" r:id="rId9"/>
    <p:sldId id="260" r:id="rId10"/>
    <p:sldId id="271" r:id="rId11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1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Полилиния 56326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ru-RU" altLang="en-US"/>
          </a:p>
        </p:txBody>
      </p:sp>
      <p:sp>
        <p:nvSpPr>
          <p:cNvPr id="2051" name="Прямое соединение 56327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6322" name="Заголовок 56321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lvl="0">
              <a:buClrTx/>
              <a:buSzTx/>
              <a:buFontTx/>
              <a:defRPr sz="5000"/>
            </a:lvl1pPr>
          </a:lstStyle>
          <a:p>
            <a:pPr lvl="0" fontAlgn="base"/>
            <a:r>
              <a:rPr lang="ru-RU" altLang="en-US" strike="noStrike" noProof="1" dirty="0"/>
              <a:t>Образец заголовка</a:t>
            </a:r>
            <a:endParaRPr lang="ru-RU" altLang="en-US" strike="noStrike" noProof="1" dirty="0"/>
          </a:p>
        </p:txBody>
      </p:sp>
      <p:sp>
        <p:nvSpPr>
          <p:cNvPr id="56323" name="Подзаголовок 56322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 sz="2800"/>
            </a:lvl1pPr>
            <a:lvl2pPr marL="344805" lvl="1" indent="0" algn="ctr">
              <a:buClr>
                <a:schemeClr val="accent2"/>
              </a:buClr>
              <a:buSzPct val="60000"/>
              <a:buFont typeface="Wingdings" panose="05000000000000000000" pitchFamily="2" charset="2"/>
              <a:buNone/>
              <a:defRPr sz="2800"/>
            </a:lvl2pPr>
            <a:lvl3pPr marL="671830" lvl="2" indent="0" algn="ctr"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 sz="2800"/>
            </a:lvl3pPr>
            <a:lvl4pPr marL="1024255" lvl="3" indent="0" algn="ctr">
              <a:buClr>
                <a:schemeClr val="accent2"/>
              </a:buClr>
              <a:buSzPct val="70000"/>
              <a:buFont typeface="Wingdings" panose="05000000000000000000" pitchFamily="2" charset="2"/>
              <a:buNone/>
              <a:defRPr sz="2800"/>
            </a:lvl4pPr>
            <a:lvl5pPr marL="1341755" lvl="4" indent="0" algn="ctr">
              <a:buClr>
                <a:schemeClr val="accent1"/>
              </a:buClr>
              <a:buSzPct val="75000"/>
              <a:buFont typeface="Wingdings" panose="05000000000000000000" pitchFamily="2" charset="2"/>
              <a:buNone/>
              <a:defRPr sz="2800"/>
            </a:lvl5pPr>
          </a:lstStyle>
          <a:p>
            <a:pPr lvl="0" fontAlgn="base"/>
            <a:r>
              <a:rPr lang="ru-RU" altLang="en-US" strike="noStrike" noProof="1" dirty="0"/>
              <a:t>Образец подзаголовка</a:t>
            </a:r>
            <a:endParaRPr lang="ru-RU" altLang="en-US" strike="noStrike" noProof="1" dirty="0"/>
          </a:p>
        </p:txBody>
      </p:sp>
      <p:sp>
        <p:nvSpPr>
          <p:cNvPr id="56324" name="Замещающая дата 5632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>
              <a:defRPr sz="1200">
                <a:latin typeface="Garamond" pitchFamily="18" charset="0"/>
              </a:defRPr>
            </a:lvl1pPr>
          </a:lstStyle>
          <a:p>
            <a:pPr fontAlgn="base"/>
            <a:endParaRPr lang="ru-RU" strike="noStrike" noProof="1"/>
          </a:p>
        </p:txBody>
      </p:sp>
      <p:sp>
        <p:nvSpPr>
          <p:cNvPr id="56325" name="Замещающий нижний колонтитул 56324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 fontAlgn="base"/>
            <a:endParaRPr lang="ru-RU" altLang="en-US" strike="noStrike" noProof="1"/>
          </a:p>
        </p:txBody>
      </p:sp>
      <p:sp>
        <p:nvSpPr>
          <p:cNvPr id="56326" name="Замещающий номер слайда 5632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ru-RU" strike="noStrike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ru-RU" strike="noStrike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 fontAlgn="base"/>
            <a:r>
              <a:rPr lang="ru-RU" strike="noStrike" noProof="1" smtClean="0"/>
              <a:t>Образец текста</a:t>
            </a:r>
            <a:endParaRPr lang="ru-RU" strike="noStrike" noProof="1" smtClean="0"/>
          </a:p>
          <a:p>
            <a:pPr lvl="1" fontAlgn="base"/>
            <a:r>
              <a:rPr lang="ru-RU" strike="noStrike" noProof="1" smtClean="0"/>
              <a:t>Второй уровень</a:t>
            </a:r>
            <a:endParaRPr lang="ru-RU" strike="noStrike" noProof="1" smtClean="0"/>
          </a:p>
          <a:p>
            <a:pPr lvl="2" fontAlgn="base"/>
            <a:r>
              <a:rPr lang="ru-RU" strike="noStrike" noProof="1" smtClean="0"/>
              <a:t>Третий уровень</a:t>
            </a:r>
            <a:endParaRPr lang="ru-RU" strike="noStrike" noProof="1" smtClean="0"/>
          </a:p>
          <a:p>
            <a:pPr lvl="3" fontAlgn="base"/>
            <a:r>
              <a:rPr lang="ru-RU" strike="noStrike" noProof="1" smtClean="0"/>
              <a:t>Четвертый уровень</a:t>
            </a:r>
            <a:endParaRPr lang="ru-RU" strike="noStrike" noProof="1" smtClean="0"/>
          </a:p>
          <a:p>
            <a:pPr lvl="4" fontAlgn="base"/>
            <a:r>
              <a:rPr lang="ru-RU" strike="noStrike" noProof="1" smtClean="0"/>
              <a:t>Пятый уровень</a:t>
            </a:r>
            <a:endParaRPr lang="ru-RU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ru-RU" strike="noStrike" noProof="1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ru-RU" altLang="en-US" strike="noStrike" noProof="1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Заголовок 55297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ru-RU" altLang="en-US" dirty="0"/>
              <a:t>Образец заголовка</a:t>
            </a:r>
            <a:endParaRPr lang="ru-RU" altLang="en-US" dirty="0"/>
          </a:p>
        </p:txBody>
      </p:sp>
      <p:sp>
        <p:nvSpPr>
          <p:cNvPr id="1027" name="Замещающий текст 55298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ru-RU" altLang="en-US" dirty="0"/>
              <a:t>Образец текста</a:t>
            </a:r>
            <a:endParaRPr lang="ru-RU" altLang="en-US" dirty="0"/>
          </a:p>
          <a:p>
            <a:pPr lvl="1"/>
            <a:r>
              <a:rPr lang="ru-RU" altLang="en-US" dirty="0"/>
              <a:t>Второй уровень</a:t>
            </a:r>
            <a:endParaRPr lang="ru-RU" altLang="en-US" dirty="0"/>
          </a:p>
          <a:p>
            <a:pPr lvl="2"/>
            <a:r>
              <a:rPr lang="ru-RU" altLang="en-US" dirty="0"/>
              <a:t>Третий уровень</a:t>
            </a:r>
            <a:endParaRPr lang="ru-RU" altLang="en-US" dirty="0"/>
          </a:p>
          <a:p>
            <a:pPr lvl="3"/>
            <a:r>
              <a:rPr lang="ru-RU" altLang="en-US" dirty="0"/>
              <a:t>Четвертый уровень</a:t>
            </a:r>
            <a:endParaRPr lang="ru-RU" altLang="en-US" dirty="0"/>
          </a:p>
          <a:p>
            <a:pPr lvl="4"/>
            <a:r>
              <a:rPr lang="ru-RU" altLang="en-US" dirty="0"/>
              <a:t>Пятый уровень</a:t>
            </a:r>
            <a:endParaRPr lang="ru-RU" altLang="en-US" dirty="0"/>
          </a:p>
        </p:txBody>
      </p:sp>
      <p:sp>
        <p:nvSpPr>
          <p:cNvPr id="55300" name="Замещающая дата 55299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>
              <a:defRPr sz="1200">
                <a:latin typeface="Garamond" pitchFamily="18" charset="0"/>
              </a:defRPr>
            </a:lvl1pPr>
          </a:lstStyle>
          <a:p>
            <a:pPr lvl="0" fontAlgn="base"/>
            <a:endParaRPr lang="ru-RU" strike="noStrike" noProof="1"/>
          </a:p>
        </p:txBody>
      </p:sp>
      <p:sp>
        <p:nvSpPr>
          <p:cNvPr id="55301" name="Замещающий нижний колонтитул 5530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ctr">
              <a:defRPr sz="1200">
                <a:latin typeface="Garamond" pitchFamily="18" charset="0"/>
              </a:defRPr>
            </a:lvl1pPr>
          </a:lstStyle>
          <a:p>
            <a:pPr lvl="0" fontAlgn="base"/>
            <a:endParaRPr lang="ru-RU" altLang="en-US" strike="noStrike" noProof="1"/>
          </a:p>
        </p:txBody>
      </p:sp>
      <p:sp>
        <p:nvSpPr>
          <p:cNvPr id="55302" name="Замещающий номер слайда 55301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r">
              <a:defRPr sz="1200">
                <a:latin typeface="Garamond" pitchFamily="18" charset="0"/>
              </a:defRPr>
            </a:lvl1pPr>
          </a:lstStyle>
          <a:p>
            <a:pPr lvl="0" fontAlgn="base"/>
            <a:fld id="{9A0DB2DC-4C9A-4742-B13C-FB6460FD3503}" type="slidenum">
              <a:rPr lang="ru-RU" altLang="en-US" strike="noStrike" noProof="1">
                <a:latin typeface="Garamond" pitchFamily="18" charset="0"/>
                <a:ea typeface="+mn-ea"/>
                <a:cs typeface="+mn-cs"/>
              </a:rPr>
            </a:fld>
            <a:endParaRPr lang="ru-RU" altLang="en-US" strike="noStrike" noProof="1"/>
          </a:p>
        </p:txBody>
      </p:sp>
      <p:sp>
        <p:nvSpPr>
          <p:cNvPr id="1031" name="Полилиния 5530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ru-RU" altLang="en-US"/>
          </a:p>
        </p:txBody>
      </p:sp>
      <p:sp>
        <p:nvSpPr>
          <p:cNvPr id="1032" name="Прямое соединение 55303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.jpeg"/><Relationship Id="rId1" Type="http://schemas.openxmlformats.org/officeDocument/2006/relationships/hyperlink" Target="http://assets2.lookatme.ru/assets/article_image-image/16/24/1968839/article_image-image-article.2bd125c2-497f-46f5-aaf1-7f52c775fd4f.jp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Заголовок 6145"/>
          <p:cNvSpPr>
            <a:spLocks noGrp="1"/>
          </p:cNvSpPr>
          <p:nvPr>
            <p:ph type="ctrTitle"/>
          </p:nvPr>
        </p:nvSpPr>
        <p:spPr>
          <a:xfrm>
            <a:off x="762000" y="228600"/>
            <a:ext cx="7696200" cy="1447800"/>
          </a:xfrm>
        </p:spPr>
        <p:txBody>
          <a:bodyPr anchor="t" anchorCtr="0"/>
          <a:p>
            <a:pPr defTabSz="914400" fontAlgn="base">
              <a:buSzTx/>
              <a:buFontTx/>
              <a:buNone/>
            </a:pPr>
            <a:r>
              <a:rPr lang="ru-RU" strike="noStrike" kern="1200" baseline="0" noProof="1">
                <a:latin typeface="Garamond" pitchFamily="18" charset="0"/>
              </a:rPr>
              <a:t>Классный час </a:t>
            </a:r>
            <a:endParaRPr lang="ru-RU" strike="noStrike" kern="1200" baseline="0" noProof="1">
              <a:latin typeface="Garamond" pitchFamily="18" charset="0"/>
            </a:endParaRPr>
          </a:p>
        </p:txBody>
      </p:sp>
      <p:sp>
        <p:nvSpPr>
          <p:cNvPr id="6147" name="Подзаголовок 6146"/>
          <p:cNvSpPr>
            <a:spLocks noGrp="1"/>
          </p:cNvSpPr>
          <p:nvPr>
            <p:ph type="subTitle" idx="1"/>
          </p:nvPr>
        </p:nvSpPr>
        <p:spPr>
          <a:xfrm>
            <a:off x="609600" y="2057400"/>
            <a:ext cx="8001000" cy="4419600"/>
          </a:xfrm>
        </p:spPr>
        <p:txBody>
          <a:bodyPr anchor="t" anchorCtr="0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kumimoji="0" sz="5400" i="1" u="none" strike="noStrike" kern="1200" cap="none" spc="0" normalizeH="0" baseline="0" noProof="1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Человек рождается для добрых дел</a:t>
            </a:r>
            <a:endParaRPr kumimoji="0" sz="5400" i="1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kumimoji="0" sz="4400" b="0" i="0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kumimoji="0" sz="4000" b="0" i="0" u="none" strike="noStrike" kern="1200" cap="none" spc="0" normalizeH="0" baseline="0" noProof="1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Заголовок 57345"/>
          <p:cNvSpPr>
            <a:spLocks noGrp="1"/>
          </p:cNvSpPr>
          <p:nvPr>
            <p:ph type="title"/>
          </p:nvPr>
        </p:nvSpPr>
        <p:spPr/>
        <p:txBody>
          <a:bodyPr anchor="t" anchorCtr="0"/>
          <a:p>
            <a:pPr algn="ctr"/>
            <a:r>
              <a:rPr lang="ru-RU"/>
              <a:t>о фильме «Чучело»</a:t>
            </a:r>
            <a:endParaRPr lang="ru-RU"/>
          </a:p>
        </p:txBody>
      </p:sp>
      <p:sp>
        <p:nvSpPr>
          <p:cNvPr id="4098" name="Замещающий текст 5734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599680" cy="4549140"/>
          </a:xfrm>
        </p:spPr>
        <p:txBody>
          <a:bodyPr anchor="t" anchorCtr="0"/>
          <a:p>
            <a:pPr>
              <a:buNone/>
            </a:pPr>
            <a:r>
              <a:rPr lang="ru-RU"/>
              <a:t>1.Что коллекционировал Николай Николаевич Бессольцев?</a:t>
            </a:r>
            <a:endParaRPr lang="ru-RU"/>
          </a:p>
          <a:p>
            <a:pPr>
              <a:buNone/>
            </a:pPr>
            <a:r>
              <a:rPr lang="ru-RU"/>
              <a:t>2.Какое прозвище было у Мироновой?</a:t>
            </a:r>
            <a:endParaRPr lang="ru-RU"/>
          </a:p>
          <a:p>
            <a:pPr>
              <a:buNone/>
            </a:pPr>
            <a:r>
              <a:rPr lang="ru-RU"/>
              <a:t>3.Куда должны были поехать на экскурсию ребята?</a:t>
            </a:r>
            <a:endParaRPr lang="ru-RU"/>
          </a:p>
          <a:p>
            <a:pPr>
              <a:buNone/>
            </a:pPr>
            <a:r>
              <a:rPr lang="ru-RU"/>
              <a:t>4.Что самое страшное сделали ребята по отношению Лены Бессольцевой?</a:t>
            </a:r>
            <a:endParaRPr lang="ru-RU"/>
          </a:p>
          <a:p>
            <a:pPr>
              <a:buNone/>
            </a:pPr>
            <a:r>
              <a:rPr lang="ru-RU"/>
              <a:t>5.Что сделала Лена, чтобы походить на чучело?</a:t>
            </a:r>
            <a:endParaRPr lang="ru-RU"/>
          </a:p>
        </p:txBody>
      </p:sp>
      <p:pic>
        <p:nvPicPr>
          <p:cNvPr id="9221" name="Изображение 67592" descr="Картинка 10 из 769">
            <a:hlinkClick r:id="rId1"/>
          </p:cNvPr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53200" y="914400"/>
            <a:ext cx="2493645" cy="18395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>
                <a:sym typeface="+mn-ea"/>
              </a:rPr>
              <a:t>«Можно презреть, наказать, помочь, но мучить нехорошо, стыдно. Это ожесточает человека. Надо быть милосердным» 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533400" y="762000"/>
            <a:ext cx="8376920" cy="4530725"/>
          </a:xfrm>
        </p:spPr>
        <p:txBody>
          <a:bodyPr/>
          <a:p>
            <a:r>
              <a:rPr lang="ru-RU">
                <a:sym typeface="+mn-ea"/>
              </a:rPr>
              <a:t>Был ли коллектив в 6 классе?</a:t>
            </a:r>
            <a:endParaRPr lang="ru-RU"/>
          </a:p>
          <a:p>
            <a:r>
              <a:rPr lang="ru-RU">
                <a:sym typeface="+mn-ea"/>
              </a:rPr>
              <a:t>Что определяет коллектив? В чём его сила?</a:t>
            </a:r>
            <a:endParaRPr lang="ru-RU"/>
          </a:p>
          <a:p>
            <a:r>
              <a:rPr lang="ru-RU">
                <a:sym typeface="+mn-ea"/>
              </a:rPr>
              <a:t>Бойкот Лене – это проявление дружного коллектива или влияние сильной личности?</a:t>
            </a:r>
            <a:endParaRPr lang="ru-RU"/>
          </a:p>
          <a:p>
            <a:r>
              <a:rPr lang="ru-RU">
                <a:sym typeface="+mn-ea"/>
              </a:rPr>
              <a:t>Что значит «сильная личность»?</a:t>
            </a:r>
            <a:endParaRPr lang="ru-RU"/>
          </a:p>
          <a:p>
            <a:r>
              <a:rPr lang="ru-RU">
                <a:sym typeface="+mn-ea"/>
              </a:rPr>
              <a:t>В чём опасность лидерства шести человек в классе, где училась Лена?</a:t>
            </a:r>
            <a:endParaRPr lang="ru-RU"/>
          </a:p>
          <a:p>
            <a:endParaRPr lang="ru-RU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Заголовок 5837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03187"/>
          </a:xfrm>
        </p:spPr>
        <p:txBody>
          <a:bodyPr anchor="t" anchorCtr="0"/>
          <a:p>
            <a:pPr algn="l"/>
            <a:r>
              <a:rPr lang="ru-RU" sz="3600"/>
              <a:t>«ЧЕМ МЫ ОТЛИЧАЕМСЯ ДРУГ ОТ ДРУГА»- «ЧЕМ МЫ ПОХОЖИ ДРУГ НА ДРУГА»</a:t>
            </a:r>
            <a:endParaRPr lang="ru-RU" sz="3600"/>
          </a:p>
        </p:txBody>
      </p:sp>
      <p:sp>
        <p:nvSpPr>
          <p:cNvPr id="5122" name="Замещающий текст 58373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5749925"/>
          </a:xfrm>
        </p:spPr>
        <p:txBody>
          <a:bodyPr anchor="t" anchorCtr="0"/>
          <a:p>
            <a:pPr>
              <a:buNone/>
            </a:pPr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Заголовок 6144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03187"/>
          </a:xfrm>
        </p:spPr>
        <p:txBody>
          <a:bodyPr anchor="t" anchorCtr="0"/>
          <a:p>
            <a:r>
              <a:rPr lang="ru-RU" sz="3800"/>
              <a:t>«4 ВОПРОСА - 4 РИСУНКА»</a:t>
            </a:r>
            <a:endParaRPr lang="ru-RU" sz="3800"/>
          </a:p>
        </p:txBody>
      </p:sp>
      <p:sp>
        <p:nvSpPr>
          <p:cNvPr id="6146" name="Замещающий текст 61442"/>
          <p:cNvSpPr>
            <a:spLocks noGrp="1"/>
          </p:cNvSpPr>
          <p:nvPr>
            <p:ph idx="1"/>
          </p:nvPr>
        </p:nvSpPr>
        <p:spPr>
          <a:xfrm>
            <a:off x="304800" y="1295400"/>
            <a:ext cx="8229600" cy="3080385"/>
          </a:xfrm>
        </p:spPr>
        <p:txBody>
          <a:bodyPr anchor="t" anchorCtr="0"/>
          <a:p>
            <a:pPr>
              <a:buNone/>
            </a:pPr>
            <a:r>
              <a:rPr lang="ru-RU"/>
              <a:t>1. Что в тебе нравится твоей маме?</a:t>
            </a:r>
            <a:endParaRPr lang="ru-RU"/>
          </a:p>
          <a:p>
            <a:pPr>
              <a:buNone/>
            </a:pPr>
            <a:r>
              <a:rPr lang="ru-RU"/>
              <a:t>2.Что ты любишь делать вечером?</a:t>
            </a:r>
            <a:endParaRPr lang="ru-RU"/>
          </a:p>
          <a:p>
            <a:pPr>
              <a:buNone/>
            </a:pPr>
            <a:r>
              <a:rPr lang="ru-RU"/>
              <a:t>3.Во что ты любишь играть?</a:t>
            </a:r>
            <a:endParaRPr lang="ru-RU"/>
          </a:p>
          <a:p>
            <a:pPr>
              <a:buNone/>
            </a:pPr>
            <a:r>
              <a:rPr lang="ru-RU"/>
              <a:t>4.Что тебе нравится в классе?</a:t>
            </a:r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083"/>
            <a:ext cx="8229600" cy="1139825"/>
          </a:xfrm>
        </p:spPr>
        <p:txBody>
          <a:bodyPr/>
          <a:p>
            <a:r>
              <a:rPr lang="ru-RU" altLang="en-US" sz="2800" b="1"/>
              <a:t>Здесь представлены качества и характеристики другого человека:</a:t>
            </a:r>
            <a:endParaRPr lang="ru-RU" altLang="en-US" sz="2800" b="1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288790"/>
          </a:xfrm>
        </p:spPr>
        <p:txBody>
          <a:bodyPr/>
          <a:p>
            <a:r>
              <a:rPr lang="ru-RU" altLang="en-US"/>
              <a:t>Готовность принимать мнение другого человека.</a:t>
            </a:r>
            <a:endParaRPr lang="ru-RU" altLang="en-US"/>
          </a:p>
          <a:p>
            <a:r>
              <a:rPr lang="ru-RU" altLang="en-US"/>
              <a:t>Уважение чувства человеческого достоинства.</a:t>
            </a:r>
            <a:endParaRPr lang="ru-RU" altLang="en-US"/>
          </a:p>
          <a:p>
            <a:r>
              <a:rPr lang="ru-RU" altLang="en-US"/>
              <a:t>Уважение прав других.</a:t>
            </a:r>
            <a:endParaRPr lang="ru-RU" altLang="en-US"/>
          </a:p>
          <a:p>
            <a:r>
              <a:rPr lang="ru-RU" altLang="en-US"/>
              <a:t>Принятие таким,какой он есть.</a:t>
            </a:r>
            <a:endParaRPr lang="ru-RU" altLang="en-US"/>
          </a:p>
          <a:p>
            <a:r>
              <a:rPr lang="ru-RU" altLang="en-US"/>
              <a:t>Способность поставить себя на место другого.</a:t>
            </a:r>
            <a:endParaRPr lang="ru-RU" altLang="en-US"/>
          </a:p>
          <a:p>
            <a:r>
              <a:rPr lang="ru-RU" altLang="en-US"/>
              <a:t>Признание многообразия людей,мнений и т.д</a:t>
            </a:r>
            <a:endParaRPr lang="ru-RU" altLang="en-US"/>
          </a:p>
          <a:p>
            <a:r>
              <a:rPr lang="ru-RU" altLang="en-US"/>
              <a:t>Отказ от насилия и жестокости по отношению друг к другу.</a:t>
            </a:r>
            <a:endParaRPr lang="ru-RU" altLang="en-US"/>
          </a:p>
          <a:p>
            <a:endParaRPr lang="ru-RU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Заголовок 62467"/>
          <p:cNvSpPr>
            <a:spLocks noGrp="1"/>
          </p:cNvSpPr>
          <p:nvPr>
            <p:ph type="title"/>
          </p:nvPr>
        </p:nvSpPr>
        <p:spPr/>
        <p:txBody>
          <a:bodyPr anchor="t" anchorCtr="0"/>
          <a:p>
            <a:r>
              <a:rPr lang="ru-RU" i="1"/>
              <a:t>        Раньше-сейчас</a:t>
            </a:r>
            <a:endParaRPr lang="ru-RU" i="1"/>
          </a:p>
        </p:txBody>
      </p:sp>
      <p:sp>
        <p:nvSpPr>
          <p:cNvPr id="7170" name="Замещающий текст 6246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 anchor="t" anchorCtr="0"/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ru-RU" sz="2600" i="1"/>
          </a:p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</a:pPr>
            <a:endParaRPr lang="ru-RU" sz="2600" i="1"/>
          </a:p>
          <a:p>
            <a:pPr marL="0" indent="0"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 b="1" i="1"/>
              <a:t>РАНЬШЕ МЫ</a:t>
            </a:r>
            <a:endParaRPr lang="ru-RU" sz="2600" b="1" i="1"/>
          </a:p>
          <a:p>
            <a:pPr marL="0" indent="0"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НЕ умели...</a:t>
            </a:r>
            <a:endParaRPr lang="ru-RU" sz="2600"/>
          </a:p>
          <a:p>
            <a:pPr marL="0" indent="0"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НЕ любили...</a:t>
            </a:r>
            <a:endParaRPr lang="ru-RU" sz="2600"/>
          </a:p>
          <a:p>
            <a:pPr marL="0" indent="0"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НЕ хотели...</a:t>
            </a:r>
            <a:endParaRPr lang="ru-RU" sz="2600"/>
          </a:p>
          <a:p>
            <a:pPr marL="0" indent="0"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НЕ знали...</a:t>
            </a:r>
            <a:endParaRPr lang="ru-RU" sz="2600"/>
          </a:p>
        </p:txBody>
      </p:sp>
      <p:sp>
        <p:nvSpPr>
          <p:cNvPr id="7171" name="Замещающий текст 62468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 anchor="t" anchorCtr="0"/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ru-RU" sz="2600"/>
          </a:p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ru-RU" sz="2600"/>
          </a:p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 b="1" i="1"/>
              <a:t>СЕЙЧАС МЫ</a:t>
            </a:r>
            <a:endParaRPr lang="ru-RU" sz="2600" b="1" i="1"/>
          </a:p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УМЕЕМ...</a:t>
            </a:r>
            <a:endParaRPr lang="ru-RU" sz="2600"/>
          </a:p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ЛЮБИМ...</a:t>
            </a:r>
            <a:endParaRPr lang="ru-RU" sz="2600"/>
          </a:p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ХОТИМ...</a:t>
            </a:r>
            <a:endParaRPr lang="ru-RU" sz="2600"/>
          </a:p>
          <a:p>
            <a:pPr defTabSz="9144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ru-RU" sz="2600"/>
              <a:t>ЗНАЕМ...</a:t>
            </a:r>
            <a:endParaRPr lang="ru-RU" sz="26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Заголовок 80899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5589587"/>
          </a:xfrm>
        </p:spPr>
        <p:txBody>
          <a:bodyPr anchor="t" anchorCtr="0"/>
          <a:p>
            <a:pPr algn="ctr"/>
            <a:br>
              <a:rPr lang="ru-RU" sz="8000" b="1"/>
            </a:br>
            <a:r>
              <a:rPr lang="ru-RU" sz="8000" b="1"/>
              <a:t>СПАСИБО ЗА РАБОТУ!</a:t>
            </a:r>
            <a:endParaRPr lang="ru-RU" sz="80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Край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0</TotalTime>
  <Words>1349</Words>
  <Application>WPS Presentation</Application>
  <PresentationFormat>Экран</PresentationFormat>
  <Paragraphs>61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SimSun</vt:lpstr>
      <vt:lpstr>Wingdings</vt:lpstr>
      <vt:lpstr>Garamond</vt:lpstr>
      <vt:lpstr>Segoe Print</vt:lpstr>
      <vt:lpstr>Microsoft YaHei</vt:lpstr>
      <vt:lpstr>Arial Unicode MS</vt:lpstr>
      <vt:lpstr>Calibri</vt:lpstr>
      <vt:lpstr>Край</vt:lpstr>
      <vt:lpstr>Классный час </vt:lpstr>
      <vt:lpstr>о фильме «Чучело»</vt:lpstr>
      <vt:lpstr>«Можно презреть, наказать, помочь, но мучить нехорошо, стыдно. Это ожесточает человека. Надо быть милосердным» </vt:lpstr>
      <vt:lpstr>PowerPoint 演示文稿</vt:lpstr>
      <vt:lpstr>«ЧЕМ МЫ ОТЛИЧАЕМСЯ ДРУГ ОТ ДРУГА»- «ЧЕМ МЫ ПОХОЖИ ДРУГ НА ДРУГА»</vt:lpstr>
      <vt:lpstr>«4 ВОПРОСА - 4 РИСУНКА»</vt:lpstr>
      <vt:lpstr>Здесь представлены качества и характеристики другого человека:</vt:lpstr>
      <vt:lpstr>        Раньше-сейчас</vt:lpstr>
      <vt:lpstr> СПАСИБО ЗА РАБОТУ!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Пользователь</cp:lastModifiedBy>
  <cp:revision>5</cp:revision>
  <dcterms:created xsi:type="dcterms:W3CDTF">2022-11-23T08:57:00Z</dcterms:created>
  <dcterms:modified xsi:type="dcterms:W3CDTF">2022-11-27T15:25:04Z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ICV">
    <vt:lpwstr>7FB4C8C6F5BD46B483D87E674AB981BE</vt:lpwstr>
  </property>
  <property fmtid="{D5CDD505-2E9C-101B-9397-08002B2CF9AE}" pid="4" name="KSOProductBuildVer">
    <vt:lpwstr>1049-11.2.0.11380</vt:lpwstr>
  </property>
</Properties>
</file>