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64" r:id="rId2"/>
    <p:sldId id="263" r:id="rId3"/>
    <p:sldId id="256" r:id="rId4"/>
    <p:sldId id="265" r:id="rId5"/>
    <p:sldId id="274" r:id="rId6"/>
    <p:sldId id="268" r:id="rId7"/>
    <p:sldId id="270" r:id="rId8"/>
    <p:sldId id="272" r:id="rId9"/>
    <p:sldId id="271" r:id="rId10"/>
    <p:sldId id="277" r:id="rId11"/>
    <p:sldId id="278" r:id="rId12"/>
    <p:sldId id="279" r:id="rId13"/>
    <p:sldId id="280" r:id="rId14"/>
    <p:sldId id="281" r:id="rId15"/>
    <p:sldId id="282" r:id="rId16"/>
    <p:sldId id="288" r:id="rId17"/>
    <p:sldId id="283" r:id="rId18"/>
    <p:sldId id="275" r:id="rId19"/>
    <p:sldId id="284" r:id="rId20"/>
    <p:sldId id="292" r:id="rId21"/>
    <p:sldId id="290" r:id="rId22"/>
    <p:sldId id="285" r:id="rId23"/>
    <p:sldId id="286" r:id="rId24"/>
    <p:sldId id="28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68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04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65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011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31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02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015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140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937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076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47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9070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06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4812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082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14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23000">
              <a:schemeClr val="accent2">
                <a:lumMod val="0"/>
                <a:lumOff val="100000"/>
              </a:schemeClr>
            </a:gs>
            <a:gs pos="100000">
              <a:schemeClr val="accent2">
                <a:lumMod val="60000"/>
                <a:lumOff val="40000"/>
                <a:alpha val="6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DB5A9A9-3D32-499C-9A8B-6B5D6FB1477C}" type="datetimeFigureOut">
              <a:rPr lang="ru-RU" smtClean="0"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8438C-16BC-4FCA-8E49-73C85B78E9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4502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DEAAF9-F3AD-4A1A-8C61-69902D2D2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426" y="73855"/>
            <a:ext cx="8231658" cy="671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66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01C567-EF48-48EF-B9CB-7C6929641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796" y="1264732"/>
            <a:ext cx="5078408" cy="432853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4314E0-F866-41E5-A182-8B91890BA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796" y="1255587"/>
            <a:ext cx="5078408" cy="43468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EC2632E-B8A2-4510-9D7A-92E666B5B7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6796" y="1270829"/>
            <a:ext cx="5078408" cy="43407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ADF875-AE13-4931-A341-40C636E2B1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6796" y="1255587"/>
            <a:ext cx="5078408" cy="43407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BD1C6D-B9A2-40F8-9B9F-A22D35C0F6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8989" y="1246443"/>
            <a:ext cx="5054022" cy="43651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D5F740-0527-4A0F-8407-724CF7F7B6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6796" y="1246443"/>
            <a:ext cx="5078408" cy="43651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127BF59-AB69-4ACD-BAE1-12BF1E754E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4603" y="1243396"/>
            <a:ext cx="5078408" cy="43864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7276169-1926-4647-B19C-BFE9203D88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6073" y="1273876"/>
            <a:ext cx="4431323" cy="43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2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3F94F5-3FAE-42E7-A37C-EB7E25BF2001}"/>
              </a:ext>
            </a:extLst>
          </p:cNvPr>
          <p:cNvSpPr txBox="1"/>
          <p:nvPr/>
        </p:nvSpPr>
        <p:spPr>
          <a:xfrm>
            <a:off x="1657642" y="1070837"/>
            <a:ext cx="887671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«Строение тела человека»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CA46CE-30F3-4A93-BCEE-CC7AB8820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742" y="4216692"/>
            <a:ext cx="2669297" cy="264130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DEC193-3390-47FA-82D5-1A941BFA0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642" y="3194495"/>
            <a:ext cx="1888584" cy="32000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1DDB2D-5A23-4606-A0A5-66D809FE7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397" y="3762793"/>
            <a:ext cx="2489982" cy="264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2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A05590-A683-4A1E-8D37-503139B37A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8405" y="2127574"/>
            <a:ext cx="5834378" cy="560597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095C4C-E8F4-4861-B3FA-2F71A1366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6231" y="2691973"/>
            <a:ext cx="3523793" cy="38164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C40764-B656-4BCD-9789-3112BA176A1B}"/>
              </a:ext>
            </a:extLst>
          </p:cNvPr>
          <p:cNvSpPr txBox="1"/>
          <p:nvPr/>
        </p:nvSpPr>
        <p:spPr>
          <a:xfrm>
            <a:off x="0" y="1342744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Внешнее</a:t>
            </a: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мы видим снаружи.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BAA368-EB37-44F0-BAE1-F3C320AC6055}"/>
              </a:ext>
            </a:extLst>
          </p:cNvPr>
          <p:cNvSpPr txBox="1"/>
          <p:nvPr/>
        </p:nvSpPr>
        <p:spPr>
          <a:xfrm>
            <a:off x="6096000" y="1342744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то, что видим внутри.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65EF9-04A4-4816-A791-09CEE4661AA5}"/>
              </a:ext>
            </a:extLst>
          </p:cNvPr>
          <p:cNvSpPr txBox="1"/>
          <p:nvPr/>
        </p:nvSpPr>
        <p:spPr>
          <a:xfrm>
            <a:off x="3042160" y="38062"/>
            <a:ext cx="60708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 дома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763319A0-C174-456E-B0A1-E3917C5A121E}"/>
              </a:ext>
            </a:extLst>
          </p:cNvPr>
          <p:cNvCxnSpPr>
            <a:cxnSpLocks/>
          </p:cNvCxnSpPr>
          <p:nvPr/>
        </p:nvCxnSpPr>
        <p:spPr>
          <a:xfrm flipH="1">
            <a:off x="2768785" y="1310253"/>
            <a:ext cx="1887621" cy="2101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61C77C0C-10EC-489F-A70D-C89022885518}"/>
              </a:ext>
            </a:extLst>
          </p:cNvPr>
          <p:cNvCxnSpPr>
            <a:cxnSpLocks/>
          </p:cNvCxnSpPr>
          <p:nvPr/>
        </p:nvCxnSpPr>
        <p:spPr>
          <a:xfrm>
            <a:off x="7085428" y="1310253"/>
            <a:ext cx="1774668" cy="2101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5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C40764-B656-4BCD-9789-3112BA176A1B}"/>
              </a:ext>
            </a:extLst>
          </p:cNvPr>
          <p:cNvSpPr txBox="1"/>
          <p:nvPr/>
        </p:nvSpPr>
        <p:spPr>
          <a:xfrm>
            <a:off x="0" y="1342744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Внешнее</a:t>
            </a: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мы видим снаружи.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BAA368-EB37-44F0-BAE1-F3C320AC6055}"/>
              </a:ext>
            </a:extLst>
          </p:cNvPr>
          <p:cNvSpPr txBox="1"/>
          <p:nvPr/>
        </p:nvSpPr>
        <p:spPr>
          <a:xfrm>
            <a:off x="6096000" y="1342744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то, что видим внутри.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65EF9-04A4-4816-A791-09CEE4661AA5}"/>
              </a:ext>
            </a:extLst>
          </p:cNvPr>
          <p:cNvSpPr txBox="1"/>
          <p:nvPr/>
        </p:nvSpPr>
        <p:spPr>
          <a:xfrm>
            <a:off x="3042160" y="38062"/>
            <a:ext cx="60708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763319A0-C174-456E-B0A1-E3917C5A121E}"/>
              </a:ext>
            </a:extLst>
          </p:cNvPr>
          <p:cNvCxnSpPr>
            <a:cxnSpLocks/>
          </p:cNvCxnSpPr>
          <p:nvPr/>
        </p:nvCxnSpPr>
        <p:spPr>
          <a:xfrm flipH="1">
            <a:off x="2768785" y="1310253"/>
            <a:ext cx="1887621" cy="2101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61C77C0C-10EC-489F-A70D-C89022885518}"/>
              </a:ext>
            </a:extLst>
          </p:cNvPr>
          <p:cNvCxnSpPr>
            <a:cxnSpLocks/>
          </p:cNvCxnSpPr>
          <p:nvPr/>
        </p:nvCxnSpPr>
        <p:spPr>
          <a:xfrm>
            <a:off x="7085428" y="1310253"/>
            <a:ext cx="1774668" cy="2101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D9CEA1-4B7A-42A6-9AF5-A229C3168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16" y="2421589"/>
            <a:ext cx="4996023" cy="464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20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3F94F5-3FAE-42E7-A37C-EB7E25BF2001}"/>
              </a:ext>
            </a:extLst>
          </p:cNvPr>
          <p:cNvSpPr txBox="1"/>
          <p:nvPr/>
        </p:nvSpPr>
        <p:spPr>
          <a:xfrm>
            <a:off x="309490" y="1070837"/>
            <a:ext cx="115636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Цель урока: узнать внешнее и внутреннее строение тела человека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CA46CE-30F3-4A93-BCEE-CC7AB8820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742" y="4216692"/>
            <a:ext cx="2669297" cy="264130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DEC193-3390-47FA-82D5-1A941BFA0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642" y="3194495"/>
            <a:ext cx="1888584" cy="32000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1DDB2D-5A23-4606-A0A5-66D809FE7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397" y="3762793"/>
            <a:ext cx="2489982" cy="264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34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Внешнее строение</a:t>
            </a:r>
            <a:endParaRPr lang="ru-RU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B7C11E-BE38-45CB-BD6C-4E3C219D0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045" y="1294229"/>
            <a:ext cx="2958627" cy="5416085"/>
          </a:xfrm>
          <a:prstGeom prst="rect">
            <a:avLst/>
          </a:prstGeom>
        </p:spPr>
      </p:pic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D478B745-DD8D-4185-AF22-C1F98EF6EE05}"/>
              </a:ext>
            </a:extLst>
          </p:cNvPr>
          <p:cNvCxnSpPr>
            <a:cxnSpLocks/>
          </p:cNvCxnSpPr>
          <p:nvPr/>
        </p:nvCxnSpPr>
        <p:spPr>
          <a:xfrm flipH="1">
            <a:off x="6520378" y="1955410"/>
            <a:ext cx="3124198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63F0EF7D-67C1-4536-8B60-9DFA15B65396}"/>
              </a:ext>
            </a:extLst>
          </p:cNvPr>
          <p:cNvCxnSpPr>
            <a:cxnSpLocks/>
          </p:cNvCxnSpPr>
          <p:nvPr/>
        </p:nvCxnSpPr>
        <p:spPr>
          <a:xfrm>
            <a:off x="2475914" y="2557976"/>
            <a:ext cx="326370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D3B7BCB8-4E8F-4E96-9F43-68CCEB52829E}"/>
              </a:ext>
            </a:extLst>
          </p:cNvPr>
          <p:cNvCxnSpPr>
            <a:cxnSpLocks/>
          </p:cNvCxnSpPr>
          <p:nvPr/>
        </p:nvCxnSpPr>
        <p:spPr>
          <a:xfrm flipH="1">
            <a:off x="6096000" y="3104271"/>
            <a:ext cx="356850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09B74035-47CF-46BE-A52D-E80BE976CECC}"/>
              </a:ext>
            </a:extLst>
          </p:cNvPr>
          <p:cNvCxnSpPr>
            <a:cxnSpLocks/>
          </p:cNvCxnSpPr>
          <p:nvPr/>
        </p:nvCxnSpPr>
        <p:spPr>
          <a:xfrm>
            <a:off x="2475914" y="3678701"/>
            <a:ext cx="3519268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70BF9E49-9AE2-4577-ADA1-3F15D18B00B2}"/>
              </a:ext>
            </a:extLst>
          </p:cNvPr>
          <p:cNvCxnSpPr>
            <a:cxnSpLocks/>
          </p:cNvCxnSpPr>
          <p:nvPr/>
        </p:nvCxnSpPr>
        <p:spPr>
          <a:xfrm flipH="1">
            <a:off x="6923650" y="4213274"/>
            <a:ext cx="274085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D278D5A4-FC95-4DD3-8D9A-40C686A1B6A3}"/>
              </a:ext>
            </a:extLst>
          </p:cNvPr>
          <p:cNvCxnSpPr>
            <a:cxnSpLocks/>
          </p:cNvCxnSpPr>
          <p:nvPr/>
        </p:nvCxnSpPr>
        <p:spPr>
          <a:xfrm>
            <a:off x="2475914" y="5026854"/>
            <a:ext cx="3263705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AF9A7BD4-3E0C-4C4D-A948-57CAC623BA47}"/>
              </a:ext>
            </a:extLst>
          </p:cNvPr>
          <p:cNvSpPr txBox="1"/>
          <p:nvPr/>
        </p:nvSpPr>
        <p:spPr>
          <a:xfrm>
            <a:off x="6507342" y="1078102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Голова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9E270EB-595E-4817-9AC3-AD26D260DE32}"/>
              </a:ext>
            </a:extLst>
          </p:cNvPr>
          <p:cNvSpPr txBox="1"/>
          <p:nvPr/>
        </p:nvSpPr>
        <p:spPr>
          <a:xfrm>
            <a:off x="2423427" y="1676566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Шея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AC33147-60DD-47CB-A75C-D6F9D4FAA0F2}"/>
              </a:ext>
            </a:extLst>
          </p:cNvPr>
          <p:cNvSpPr txBox="1"/>
          <p:nvPr/>
        </p:nvSpPr>
        <p:spPr>
          <a:xfrm>
            <a:off x="6531651" y="2257876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Грудь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E2EC701-C05B-4F4D-9E3D-383FB81570A2}"/>
              </a:ext>
            </a:extLst>
          </p:cNvPr>
          <p:cNvSpPr txBox="1"/>
          <p:nvPr/>
        </p:nvSpPr>
        <p:spPr>
          <a:xfrm>
            <a:off x="2525033" y="2776873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7507EBA-7375-48DC-AD84-7FD20D5EC85B}"/>
              </a:ext>
            </a:extLst>
          </p:cNvPr>
          <p:cNvSpPr txBox="1"/>
          <p:nvPr/>
        </p:nvSpPr>
        <p:spPr>
          <a:xfrm>
            <a:off x="6573904" y="3315130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FD4F8C-D9B8-48A1-9D23-41A11EE8BE7B}"/>
              </a:ext>
            </a:extLst>
          </p:cNvPr>
          <p:cNvSpPr txBox="1"/>
          <p:nvPr/>
        </p:nvSpPr>
        <p:spPr>
          <a:xfrm>
            <a:off x="2472917" y="4146127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Ноги</a:t>
            </a:r>
          </a:p>
        </p:txBody>
      </p:sp>
    </p:spTree>
    <p:extLst>
      <p:ext uri="{BB962C8B-B14F-4D97-AF65-F5344CB8AC3E}">
        <p14:creationId xmlns:p14="http://schemas.microsoft.com/office/powerpoint/2010/main" val="129991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229FBB-1A42-4853-BBAE-25AC55070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71" y="1107996"/>
            <a:ext cx="4993457" cy="629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19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1684157" y="14068"/>
            <a:ext cx="88236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 строение</a:t>
            </a:r>
            <a:endParaRPr lang="ru-RU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E99AD1-CA1A-4F1C-AE18-FD7676899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808" y="984738"/>
            <a:ext cx="4603804" cy="613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06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2389EE-DA9E-461D-B476-9DDCF9B4335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93" y="2277207"/>
            <a:ext cx="3319976" cy="281002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C32B58F-70F0-48A9-8E2B-F2AD0CB0D395}"/>
              </a:ext>
            </a:extLst>
          </p:cNvPr>
          <p:cNvSpPr txBox="1"/>
          <p:nvPr/>
        </p:nvSpPr>
        <p:spPr>
          <a:xfrm>
            <a:off x="4496974" y="1397674"/>
            <a:ext cx="709011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Головной мозг 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</a:p>
          <a:p>
            <a:pPr algn="ctr">
              <a:buFontTx/>
              <a:buNone/>
            </a:pP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командный </a:t>
            </a:r>
          </a:p>
          <a:p>
            <a:pPr algn="ctr">
              <a:buFontTx/>
              <a:buNone/>
            </a:pP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 организма.  </a:t>
            </a:r>
          </a:p>
          <a:p>
            <a:pPr algn="ctr">
              <a:buFontTx/>
              <a:buNone/>
            </a:pP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деятельность связана с мышлением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14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2FDD17-0E4C-44B4-80E4-B4A20DE13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12" y="1374470"/>
            <a:ext cx="4474852" cy="41090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E2E188-4C72-45CA-90DE-7A72992E547A}"/>
              </a:ext>
            </a:extLst>
          </p:cNvPr>
          <p:cNvSpPr txBox="1"/>
          <p:nvPr/>
        </p:nvSpPr>
        <p:spPr>
          <a:xfrm>
            <a:off x="4506354" y="2274838"/>
            <a:ext cx="7090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Лёгкие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орган дыхания, похожий на губку. Их у человека два.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660130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AF31A3E-AF96-4710-9CB4-803497D87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4006" y="1693119"/>
            <a:ext cx="5523455" cy="37249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F2F4D4F-C4BB-4A9C-9B94-169E9C708421}"/>
              </a:ext>
            </a:extLst>
          </p:cNvPr>
          <p:cNvSpPr txBox="1"/>
          <p:nvPr/>
        </p:nvSpPr>
        <p:spPr>
          <a:xfrm>
            <a:off x="4492287" y="1767006"/>
            <a:ext cx="709011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Сердце</a:t>
            </a:r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неутомимый мотор, который заставляет кровь двигаться по телу.</a:t>
            </a:r>
          </a:p>
          <a:p>
            <a:pPr algn="ctr">
              <a:buFontTx/>
              <a:buNone/>
            </a:pP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Размером с кулак.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271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5491A18-05F3-4486-884D-6E50E5913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19" y="2620249"/>
            <a:ext cx="3128312" cy="21520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DF2E0E-176B-405F-90AF-6A7F39D8C599}"/>
              </a:ext>
            </a:extLst>
          </p:cNvPr>
          <p:cNvSpPr txBox="1"/>
          <p:nvPr/>
        </p:nvSpPr>
        <p:spPr>
          <a:xfrm>
            <a:off x="4421948" y="1905506"/>
            <a:ext cx="709011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Печень – </a:t>
            </a:r>
            <a:r>
              <a:rPr lang="ru-RU" sz="4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 защищающий от вредных веществ. Находится справа. </a:t>
            </a:r>
            <a:endParaRPr lang="ru-RU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17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7D3DEA-4141-418B-909C-F466E9221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20" y="1770744"/>
            <a:ext cx="3322608" cy="33165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91230D-0719-4ED3-828C-5F3386CCEE8A}"/>
              </a:ext>
            </a:extLst>
          </p:cNvPr>
          <p:cNvSpPr txBox="1"/>
          <p:nvPr/>
        </p:nvSpPr>
        <p:spPr>
          <a:xfrm>
            <a:off x="4465463" y="1281560"/>
            <a:ext cx="709011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Желудок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орган «Внутренней кухни». Он смачивает пищу желудочным соком и измельчает её.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613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404D28-380B-4134-AF98-A6FEAC332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06421"/>
            <a:ext cx="4712616" cy="37432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DFEB25-BA47-43DE-B945-D057BDDEE09C}"/>
              </a:ext>
            </a:extLst>
          </p:cNvPr>
          <p:cNvSpPr txBox="1"/>
          <p:nvPr/>
        </p:nvSpPr>
        <p:spPr>
          <a:xfrm>
            <a:off x="4478219" y="1387038"/>
            <a:ext cx="709011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Кишечник</a:t>
            </a: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орган благодаря которому пища окончательно переваривается и впитывается в организм.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029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D29B9E-6703-43DB-BF84-D3117714C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976" y="970140"/>
            <a:ext cx="4608975" cy="61270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1627886" y="28132"/>
            <a:ext cx="89362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 строение</a:t>
            </a:r>
            <a:endParaRPr lang="ru-RU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D478B745-DD8D-4185-AF22-C1F98EF6EE05}"/>
              </a:ext>
            </a:extLst>
          </p:cNvPr>
          <p:cNvCxnSpPr>
            <a:cxnSpLocks/>
          </p:cNvCxnSpPr>
          <p:nvPr/>
        </p:nvCxnSpPr>
        <p:spPr>
          <a:xfrm flipH="1">
            <a:off x="5987938" y="1961268"/>
            <a:ext cx="4394019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63F0EF7D-67C1-4536-8B60-9DFA15B65396}"/>
              </a:ext>
            </a:extLst>
          </p:cNvPr>
          <p:cNvCxnSpPr>
            <a:cxnSpLocks/>
          </p:cNvCxnSpPr>
          <p:nvPr/>
        </p:nvCxnSpPr>
        <p:spPr>
          <a:xfrm>
            <a:off x="1757109" y="5411341"/>
            <a:ext cx="4230829" cy="9155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D3B7BCB8-4E8F-4E96-9F43-68CCEB52829E}"/>
              </a:ext>
            </a:extLst>
          </p:cNvPr>
          <p:cNvCxnSpPr>
            <a:cxnSpLocks/>
          </p:cNvCxnSpPr>
          <p:nvPr/>
        </p:nvCxnSpPr>
        <p:spPr>
          <a:xfrm flipH="1" flipV="1">
            <a:off x="6507344" y="3410243"/>
            <a:ext cx="3874613" cy="18757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09B74035-47CF-46BE-A52D-E80BE976CECC}"/>
              </a:ext>
            </a:extLst>
          </p:cNvPr>
          <p:cNvCxnSpPr>
            <a:cxnSpLocks/>
          </p:cNvCxnSpPr>
          <p:nvPr/>
        </p:nvCxnSpPr>
        <p:spPr>
          <a:xfrm flipV="1">
            <a:off x="1812454" y="3622403"/>
            <a:ext cx="4305009" cy="1353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70BF9E49-9AE2-4577-ADA1-3F15D18B00B2}"/>
              </a:ext>
            </a:extLst>
          </p:cNvPr>
          <p:cNvCxnSpPr>
            <a:cxnSpLocks/>
          </p:cNvCxnSpPr>
          <p:nvPr/>
        </p:nvCxnSpPr>
        <p:spPr>
          <a:xfrm flipH="1">
            <a:off x="6573906" y="4677508"/>
            <a:ext cx="391429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D278D5A4-FC95-4DD3-8D9A-40C686A1B6A3}"/>
              </a:ext>
            </a:extLst>
          </p:cNvPr>
          <p:cNvCxnSpPr>
            <a:cxnSpLocks/>
          </p:cNvCxnSpPr>
          <p:nvPr/>
        </p:nvCxnSpPr>
        <p:spPr>
          <a:xfrm>
            <a:off x="1801953" y="4528216"/>
            <a:ext cx="3937666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AF9A7BD4-3E0C-4C4D-A948-57CAC623BA47}"/>
              </a:ext>
            </a:extLst>
          </p:cNvPr>
          <p:cNvSpPr txBox="1"/>
          <p:nvPr/>
        </p:nvSpPr>
        <p:spPr>
          <a:xfrm>
            <a:off x="7272602" y="1100843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Мозг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9E270EB-595E-4817-9AC3-AD26D260DE32}"/>
              </a:ext>
            </a:extLst>
          </p:cNvPr>
          <p:cNvSpPr txBox="1"/>
          <p:nvPr/>
        </p:nvSpPr>
        <p:spPr>
          <a:xfrm>
            <a:off x="2069243" y="4647772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Кишечник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AC33147-60DD-47CB-A75C-D6F9D4FAA0F2}"/>
              </a:ext>
            </a:extLst>
          </p:cNvPr>
          <p:cNvSpPr txBox="1"/>
          <p:nvPr/>
        </p:nvSpPr>
        <p:spPr>
          <a:xfrm>
            <a:off x="7683745" y="2610585"/>
            <a:ext cx="2484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Лёгкие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E2EC701-C05B-4F4D-9E3D-383FB81570A2}"/>
              </a:ext>
            </a:extLst>
          </p:cNvPr>
          <p:cNvSpPr txBox="1"/>
          <p:nvPr/>
        </p:nvSpPr>
        <p:spPr>
          <a:xfrm>
            <a:off x="1801953" y="2716592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Сердце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7507EBA-7375-48DC-AD84-7FD20D5EC85B}"/>
              </a:ext>
            </a:extLst>
          </p:cNvPr>
          <p:cNvSpPr txBox="1"/>
          <p:nvPr/>
        </p:nvSpPr>
        <p:spPr>
          <a:xfrm>
            <a:off x="7577660" y="3955509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Желудок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FD4F8C-D9B8-48A1-9D23-41A11EE8BE7B}"/>
              </a:ext>
            </a:extLst>
          </p:cNvPr>
          <p:cNvSpPr txBox="1"/>
          <p:nvPr/>
        </p:nvSpPr>
        <p:spPr>
          <a:xfrm>
            <a:off x="1801953" y="3697219"/>
            <a:ext cx="3124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Печень</a:t>
            </a:r>
          </a:p>
        </p:txBody>
      </p:sp>
    </p:spTree>
    <p:extLst>
      <p:ext uri="{BB962C8B-B14F-4D97-AF65-F5344CB8AC3E}">
        <p14:creationId xmlns:p14="http://schemas.microsoft.com/office/powerpoint/2010/main" val="615560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078010" y="0"/>
            <a:ext cx="800776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 тела человека</a:t>
            </a:r>
            <a:endParaRPr lang="ru-RU" sz="6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01670BD-50D4-44FB-888D-A1431F155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5192" y="2504049"/>
            <a:ext cx="3530991" cy="435395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376A8D-1473-4299-8B3E-CF9D63FB0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482" y="2771335"/>
            <a:ext cx="2630659" cy="38117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D66CDB-E51B-4A41-8BCD-3026C5CA62A7}"/>
              </a:ext>
            </a:extLst>
          </p:cNvPr>
          <p:cNvSpPr txBox="1"/>
          <p:nvPr/>
        </p:nvSpPr>
        <p:spPr>
          <a:xfrm>
            <a:off x="787791" y="1869435"/>
            <a:ext cx="2982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Внешнее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E9EE90E-BF74-4D6F-B6CF-03611301E0E6}"/>
              </a:ext>
            </a:extLst>
          </p:cNvPr>
          <p:cNvSpPr txBox="1"/>
          <p:nvPr/>
        </p:nvSpPr>
        <p:spPr>
          <a:xfrm>
            <a:off x="8145192" y="1870219"/>
            <a:ext cx="35309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</a:t>
            </a:r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4AF2DB9B-6717-4539-ACAF-2CC66AB7E071}"/>
              </a:ext>
            </a:extLst>
          </p:cNvPr>
          <p:cNvCxnSpPr>
            <a:cxnSpLocks/>
            <a:endCxn id="5" idx="0"/>
          </p:cNvCxnSpPr>
          <p:nvPr/>
        </p:nvCxnSpPr>
        <p:spPr>
          <a:xfrm flipH="1">
            <a:off x="2278966" y="1322363"/>
            <a:ext cx="1631852" cy="54707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302365F2-F822-43C8-B0BE-A0E8F9D0889E}"/>
              </a:ext>
            </a:extLst>
          </p:cNvPr>
          <p:cNvCxnSpPr>
            <a:cxnSpLocks/>
          </p:cNvCxnSpPr>
          <p:nvPr/>
        </p:nvCxnSpPr>
        <p:spPr>
          <a:xfrm>
            <a:off x="8281184" y="1322363"/>
            <a:ext cx="1397388" cy="73070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321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229FBB-1A42-4853-BBAE-25AC55070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71" y="1107996"/>
            <a:ext cx="4993457" cy="629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154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работа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A157C2-2B2D-431B-870F-7E0414495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536" y="2123658"/>
            <a:ext cx="5900926" cy="473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58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Взаимопроверка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DDD7798-6CB4-456A-A87A-E1FC8BF7D4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32" r="32845" b="3239"/>
          <a:stretch/>
        </p:blipFill>
        <p:spPr>
          <a:xfrm rot="10800000">
            <a:off x="3443067" y="1209822"/>
            <a:ext cx="5305863" cy="540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4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Командная работа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51D6085-C1F7-44FE-9AB3-D7C6DF970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604" y="1403418"/>
            <a:ext cx="682314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16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3F94F5-3FAE-42E7-A37C-EB7E25BF2001}"/>
              </a:ext>
            </a:extLst>
          </p:cNvPr>
          <p:cNvSpPr txBox="1"/>
          <p:nvPr/>
        </p:nvSpPr>
        <p:spPr>
          <a:xfrm>
            <a:off x="309490" y="1070837"/>
            <a:ext cx="115636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Цель урока: узнать внешнее и внутреннее строение тела человека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CA46CE-30F3-4A93-BCEE-CC7AB8820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742" y="4216692"/>
            <a:ext cx="2669297" cy="264130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DEC193-3390-47FA-82D5-1A941BFA0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642" y="3194495"/>
            <a:ext cx="1888584" cy="32000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1DDB2D-5A23-4606-A0A5-66D809FE7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397" y="3762793"/>
            <a:ext cx="2489982" cy="264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46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A157C2-2B2D-431B-870F-7E0414495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2702"/>
            <a:ext cx="5900926" cy="54652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E8F242-ADBA-465F-8DFB-E277B202FCFE}"/>
              </a:ext>
            </a:extLst>
          </p:cNvPr>
          <p:cNvSpPr txBox="1"/>
          <p:nvPr/>
        </p:nvSpPr>
        <p:spPr>
          <a:xfrm>
            <a:off x="4431323" y="1107996"/>
            <a:ext cx="70591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уч. с. 6, прочитать </a:t>
            </a:r>
          </a:p>
          <a:p>
            <a:pPr algn="ctr"/>
            <a:r>
              <a:rPr lang="ru-RU" sz="4800" b="1" i="0" dirty="0">
                <a:solidFill>
                  <a:schemeClr val="bg1"/>
                </a:solidFill>
                <a:effectLst/>
                <a:latin typeface="YS Text"/>
              </a:rPr>
              <a:t>§</a:t>
            </a:r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«Как работает наш организм»;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выполнить № 3 в рабочем листе. </a:t>
            </a:r>
          </a:p>
          <a:p>
            <a:pPr algn="ctr"/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краткое сообщение об органе «Почки»</a:t>
            </a:r>
          </a:p>
        </p:txBody>
      </p:sp>
    </p:spTree>
    <p:extLst>
      <p:ext uri="{BB962C8B-B14F-4D97-AF65-F5344CB8AC3E}">
        <p14:creationId xmlns:p14="http://schemas.microsoft.com/office/powerpoint/2010/main" val="3674957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368330-8EB8-44B8-A319-E3EEC7C5802E}"/>
              </a:ext>
            </a:extLst>
          </p:cNvPr>
          <p:cNvSpPr txBox="1"/>
          <p:nvPr/>
        </p:nvSpPr>
        <p:spPr>
          <a:xfrm>
            <a:off x="2341371" y="0"/>
            <a:ext cx="750925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Молодцы!</a:t>
            </a:r>
          </a:p>
          <a:p>
            <a:pPr algn="ctr"/>
            <a:r>
              <a:rPr lang="ru-RU" sz="6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урок!</a:t>
            </a:r>
            <a:endParaRPr lang="ru-RU" sz="6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A9C34E-7AD2-45B9-954C-C10FB3E4C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862" y="1941342"/>
            <a:ext cx="6666273" cy="506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6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TM02836342[[fn=Ион]]</Template>
  <TotalTime>481</TotalTime>
  <Words>223</Words>
  <Application>Microsoft Office PowerPoint</Application>
  <PresentationFormat>Широкоэкранный</PresentationFormat>
  <Paragraphs>49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Century Gothic</vt:lpstr>
      <vt:lpstr>Times New Roman</vt:lpstr>
      <vt:lpstr>Wingdings 3</vt:lpstr>
      <vt:lpstr>YS Text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Risha</dc:creator>
  <cp:lastModifiedBy>Risha</cp:lastModifiedBy>
  <cp:revision>35</cp:revision>
  <dcterms:created xsi:type="dcterms:W3CDTF">2025-02-06T15:08:00Z</dcterms:created>
  <dcterms:modified xsi:type="dcterms:W3CDTF">2025-02-13T15:16:19Z</dcterms:modified>
</cp:coreProperties>
</file>