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5" r:id="rId4"/>
    <p:sldMasterId id="2147483689" r:id="rId5"/>
    <p:sldMasterId id="2147483704" r:id="rId6"/>
  </p:sldMasterIdLst>
  <p:notesMasterIdLst>
    <p:notesMasterId r:id="rId8"/>
  </p:notesMasterIdLst>
  <p:sldIdLst>
    <p:sldId id="258" r:id="rId7"/>
    <p:sldId id="277" r:id="rId9"/>
    <p:sldId id="314" r:id="rId10"/>
    <p:sldId id="315" r:id="rId11"/>
    <p:sldId id="316" r:id="rId12"/>
    <p:sldId id="273" r:id="rId13"/>
    <p:sldId id="279" r:id="rId14"/>
    <p:sldId id="319" r:id="rId15"/>
    <p:sldId id="320" r:id="rId16"/>
    <p:sldId id="282" r:id="rId17"/>
    <p:sldId id="30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7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7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2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1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677AA1-7087-4854-B26F-29AE426BEDF9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A2B66-0D87-4620-B381-8DB47B6A824D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A2B66-0D87-4620-B381-8DB47B6A824D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A2B66-0D87-4620-B381-8DB47B6A824D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Freeform 2"/>
          <p:cNvSpPr/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/>
          <a:lstStyle/>
          <a:p>
            <a:endParaRPr lang="ru-RU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32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53253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  <p:grpSp>
        <p:nvGrpSpPr>
          <p:cNvPr id="2" name="Group 8"/>
          <p:cNvGrpSpPr/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53257" name="Freeform 9"/>
            <p:cNvSpPr/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3258" name="Freeform 10"/>
            <p:cNvSpPr/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3259" name="Freeform 11"/>
            <p:cNvSpPr/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3" name="Group 12"/>
            <p:cNvGrpSpPr/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53261" name="Freeform 13"/>
              <p:cNvSpPr/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3262" name="Freeform 14"/>
              <p:cNvSpPr/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3263" name="Freeform 15"/>
              <p:cNvSpPr/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3264" name="Freeform 16"/>
              <p:cNvSpPr/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3265" name="Freeform 17"/>
              <p:cNvSpPr/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grpSp>
        <p:nvGrpSpPr>
          <p:cNvPr id="4" name="Group 18"/>
          <p:cNvGrpSpPr/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53267" name="Freeform 19"/>
            <p:cNvSpPr/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3268" name="Freeform 20"/>
            <p:cNvSpPr/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3269" name="Freeform 21"/>
            <p:cNvSpPr/>
            <p:nvPr userDrawn="1"/>
          </p:nvSpPr>
          <p:spPr bwMode="auto">
            <a:xfrm rot="7320404">
              <a:off x="5000" y="2912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5" name="Group 22"/>
            <p:cNvGrpSpPr/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53271" name="Freeform 23"/>
              <p:cNvSpPr/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3272" name="Freeform 24"/>
              <p:cNvSpPr/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3273" name="Freeform 25"/>
              <p:cNvSpPr/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3274" name="Freeform 26"/>
              <p:cNvSpPr/>
              <p:nvPr userDrawn="1"/>
            </p:nvSpPr>
            <p:spPr bwMode="auto">
              <a:xfrm rot="7320404">
                <a:off x="5363" y="2874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3275" name="Freeform 27"/>
              <p:cNvSpPr/>
              <p:nvPr userDrawn="1"/>
            </p:nvSpPr>
            <p:spPr bwMode="auto">
              <a:xfrm rot="7320404">
                <a:off x="5136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53276" name="Freeform 28"/>
          <p:cNvSpPr/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3277" name="Freeform 29"/>
          <p:cNvSpPr/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64E7B5-A566-42BD-8299-241012BB44AD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E7CD72-8558-432E-AC7C-13161B35A4E3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5107CF-6B87-41F0-A1E1-EE13E54E4AE1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897170-AABA-4423-BAA8-8A7D0919F9CF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30DE60-63D2-4AA5-8460-41B59335740B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FF6D73-BCCF-495C-A6D2-73C764BFE2AA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76570-C10C-43DE-B905-8EE8005A40F6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C80331-9F31-483E-8E94-9181ABEF24B7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F72F90-F74E-4D8A-9158-D2C129BDDFED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2D5DD5-D899-4984-B0CD-8767182DB384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A79754-FE79-41E1-98DA-A8B7F197E859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30EE577-096D-489C-8F48-B547F6E12D2C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73E290A-577B-4813-B358-9B1A269005C6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48027D6-266C-40E7-BCB0-1944E8406A0E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PhAnim="0" showMasterSp="0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3" name="Group 3"/>
            <p:cNvGrpSpPr/>
            <p:nvPr userDrawn="1"/>
          </p:nvGrpSpPr>
          <p:grpSpPr bwMode="auto">
            <a:xfrm rot="-215207">
              <a:off x="3690" y="234"/>
              <a:ext cx="1857" cy="3625"/>
              <a:chOff x="3010" y="778"/>
              <a:chExt cx="1857" cy="3625"/>
            </a:xfrm>
          </p:grpSpPr>
          <p:sp>
            <p:nvSpPr>
              <p:cNvPr id="89092" name="Freeform 4"/>
              <p:cNvSpPr/>
              <p:nvPr userDrawn="1"/>
            </p:nvSpPr>
            <p:spPr bwMode="ltGray">
              <a:xfrm rot="12185230" flipV="1">
                <a:off x="3534" y="778"/>
                <a:ext cx="1333" cy="1485"/>
              </a:xfrm>
              <a:custGeom>
                <a:avLst/>
                <a:gdLst/>
                <a:ahLst/>
                <a:cxnLst>
                  <a:cxn ang="0">
                    <a:pos x="16" y="370"/>
                  </a:cxn>
                  <a:cxn ang="0">
                    <a:pos x="6" y="341"/>
                  </a:cxn>
                  <a:cxn ang="0">
                    <a:pos x="0" y="289"/>
                  </a:cxn>
                  <a:cxn ang="0">
                    <a:pos x="4" y="222"/>
                  </a:cxn>
                  <a:cxn ang="0">
                    <a:pos x="25" y="151"/>
                  </a:cxn>
                  <a:cxn ang="0">
                    <a:pos x="69" y="84"/>
                  </a:cxn>
                  <a:cxn ang="0">
                    <a:pos x="142" y="31"/>
                  </a:cxn>
                  <a:cxn ang="0">
                    <a:pos x="247" y="2"/>
                  </a:cxn>
                  <a:cxn ang="0">
                    <a:pos x="380" y="9"/>
                  </a:cxn>
                  <a:cxn ang="0">
                    <a:pos x="484" y="68"/>
                  </a:cxn>
                  <a:cxn ang="0">
                    <a:pos x="554" y="165"/>
                  </a:cxn>
                  <a:cxn ang="0">
                    <a:pos x="591" y="284"/>
                  </a:cxn>
                  <a:cxn ang="0">
                    <a:pos x="595" y="409"/>
                  </a:cxn>
                  <a:cxn ang="0">
                    <a:pos x="566" y="525"/>
                  </a:cxn>
                  <a:cxn ang="0">
                    <a:pos x="507" y="615"/>
                  </a:cxn>
                  <a:cxn ang="0">
                    <a:pos x="417" y="663"/>
                  </a:cxn>
                  <a:cxn ang="0">
                    <a:pos x="389" y="659"/>
                  </a:cxn>
                  <a:cxn ang="0">
                    <a:pos x="441" y="617"/>
                  </a:cxn>
                  <a:cxn ang="0">
                    <a:pos x="482" y="544"/>
                  </a:cxn>
                  <a:cxn ang="0">
                    <a:pos x="509" y="454"/>
                  </a:cxn>
                  <a:cxn ang="0">
                    <a:pos x="520" y="355"/>
                  </a:cxn>
                  <a:cxn ang="0">
                    <a:pos x="514" y="258"/>
                  </a:cxn>
                  <a:cxn ang="0">
                    <a:pos x="485" y="174"/>
                  </a:cxn>
                  <a:cxn ang="0">
                    <a:pos x="433" y="112"/>
                  </a:cxn>
                  <a:cxn ang="0">
                    <a:pos x="341" y="75"/>
                  </a:cxn>
                  <a:cxn ang="0">
                    <a:pos x="246" y="61"/>
                  </a:cxn>
                  <a:cxn ang="0">
                    <a:pos x="174" y="71"/>
                  </a:cxn>
                  <a:cxn ang="0">
                    <a:pos x="121" y="101"/>
                  </a:cxn>
                  <a:cxn ang="0">
                    <a:pos x="84" y="149"/>
                  </a:cxn>
                  <a:cxn ang="0">
                    <a:pos x="57" y="206"/>
                  </a:cxn>
                  <a:cxn ang="0">
                    <a:pos x="40" y="272"/>
                  </a:cxn>
                  <a:cxn ang="0">
                    <a:pos x="28" y="339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093" name="Freeform 5"/>
              <p:cNvSpPr/>
              <p:nvPr userDrawn="1"/>
            </p:nvSpPr>
            <p:spPr bwMode="ltGray">
              <a:xfrm rot="12185230" flipV="1">
                <a:off x="4029" y="1802"/>
                <a:ext cx="571" cy="53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5"/>
                  </a:cxn>
                  <a:cxn ang="0">
                    <a:pos x="3" y="50"/>
                  </a:cxn>
                  <a:cxn ang="0">
                    <a:pos x="6" y="75"/>
                  </a:cxn>
                  <a:cxn ang="0">
                    <a:pos x="11" y="98"/>
                  </a:cxn>
                  <a:cxn ang="0">
                    <a:pos x="18" y="119"/>
                  </a:cxn>
                  <a:cxn ang="0">
                    <a:pos x="27" y="141"/>
                  </a:cxn>
                  <a:cxn ang="0">
                    <a:pos x="38" y="161"/>
                  </a:cxn>
                  <a:cxn ang="0">
                    <a:pos x="51" y="178"/>
                  </a:cxn>
                  <a:cxn ang="0">
                    <a:pos x="67" y="194"/>
                  </a:cxn>
                  <a:cxn ang="0">
                    <a:pos x="86" y="208"/>
                  </a:cxn>
                  <a:cxn ang="0">
                    <a:pos x="106" y="219"/>
                  </a:cxn>
                  <a:cxn ang="0">
                    <a:pos x="131" y="228"/>
                  </a:cxn>
                  <a:cxn ang="0">
                    <a:pos x="158" y="234"/>
                  </a:cxn>
                  <a:cxn ang="0">
                    <a:pos x="188" y="237"/>
                  </a:cxn>
                  <a:cxn ang="0">
                    <a:pos x="220" y="236"/>
                  </a:cxn>
                  <a:cxn ang="0">
                    <a:pos x="257" y="232"/>
                  </a:cxn>
                  <a:cxn ang="0">
                    <a:pos x="224" y="227"/>
                  </a:cxn>
                  <a:cxn ang="0">
                    <a:pos x="195" y="220"/>
                  </a:cxn>
                  <a:cxn ang="0">
                    <a:pos x="170" y="212"/>
                  </a:cxn>
                  <a:cxn ang="0">
                    <a:pos x="148" y="204"/>
                  </a:cxn>
                  <a:cxn ang="0">
                    <a:pos x="128" y="193"/>
                  </a:cxn>
                  <a:cxn ang="0">
                    <a:pos x="112" y="182"/>
                  </a:cxn>
                  <a:cxn ang="0">
                    <a:pos x="97" y="169"/>
                  </a:cxn>
                  <a:cxn ang="0">
                    <a:pos x="84" y="155"/>
                  </a:cxn>
                  <a:cxn ang="0">
                    <a:pos x="72" y="141"/>
                  </a:cxn>
                  <a:cxn ang="0">
                    <a:pos x="61" y="125"/>
                  </a:cxn>
                  <a:cxn ang="0">
                    <a:pos x="52" y="107"/>
                  </a:cxn>
                  <a:cxn ang="0">
                    <a:pos x="43" y="88"/>
                  </a:cxn>
                  <a:cxn ang="0">
                    <a:pos x="33" y="69"/>
                  </a:cxn>
                  <a:cxn ang="0">
                    <a:pos x="23" y="47"/>
                  </a:cxn>
                  <a:cxn ang="0">
                    <a:pos x="12" y="24"/>
                  </a:cxn>
                  <a:cxn ang="0">
                    <a:pos x="0" y="0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094" name="Freeform 6"/>
              <p:cNvSpPr/>
              <p:nvPr userDrawn="1"/>
            </p:nvSpPr>
            <p:spPr bwMode="ltGray">
              <a:xfrm rot="12185230" flipV="1">
                <a:off x="3639" y="2167"/>
                <a:ext cx="277" cy="249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124" y="108"/>
                  </a:cxn>
                  <a:cxn ang="0">
                    <a:pos x="120" y="107"/>
                  </a:cxn>
                  <a:cxn ang="0">
                    <a:pos x="107" y="105"/>
                  </a:cxn>
                  <a:cxn ang="0">
                    <a:pos x="89" y="101"/>
                  </a:cxn>
                  <a:cxn ang="0">
                    <a:pos x="68" y="99"/>
                  </a:cxn>
                  <a:cxn ang="0">
                    <a:pos x="45" y="97"/>
                  </a:cxn>
                  <a:cxn ang="0">
                    <a:pos x="25" y="98"/>
                  </a:cxn>
                  <a:cxn ang="0">
                    <a:pos x="9" y="102"/>
                  </a:cxn>
                  <a:cxn ang="0">
                    <a:pos x="0" y="110"/>
                  </a:cxn>
                  <a:cxn ang="0">
                    <a:pos x="4" y="98"/>
                  </a:cxn>
                  <a:cxn ang="0">
                    <a:pos x="8" y="89"/>
                  </a:cxn>
                  <a:cxn ang="0">
                    <a:pos x="16" y="82"/>
                  </a:cxn>
                  <a:cxn ang="0">
                    <a:pos x="25" y="76"/>
                  </a:cxn>
                  <a:cxn ang="0">
                    <a:pos x="36" y="72"/>
                  </a:cxn>
                  <a:cxn ang="0">
                    <a:pos x="47" y="71"/>
                  </a:cxn>
                  <a:cxn ang="0">
                    <a:pos x="59" y="71"/>
                  </a:cxn>
                  <a:cxn ang="0">
                    <a:pos x="72" y="74"/>
                  </a:cxn>
                  <a:cxn ang="0">
                    <a:pos x="73" y="71"/>
                  </a:cxn>
                  <a:cxn ang="0">
                    <a:pos x="70" y="56"/>
                  </a:cxn>
                  <a:cxn ang="0">
                    <a:pos x="67" y="38"/>
                  </a:cxn>
                  <a:cxn ang="0">
                    <a:pos x="65" y="30"/>
                  </a:cxn>
                  <a:cxn ang="0">
                    <a:pos x="63" y="30"/>
                  </a:cxn>
                  <a:cxn ang="0">
                    <a:pos x="61" y="29"/>
                  </a:cxn>
                  <a:cxn ang="0">
                    <a:pos x="59" y="26"/>
                  </a:cxn>
                  <a:cxn ang="0">
                    <a:pos x="57" y="23"/>
                  </a:cxn>
                  <a:cxn ang="0">
                    <a:pos x="57" y="19"/>
                  </a:cxn>
                  <a:cxn ang="0">
                    <a:pos x="59" y="14"/>
                  </a:cxn>
                  <a:cxn ang="0">
                    <a:pos x="66" y="8"/>
                  </a:cxn>
                  <a:cxn ang="0">
                    <a:pos x="77" y="0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095" name="Freeform 7"/>
              <p:cNvSpPr/>
              <p:nvPr userDrawn="1"/>
            </p:nvSpPr>
            <p:spPr bwMode="ltGray">
              <a:xfrm rot="12185230" flipV="1">
                <a:off x="3979" y="977"/>
                <a:ext cx="245" cy="3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1"/>
                  </a:cxn>
                  <a:cxn ang="0">
                    <a:pos x="18" y="5"/>
                  </a:cxn>
                  <a:cxn ang="0">
                    <a:pos x="37" y="12"/>
                  </a:cxn>
                  <a:cxn ang="0">
                    <a:pos x="58" y="24"/>
                  </a:cxn>
                  <a:cxn ang="0">
                    <a:pos x="78" y="44"/>
                  </a:cxn>
                  <a:cxn ang="0">
                    <a:pos x="96" y="71"/>
                  </a:cxn>
                  <a:cxn ang="0">
                    <a:pos x="107" y="108"/>
                  </a:cxn>
                  <a:cxn ang="0">
                    <a:pos x="109" y="156"/>
                  </a:cxn>
                  <a:cxn ang="0">
                    <a:pos x="105" y="156"/>
                  </a:cxn>
                  <a:cxn ang="0">
                    <a:pos x="99" y="156"/>
                  </a:cxn>
                  <a:cxn ang="0">
                    <a:pos x="93" y="156"/>
                  </a:cxn>
                  <a:cxn ang="0">
                    <a:pos x="87" y="154"/>
                  </a:cxn>
                  <a:cxn ang="0">
                    <a:pos x="81" y="153"/>
                  </a:cxn>
                  <a:cxn ang="0">
                    <a:pos x="74" y="150"/>
                  </a:cxn>
                  <a:cxn ang="0">
                    <a:pos x="66" y="145"/>
                  </a:cxn>
                  <a:cxn ang="0">
                    <a:pos x="58" y="139"/>
                  </a:cxn>
                  <a:cxn ang="0">
                    <a:pos x="53" y="126"/>
                  </a:cxn>
                  <a:cxn ang="0">
                    <a:pos x="53" y="111"/>
                  </a:cxn>
                  <a:cxn ang="0">
                    <a:pos x="56" y="96"/>
                  </a:cxn>
                  <a:cxn ang="0">
                    <a:pos x="59" y="80"/>
                  </a:cxn>
                  <a:cxn ang="0">
                    <a:pos x="56" y="62"/>
                  </a:cxn>
                  <a:cxn ang="0">
                    <a:pos x="48" y="43"/>
                  </a:cxn>
                  <a:cxn ang="0">
                    <a:pos x="31" y="23"/>
                  </a:cxn>
                  <a:cxn ang="0">
                    <a:pos x="0" y="0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096" name="Freeform 8"/>
              <p:cNvSpPr/>
              <p:nvPr userDrawn="1"/>
            </p:nvSpPr>
            <p:spPr bwMode="ltGray">
              <a:xfrm rot="12185230" flipV="1">
                <a:off x="3845" y="2207"/>
                <a:ext cx="103" cy="20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20" y="38"/>
                  </a:cxn>
                  <a:cxn ang="0">
                    <a:pos x="15" y="62"/>
                  </a:cxn>
                  <a:cxn ang="0">
                    <a:pos x="11" y="79"/>
                  </a:cxn>
                  <a:cxn ang="0">
                    <a:pos x="0" y="94"/>
                  </a:cxn>
                  <a:cxn ang="0">
                    <a:pos x="12" y="88"/>
                  </a:cxn>
                  <a:cxn ang="0">
                    <a:pos x="23" y="80"/>
                  </a:cxn>
                  <a:cxn ang="0">
                    <a:pos x="32" y="69"/>
                  </a:cxn>
                  <a:cxn ang="0">
                    <a:pos x="40" y="57"/>
                  </a:cxn>
                  <a:cxn ang="0">
                    <a:pos x="45" y="44"/>
                  </a:cxn>
                  <a:cxn ang="0">
                    <a:pos x="46" y="30"/>
                  </a:cxn>
                  <a:cxn ang="0">
                    <a:pos x="42" y="15"/>
                  </a:cxn>
                  <a:cxn ang="0">
                    <a:pos x="31" y="0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097" name="Freeform 9"/>
              <p:cNvSpPr/>
              <p:nvPr userDrawn="1"/>
            </p:nvSpPr>
            <p:spPr bwMode="ltGray">
              <a:xfrm rot="12185230" flipV="1">
                <a:off x="3895" y="1325"/>
                <a:ext cx="120" cy="9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1"/>
                  </a:cxn>
                  <a:cxn ang="0">
                    <a:pos x="6" y="3"/>
                  </a:cxn>
                  <a:cxn ang="0">
                    <a:pos x="13" y="8"/>
                  </a:cxn>
                  <a:cxn ang="0">
                    <a:pos x="21" y="12"/>
                  </a:cxn>
                  <a:cxn ang="0">
                    <a:pos x="29" y="15"/>
                  </a:cxn>
                  <a:cxn ang="0">
                    <a:pos x="38" y="17"/>
                  </a:cxn>
                  <a:cxn ang="0">
                    <a:pos x="46" y="18"/>
                  </a:cxn>
                  <a:cxn ang="0">
                    <a:pos x="54" y="16"/>
                  </a:cxn>
                  <a:cxn ang="0">
                    <a:pos x="53" y="25"/>
                  </a:cxn>
                  <a:cxn ang="0">
                    <a:pos x="50" y="33"/>
                  </a:cxn>
                  <a:cxn ang="0">
                    <a:pos x="44" y="38"/>
                  </a:cxn>
                  <a:cxn ang="0">
                    <a:pos x="37" y="40"/>
                  </a:cxn>
                  <a:cxn ang="0">
                    <a:pos x="28" y="39"/>
                  </a:cxn>
                  <a:cxn ang="0">
                    <a:pos x="19" y="32"/>
                  </a:cxn>
                  <a:cxn ang="0">
                    <a:pos x="10" y="20"/>
                  </a:cxn>
                  <a:cxn ang="0">
                    <a:pos x="0" y="0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098" name="Freeform 10"/>
              <p:cNvSpPr/>
              <p:nvPr userDrawn="1"/>
            </p:nvSpPr>
            <p:spPr bwMode="ltGray">
              <a:xfrm rot="12185230" flipV="1">
                <a:off x="3010" y="2344"/>
                <a:ext cx="330" cy="2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6"/>
                  </a:cxn>
                  <a:cxn ang="0">
                    <a:pos x="16" y="14"/>
                  </a:cxn>
                  <a:cxn ang="0">
                    <a:pos x="28" y="24"/>
                  </a:cxn>
                  <a:cxn ang="0">
                    <a:pos x="41" y="37"/>
                  </a:cxn>
                  <a:cxn ang="0">
                    <a:pos x="58" y="53"/>
                  </a:cxn>
                  <a:cxn ang="0">
                    <a:pos x="73" y="70"/>
                  </a:cxn>
                  <a:cxn ang="0">
                    <a:pos x="88" y="90"/>
                  </a:cxn>
                  <a:cxn ang="0">
                    <a:pos x="100" y="113"/>
                  </a:cxn>
                  <a:cxn ang="0">
                    <a:pos x="112" y="137"/>
                  </a:cxn>
                  <a:cxn ang="0">
                    <a:pos x="120" y="165"/>
                  </a:cxn>
                  <a:cxn ang="0">
                    <a:pos x="124" y="196"/>
                  </a:cxn>
                  <a:cxn ang="0">
                    <a:pos x="126" y="228"/>
                  </a:cxn>
                  <a:cxn ang="0">
                    <a:pos x="120" y="264"/>
                  </a:cxn>
                  <a:cxn ang="0">
                    <a:pos x="109" y="302"/>
                  </a:cxn>
                  <a:cxn ang="0">
                    <a:pos x="92" y="342"/>
                  </a:cxn>
                  <a:cxn ang="0">
                    <a:pos x="67" y="386"/>
                  </a:cxn>
                  <a:cxn ang="0">
                    <a:pos x="39" y="436"/>
                  </a:cxn>
                  <a:cxn ang="0">
                    <a:pos x="21" y="482"/>
                  </a:cxn>
                  <a:cxn ang="0">
                    <a:pos x="10" y="525"/>
                  </a:cxn>
                  <a:cxn ang="0">
                    <a:pos x="6" y="566"/>
                  </a:cxn>
                  <a:cxn ang="0">
                    <a:pos x="6" y="605"/>
                  </a:cxn>
                  <a:cxn ang="0">
                    <a:pos x="8" y="641"/>
                  </a:cxn>
                  <a:cxn ang="0">
                    <a:pos x="12" y="673"/>
                  </a:cxn>
                  <a:cxn ang="0">
                    <a:pos x="14" y="704"/>
                  </a:cxn>
                  <a:cxn ang="0">
                    <a:pos x="41" y="688"/>
                  </a:cxn>
                  <a:cxn ang="0">
                    <a:pos x="39" y="680"/>
                  </a:cxn>
                  <a:cxn ang="0">
                    <a:pos x="36" y="657"/>
                  </a:cxn>
                  <a:cxn ang="0">
                    <a:pos x="33" y="622"/>
                  </a:cxn>
                  <a:cxn ang="0">
                    <a:pos x="35" y="575"/>
                  </a:cxn>
                  <a:cxn ang="0">
                    <a:pos x="41" y="519"/>
                  </a:cxn>
                  <a:cxn ang="0">
                    <a:pos x="58" y="455"/>
                  </a:cxn>
                  <a:cxn ang="0">
                    <a:pos x="86" y="386"/>
                  </a:cxn>
                  <a:cxn ang="0">
                    <a:pos x="129" y="313"/>
                  </a:cxn>
                  <a:cxn ang="0">
                    <a:pos x="143" y="279"/>
                  </a:cxn>
                  <a:cxn ang="0">
                    <a:pos x="149" y="235"/>
                  </a:cxn>
                  <a:cxn ang="0">
                    <a:pos x="144" y="184"/>
                  </a:cxn>
                  <a:cxn ang="0">
                    <a:pos x="131" y="134"/>
                  </a:cxn>
                  <a:cxn ang="0">
                    <a:pos x="109" y="85"/>
                  </a:cxn>
                  <a:cxn ang="0">
                    <a:pos x="81" y="44"/>
                  </a:cxn>
                  <a:cxn ang="0">
                    <a:pos x="44" y="14"/>
                  </a:cxn>
                  <a:cxn ang="0">
                    <a:pos x="0" y="0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89099" name="Freeform 11"/>
            <p:cNvSpPr/>
            <p:nvPr userDrawn="1"/>
          </p:nvSpPr>
          <p:spPr bwMode="ltGray">
            <a:xfrm rot="373331" flipH="1">
              <a:off x="22" y="1957"/>
              <a:ext cx="323" cy="649"/>
            </a:xfrm>
            <a:custGeom>
              <a:avLst/>
              <a:gdLst/>
              <a:ahLst/>
              <a:cxnLst>
                <a:cxn ang="0">
                  <a:pos x="94" y="0"/>
                </a:cxn>
                <a:cxn ang="0">
                  <a:pos x="105" y="9"/>
                </a:cxn>
                <a:cxn ang="0">
                  <a:pos x="115" y="27"/>
                </a:cxn>
                <a:cxn ang="0">
                  <a:pos x="123" y="50"/>
                </a:cxn>
                <a:cxn ang="0">
                  <a:pos x="128" y="78"/>
                </a:cxn>
                <a:cxn ang="0">
                  <a:pos x="127" y="111"/>
                </a:cxn>
                <a:cxn ang="0">
                  <a:pos x="116" y="145"/>
                </a:cxn>
                <a:cxn ang="0">
                  <a:pos x="94" y="181"/>
                </a:cxn>
                <a:cxn ang="0">
                  <a:pos x="60" y="217"/>
                </a:cxn>
                <a:cxn ang="0">
                  <a:pos x="49" y="213"/>
                </a:cxn>
                <a:cxn ang="0">
                  <a:pos x="38" y="210"/>
                </a:cxn>
                <a:cxn ang="0">
                  <a:pos x="26" y="205"/>
                </a:cxn>
                <a:cxn ang="0">
                  <a:pos x="16" y="201"/>
                </a:cxn>
                <a:cxn ang="0">
                  <a:pos x="8" y="196"/>
                </a:cxn>
                <a:cxn ang="0">
                  <a:pos x="2" y="190"/>
                </a:cxn>
                <a:cxn ang="0">
                  <a:pos x="0" y="183"/>
                </a:cxn>
                <a:cxn ang="0">
                  <a:pos x="1" y="178"/>
                </a:cxn>
                <a:cxn ang="0">
                  <a:pos x="13" y="171"/>
                </a:cxn>
                <a:cxn ang="0">
                  <a:pos x="29" y="161"/>
                </a:cxn>
                <a:cxn ang="0">
                  <a:pos x="46" y="150"/>
                </a:cxn>
                <a:cxn ang="0">
                  <a:pos x="63" y="134"/>
                </a:cxn>
                <a:cxn ang="0">
                  <a:pos x="79" y="112"/>
                </a:cxn>
                <a:cxn ang="0">
                  <a:pos x="91" y="83"/>
                </a:cxn>
                <a:cxn ang="0">
                  <a:pos x="97" y="46"/>
                </a:cxn>
                <a:cxn ang="0">
                  <a:pos x="94" y="0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100" name="Freeform 12"/>
            <p:cNvSpPr/>
            <p:nvPr userDrawn="1"/>
          </p:nvSpPr>
          <p:spPr bwMode="ltGray">
            <a:xfrm>
              <a:off x="168" y="1260"/>
              <a:ext cx="1259" cy="1532"/>
            </a:xfrm>
            <a:custGeom>
              <a:avLst/>
              <a:gdLst/>
              <a:ahLst/>
              <a:cxnLst>
                <a:cxn ang="0">
                  <a:pos x="891" y="1532"/>
                </a:cxn>
                <a:cxn ang="0">
                  <a:pos x="954" y="1452"/>
                </a:cxn>
                <a:cxn ang="0">
                  <a:pos x="1032" y="1338"/>
                </a:cxn>
                <a:cxn ang="0">
                  <a:pos x="1115" y="1188"/>
                </a:cxn>
                <a:cxn ang="0">
                  <a:pos x="1194" y="1023"/>
                </a:cxn>
                <a:cxn ang="0">
                  <a:pos x="1244" y="841"/>
                </a:cxn>
                <a:cxn ang="0">
                  <a:pos x="1259" y="647"/>
                </a:cxn>
                <a:cxn ang="0">
                  <a:pos x="1230" y="463"/>
                </a:cxn>
                <a:cxn ang="0">
                  <a:pos x="1140" y="294"/>
                </a:cxn>
                <a:cxn ang="0">
                  <a:pos x="1043" y="190"/>
                </a:cxn>
                <a:cxn ang="0">
                  <a:pos x="961" y="109"/>
                </a:cxn>
                <a:cxn ang="0">
                  <a:pos x="894" y="65"/>
                </a:cxn>
                <a:cxn ang="0">
                  <a:pos x="786" y="18"/>
                </a:cxn>
                <a:cxn ang="0">
                  <a:pos x="642" y="0"/>
                </a:cxn>
                <a:cxn ang="0">
                  <a:pos x="440" y="23"/>
                </a:cxn>
                <a:cxn ang="0">
                  <a:pos x="366" y="44"/>
                </a:cxn>
                <a:cxn ang="0">
                  <a:pos x="292" y="58"/>
                </a:cxn>
                <a:cxn ang="0">
                  <a:pos x="229" y="79"/>
                </a:cxn>
                <a:cxn ang="0">
                  <a:pos x="178" y="103"/>
                </a:cxn>
                <a:cxn ang="0">
                  <a:pos x="127" y="127"/>
                </a:cxn>
                <a:cxn ang="0">
                  <a:pos x="82" y="158"/>
                </a:cxn>
                <a:cxn ang="0">
                  <a:pos x="41" y="197"/>
                </a:cxn>
                <a:cxn ang="0">
                  <a:pos x="0" y="243"/>
                </a:cxn>
                <a:cxn ang="0">
                  <a:pos x="76" y="215"/>
                </a:cxn>
                <a:cxn ang="0">
                  <a:pos x="144" y="194"/>
                </a:cxn>
                <a:cxn ang="0">
                  <a:pos x="212" y="179"/>
                </a:cxn>
                <a:cxn ang="0">
                  <a:pos x="280" y="164"/>
                </a:cxn>
                <a:cxn ang="0">
                  <a:pos x="336" y="149"/>
                </a:cxn>
                <a:cxn ang="0">
                  <a:pos x="397" y="149"/>
                </a:cxn>
                <a:cxn ang="0">
                  <a:pos x="458" y="141"/>
                </a:cxn>
                <a:cxn ang="0">
                  <a:pos x="511" y="146"/>
                </a:cxn>
                <a:cxn ang="0">
                  <a:pos x="565" y="152"/>
                </a:cxn>
                <a:cxn ang="0">
                  <a:pos x="618" y="166"/>
                </a:cxn>
                <a:cxn ang="0">
                  <a:pos x="669" y="186"/>
                </a:cxn>
                <a:cxn ang="0">
                  <a:pos x="715" y="205"/>
                </a:cxn>
                <a:cxn ang="0">
                  <a:pos x="760" y="239"/>
                </a:cxn>
                <a:cxn ang="0">
                  <a:pos x="811" y="267"/>
                </a:cxn>
                <a:cxn ang="0">
                  <a:pos x="855" y="307"/>
                </a:cxn>
                <a:cxn ang="0">
                  <a:pos x="899" y="348"/>
                </a:cxn>
                <a:cxn ang="0">
                  <a:pos x="971" y="464"/>
                </a:cxn>
                <a:cxn ang="0">
                  <a:pos x="1016" y="606"/>
                </a:cxn>
                <a:cxn ang="0">
                  <a:pos x="1027" y="774"/>
                </a:cxn>
                <a:cxn ang="0">
                  <a:pos x="1022" y="939"/>
                </a:cxn>
                <a:cxn ang="0">
                  <a:pos x="1002" y="1117"/>
                </a:cxn>
                <a:cxn ang="0">
                  <a:pos x="966" y="1279"/>
                </a:cxn>
                <a:cxn ang="0">
                  <a:pos x="933" y="1421"/>
                </a:cxn>
                <a:cxn ang="0">
                  <a:pos x="891" y="1532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101" name="Freeform 13"/>
            <p:cNvSpPr/>
            <p:nvPr userDrawn="1"/>
          </p:nvSpPr>
          <p:spPr bwMode="ltGray">
            <a:xfrm>
              <a:off x="0" y="2610"/>
              <a:ext cx="801" cy="4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7" y="69"/>
                </a:cxn>
                <a:cxn ang="0">
                  <a:pos x="68" y="132"/>
                </a:cxn>
                <a:cxn ang="0">
                  <a:pos x="110" y="188"/>
                </a:cxn>
                <a:cxn ang="0">
                  <a:pos x="149" y="229"/>
                </a:cxn>
                <a:cxn ang="0">
                  <a:pos x="192" y="278"/>
                </a:cxn>
                <a:cxn ang="0">
                  <a:pos x="250" y="314"/>
                </a:cxn>
                <a:cxn ang="0">
                  <a:pos x="308" y="336"/>
                </a:cxn>
                <a:cxn ang="0">
                  <a:pos x="365" y="365"/>
                </a:cxn>
                <a:cxn ang="0">
                  <a:pos x="430" y="381"/>
                </a:cxn>
                <a:cxn ang="0">
                  <a:pos x="501" y="390"/>
                </a:cxn>
                <a:cxn ang="0">
                  <a:pos x="573" y="392"/>
                </a:cxn>
                <a:cxn ang="0">
                  <a:pos x="646" y="381"/>
                </a:cxn>
                <a:cxn ang="0">
                  <a:pos x="726" y="362"/>
                </a:cxn>
                <a:cxn ang="0">
                  <a:pos x="801" y="335"/>
                </a:cxn>
                <a:cxn ang="0">
                  <a:pos x="731" y="377"/>
                </a:cxn>
                <a:cxn ang="0">
                  <a:pos x="662" y="404"/>
                </a:cxn>
                <a:cxn ang="0">
                  <a:pos x="594" y="432"/>
                </a:cxn>
                <a:cxn ang="0">
                  <a:pos x="532" y="445"/>
                </a:cxn>
                <a:cxn ang="0">
                  <a:pos x="471" y="459"/>
                </a:cxn>
                <a:cxn ang="0">
                  <a:pos x="411" y="458"/>
                </a:cxn>
                <a:cxn ang="0">
                  <a:pos x="350" y="458"/>
                </a:cxn>
                <a:cxn ang="0">
                  <a:pos x="291" y="450"/>
                </a:cxn>
                <a:cxn ang="0">
                  <a:pos x="244" y="436"/>
                </a:cxn>
                <a:cxn ang="0">
                  <a:pos x="192" y="415"/>
                </a:cxn>
                <a:cxn ang="0">
                  <a:pos x="145" y="394"/>
                </a:cxn>
                <a:cxn ang="0">
                  <a:pos x="100" y="373"/>
                </a:cxn>
                <a:cxn ang="0">
                  <a:pos x="60" y="347"/>
                </a:cxn>
                <a:cxn ang="0">
                  <a:pos x="0" y="294"/>
                </a:cxn>
                <a:cxn ang="0">
                  <a:pos x="0" y="0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102" name="Freeform 14"/>
            <p:cNvSpPr/>
            <p:nvPr userDrawn="1"/>
          </p:nvSpPr>
          <p:spPr bwMode="ltGray">
            <a:xfrm rot="373331" flipH="1">
              <a:off x="898" y="2855"/>
              <a:ext cx="354" cy="464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0" y="25"/>
                </a:cxn>
                <a:cxn ang="0">
                  <a:pos x="3" y="26"/>
                </a:cxn>
                <a:cxn ang="0">
                  <a:pos x="14" y="29"/>
                </a:cxn>
                <a:cxn ang="0">
                  <a:pos x="29" y="36"/>
                </a:cxn>
                <a:cxn ang="0">
                  <a:pos x="46" y="47"/>
                </a:cxn>
                <a:cxn ang="0">
                  <a:pos x="66" y="62"/>
                </a:cxn>
                <a:cxn ang="0">
                  <a:pos x="84" y="80"/>
                </a:cxn>
                <a:cxn ang="0">
                  <a:pos x="102" y="103"/>
                </a:cxn>
                <a:cxn ang="0">
                  <a:pos x="116" y="132"/>
                </a:cxn>
                <a:cxn ang="0">
                  <a:pos x="117" y="120"/>
                </a:cxn>
                <a:cxn ang="0">
                  <a:pos x="115" y="107"/>
                </a:cxn>
                <a:cxn ang="0">
                  <a:pos x="108" y="90"/>
                </a:cxn>
                <a:cxn ang="0">
                  <a:pos x="99" y="74"/>
                </a:cxn>
                <a:cxn ang="0">
                  <a:pos x="89" y="58"/>
                </a:cxn>
                <a:cxn ang="0">
                  <a:pos x="78" y="45"/>
                </a:cxn>
                <a:cxn ang="0">
                  <a:pos x="67" y="36"/>
                </a:cxn>
                <a:cxn ang="0">
                  <a:pos x="58" y="32"/>
                </a:cxn>
                <a:cxn ang="0">
                  <a:pos x="69" y="29"/>
                </a:cxn>
                <a:cxn ang="0">
                  <a:pos x="79" y="28"/>
                </a:cxn>
                <a:cxn ang="0">
                  <a:pos x="89" y="26"/>
                </a:cxn>
                <a:cxn ang="0">
                  <a:pos x="98" y="25"/>
                </a:cxn>
                <a:cxn ang="0">
                  <a:pos x="105" y="24"/>
                </a:cxn>
                <a:cxn ang="0">
                  <a:pos x="109" y="22"/>
                </a:cxn>
                <a:cxn ang="0">
                  <a:pos x="113" y="21"/>
                </a:cxn>
                <a:cxn ang="0">
                  <a:pos x="114" y="21"/>
                </a:cxn>
                <a:cxn ang="0">
                  <a:pos x="75" y="0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103" name="Freeform 15"/>
            <p:cNvSpPr/>
            <p:nvPr userDrawn="1"/>
          </p:nvSpPr>
          <p:spPr bwMode="ltGray">
            <a:xfrm rot="373331" flipH="1">
              <a:off x="799" y="2979"/>
              <a:ext cx="87" cy="27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3" y="0"/>
                </a:cxn>
                <a:cxn ang="0">
                  <a:pos x="16" y="4"/>
                </a:cxn>
                <a:cxn ang="0">
                  <a:pos x="9" y="9"/>
                </a:cxn>
                <a:cxn ang="0">
                  <a:pos x="4" y="19"/>
                </a:cxn>
                <a:cxn ang="0">
                  <a:pos x="1" y="30"/>
                </a:cxn>
                <a:cxn ang="0">
                  <a:pos x="0" y="44"/>
                </a:cxn>
                <a:cxn ang="0">
                  <a:pos x="3" y="60"/>
                </a:cxn>
                <a:cxn ang="0">
                  <a:pos x="11" y="77"/>
                </a:cxn>
                <a:cxn ang="0">
                  <a:pos x="15" y="53"/>
                </a:cxn>
                <a:cxn ang="0">
                  <a:pos x="19" y="37"/>
                </a:cxn>
                <a:cxn ang="0">
                  <a:pos x="23" y="22"/>
                </a:cxn>
                <a:cxn ang="0">
                  <a:pos x="29" y="0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104" name="Freeform 16"/>
            <p:cNvSpPr/>
            <p:nvPr userDrawn="1"/>
          </p:nvSpPr>
          <p:spPr bwMode="ltGray">
            <a:xfrm>
              <a:off x="1190" y="3273"/>
              <a:ext cx="1108" cy="1047"/>
            </a:xfrm>
            <a:custGeom>
              <a:avLst/>
              <a:gdLst/>
              <a:ahLst/>
              <a:cxnLst>
                <a:cxn ang="0">
                  <a:pos x="784" y="1047"/>
                </a:cxn>
                <a:cxn ang="0">
                  <a:pos x="692" y="1011"/>
                </a:cxn>
                <a:cxn ang="0">
                  <a:pos x="607" y="945"/>
                </a:cxn>
                <a:cxn ang="0">
                  <a:pos x="517" y="861"/>
                </a:cxn>
                <a:cxn ang="0">
                  <a:pos x="432" y="776"/>
                </a:cxn>
                <a:cxn ang="0">
                  <a:pos x="350" y="677"/>
                </a:cxn>
                <a:cxn ang="0">
                  <a:pos x="266" y="563"/>
                </a:cxn>
                <a:cxn ang="0">
                  <a:pos x="188" y="447"/>
                </a:cxn>
                <a:cxn ang="0">
                  <a:pos x="122" y="325"/>
                </a:cxn>
                <a:cxn ang="0">
                  <a:pos x="65" y="211"/>
                </a:cxn>
                <a:cxn ang="0">
                  <a:pos x="21" y="101"/>
                </a:cxn>
                <a:cxn ang="0">
                  <a:pos x="0" y="0"/>
                </a:cxn>
                <a:cxn ang="0">
                  <a:pos x="109" y="217"/>
                </a:cxn>
                <a:cxn ang="0">
                  <a:pos x="209" y="378"/>
                </a:cxn>
                <a:cxn ang="0">
                  <a:pos x="294" y="500"/>
                </a:cxn>
                <a:cxn ang="0">
                  <a:pos x="373" y="590"/>
                </a:cxn>
                <a:cxn ang="0">
                  <a:pos x="441" y="661"/>
                </a:cxn>
                <a:cxn ang="0">
                  <a:pos x="506" y="713"/>
                </a:cxn>
                <a:cxn ang="0">
                  <a:pos x="564" y="754"/>
                </a:cxn>
                <a:cxn ang="0">
                  <a:pos x="620" y="801"/>
                </a:cxn>
                <a:cxn ang="0">
                  <a:pos x="754" y="899"/>
                </a:cxn>
                <a:cxn ang="0">
                  <a:pos x="925" y="977"/>
                </a:cxn>
                <a:cxn ang="0">
                  <a:pos x="1108" y="1047"/>
                </a:cxn>
                <a:cxn ang="0">
                  <a:pos x="784" y="10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4" name="Group 17"/>
            <p:cNvGrpSpPr/>
            <p:nvPr userDrawn="1"/>
          </p:nvGrpSpPr>
          <p:grpSpPr bwMode="auto">
            <a:xfrm rot="3220060">
              <a:off x="2631" y="754"/>
              <a:ext cx="569" cy="637"/>
              <a:chOff x="1727" y="866"/>
              <a:chExt cx="129" cy="157"/>
            </a:xfrm>
          </p:grpSpPr>
          <p:sp>
            <p:nvSpPr>
              <p:cNvPr id="89106" name="Freeform 18"/>
              <p:cNvSpPr/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107" name="Freeform 19"/>
              <p:cNvSpPr/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108" name="Freeform 20"/>
              <p:cNvSpPr/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5" name="Group 21"/>
            <p:cNvGrpSpPr/>
            <p:nvPr userDrawn="1"/>
          </p:nvGrpSpPr>
          <p:grpSpPr bwMode="auto">
            <a:xfrm rot="-6691250">
              <a:off x="3637" y="132"/>
              <a:ext cx="356" cy="607"/>
              <a:chOff x="1727" y="866"/>
              <a:chExt cx="129" cy="157"/>
            </a:xfrm>
          </p:grpSpPr>
          <p:sp>
            <p:nvSpPr>
              <p:cNvPr id="89110" name="Freeform 22"/>
              <p:cNvSpPr/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111" name="Freeform 23"/>
              <p:cNvSpPr/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112" name="Freeform 24"/>
              <p:cNvSpPr/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6" name="Group 25"/>
            <p:cNvGrpSpPr/>
            <p:nvPr userDrawn="1"/>
          </p:nvGrpSpPr>
          <p:grpSpPr bwMode="auto">
            <a:xfrm rot="-13075160">
              <a:off x="668" y="3321"/>
              <a:ext cx="501" cy="502"/>
              <a:chOff x="1727" y="866"/>
              <a:chExt cx="129" cy="157"/>
            </a:xfrm>
          </p:grpSpPr>
          <p:sp>
            <p:nvSpPr>
              <p:cNvPr id="89114" name="Freeform 26"/>
              <p:cNvSpPr/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115" name="Freeform 27"/>
              <p:cNvSpPr/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116" name="Freeform 28"/>
              <p:cNvSpPr/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7" name="Group 29"/>
            <p:cNvGrpSpPr/>
            <p:nvPr userDrawn="1"/>
          </p:nvGrpSpPr>
          <p:grpSpPr bwMode="auto">
            <a:xfrm rot="4106450" flipH="1">
              <a:off x="393" y="262"/>
              <a:ext cx="709" cy="892"/>
              <a:chOff x="1727" y="866"/>
              <a:chExt cx="129" cy="157"/>
            </a:xfrm>
          </p:grpSpPr>
          <p:sp>
            <p:nvSpPr>
              <p:cNvPr id="89118" name="Freeform 30"/>
              <p:cNvSpPr/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119" name="Freeform 31"/>
              <p:cNvSpPr/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120" name="Freeform 32"/>
              <p:cNvSpPr/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8" name="Group 33"/>
            <p:cNvGrpSpPr/>
            <p:nvPr userDrawn="1"/>
          </p:nvGrpSpPr>
          <p:grpSpPr bwMode="auto">
            <a:xfrm rot="10015322" flipH="1">
              <a:off x="4625" y="2382"/>
              <a:ext cx="709" cy="892"/>
              <a:chOff x="1727" y="866"/>
              <a:chExt cx="129" cy="157"/>
            </a:xfrm>
          </p:grpSpPr>
          <p:sp>
            <p:nvSpPr>
              <p:cNvPr id="89122" name="Freeform 34"/>
              <p:cNvSpPr/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123" name="Freeform 35"/>
              <p:cNvSpPr/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124" name="Freeform 36"/>
              <p:cNvSpPr/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89125" name="Freeform 37"/>
            <p:cNvSpPr/>
            <p:nvPr userDrawn="1"/>
          </p:nvSpPr>
          <p:spPr bwMode="ltGray">
            <a:xfrm>
              <a:off x="1217" y="2"/>
              <a:ext cx="862" cy="8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107"/>
                </a:cxn>
                <a:cxn ang="0">
                  <a:pos x="37" y="262"/>
                </a:cxn>
                <a:cxn ang="0">
                  <a:pos x="83" y="410"/>
                </a:cxn>
                <a:cxn ang="0">
                  <a:pos x="149" y="546"/>
                </a:cxn>
                <a:cxn ang="0">
                  <a:pos x="237" y="666"/>
                </a:cxn>
                <a:cxn ang="0">
                  <a:pos x="338" y="764"/>
                </a:cxn>
                <a:cxn ang="0">
                  <a:pos x="450" y="838"/>
                </a:cxn>
                <a:cxn ang="0">
                  <a:pos x="579" y="879"/>
                </a:cxn>
                <a:cxn ang="0">
                  <a:pos x="714" y="886"/>
                </a:cxn>
                <a:cxn ang="0">
                  <a:pos x="862" y="851"/>
                </a:cxn>
                <a:cxn ang="0">
                  <a:pos x="784" y="856"/>
                </a:cxn>
                <a:cxn ang="0">
                  <a:pos x="700" y="835"/>
                </a:cxn>
                <a:cxn ang="0">
                  <a:pos x="621" y="794"/>
                </a:cxn>
                <a:cxn ang="0">
                  <a:pos x="542" y="728"/>
                </a:cxn>
                <a:cxn ang="0">
                  <a:pos x="466" y="649"/>
                </a:cxn>
                <a:cxn ang="0">
                  <a:pos x="397" y="557"/>
                </a:cxn>
                <a:cxn ang="0">
                  <a:pos x="334" y="454"/>
                </a:cxn>
                <a:cxn ang="0">
                  <a:pos x="279" y="339"/>
                </a:cxn>
                <a:cxn ang="0">
                  <a:pos x="238" y="225"/>
                </a:cxn>
                <a:cxn ang="0">
                  <a:pos x="205" y="105"/>
                </a:cxn>
                <a:cxn ang="0">
                  <a:pos x="184" y="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126" name="Freeform 38"/>
            <p:cNvSpPr/>
            <p:nvPr userDrawn="1"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127" name="Freeform 39"/>
            <p:cNvSpPr/>
            <p:nvPr userDrawn="1"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128" name="Freeform 40"/>
            <p:cNvSpPr/>
            <p:nvPr userDrawn="1"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129" name="Freeform 41"/>
            <p:cNvSpPr/>
            <p:nvPr userDrawn="1"/>
          </p:nvSpPr>
          <p:spPr bwMode="ltGray">
            <a:xfrm>
              <a:off x="1603" y="0"/>
              <a:ext cx="124" cy="121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13" y="9"/>
                </a:cxn>
                <a:cxn ang="0">
                  <a:pos x="99" y="25"/>
                </a:cxn>
                <a:cxn ang="0">
                  <a:pos x="81" y="41"/>
                </a:cxn>
                <a:cxn ang="0">
                  <a:pos x="63" y="54"/>
                </a:cxn>
                <a:cxn ang="0">
                  <a:pos x="41" y="66"/>
                </a:cxn>
                <a:cxn ang="0">
                  <a:pos x="22" y="74"/>
                </a:cxn>
                <a:cxn ang="0">
                  <a:pos x="0" y="75"/>
                </a:cxn>
                <a:cxn ang="0">
                  <a:pos x="10" y="96"/>
                </a:cxn>
                <a:cxn ang="0">
                  <a:pos x="23" y="113"/>
                </a:cxn>
                <a:cxn ang="0">
                  <a:pos x="41" y="121"/>
                </a:cxn>
                <a:cxn ang="0">
                  <a:pos x="60" y="121"/>
                </a:cxn>
                <a:cxn ang="0">
                  <a:pos x="83" y="111"/>
                </a:cxn>
                <a:cxn ang="0">
                  <a:pos x="101" y="88"/>
                </a:cxn>
                <a:cxn ang="0">
                  <a:pos x="116" y="53"/>
                </a:cxn>
                <a:cxn ang="0">
                  <a:pos x="124" y="0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130" name="Freeform 42"/>
            <p:cNvSpPr/>
            <p:nvPr userDrawn="1"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6"/>
                </a:cxn>
                <a:cxn ang="0">
                  <a:pos x="16" y="14"/>
                </a:cxn>
                <a:cxn ang="0">
                  <a:pos x="28" y="24"/>
                </a:cxn>
                <a:cxn ang="0">
                  <a:pos x="41" y="37"/>
                </a:cxn>
                <a:cxn ang="0">
                  <a:pos x="58" y="53"/>
                </a:cxn>
                <a:cxn ang="0">
                  <a:pos x="73" y="70"/>
                </a:cxn>
                <a:cxn ang="0">
                  <a:pos x="88" y="90"/>
                </a:cxn>
                <a:cxn ang="0">
                  <a:pos x="100" y="113"/>
                </a:cxn>
                <a:cxn ang="0">
                  <a:pos x="112" y="137"/>
                </a:cxn>
                <a:cxn ang="0">
                  <a:pos x="120" y="165"/>
                </a:cxn>
                <a:cxn ang="0">
                  <a:pos x="124" y="196"/>
                </a:cxn>
                <a:cxn ang="0">
                  <a:pos x="126" y="228"/>
                </a:cxn>
                <a:cxn ang="0">
                  <a:pos x="120" y="264"/>
                </a:cxn>
                <a:cxn ang="0">
                  <a:pos x="109" y="302"/>
                </a:cxn>
                <a:cxn ang="0">
                  <a:pos x="92" y="342"/>
                </a:cxn>
                <a:cxn ang="0">
                  <a:pos x="67" y="386"/>
                </a:cxn>
                <a:cxn ang="0">
                  <a:pos x="39" y="436"/>
                </a:cxn>
                <a:cxn ang="0">
                  <a:pos x="21" y="482"/>
                </a:cxn>
                <a:cxn ang="0">
                  <a:pos x="10" y="525"/>
                </a:cxn>
                <a:cxn ang="0">
                  <a:pos x="6" y="566"/>
                </a:cxn>
                <a:cxn ang="0">
                  <a:pos x="6" y="605"/>
                </a:cxn>
                <a:cxn ang="0">
                  <a:pos x="8" y="641"/>
                </a:cxn>
                <a:cxn ang="0">
                  <a:pos x="12" y="673"/>
                </a:cxn>
                <a:cxn ang="0">
                  <a:pos x="14" y="704"/>
                </a:cxn>
                <a:cxn ang="0">
                  <a:pos x="41" y="688"/>
                </a:cxn>
                <a:cxn ang="0">
                  <a:pos x="39" y="680"/>
                </a:cxn>
                <a:cxn ang="0">
                  <a:pos x="36" y="657"/>
                </a:cxn>
                <a:cxn ang="0">
                  <a:pos x="33" y="622"/>
                </a:cxn>
                <a:cxn ang="0">
                  <a:pos x="35" y="575"/>
                </a:cxn>
                <a:cxn ang="0">
                  <a:pos x="41" y="519"/>
                </a:cxn>
                <a:cxn ang="0">
                  <a:pos x="58" y="455"/>
                </a:cxn>
                <a:cxn ang="0">
                  <a:pos x="86" y="386"/>
                </a:cxn>
                <a:cxn ang="0">
                  <a:pos x="129" y="313"/>
                </a:cxn>
                <a:cxn ang="0">
                  <a:pos x="143" y="279"/>
                </a:cxn>
                <a:cxn ang="0">
                  <a:pos x="149" y="235"/>
                </a:cxn>
                <a:cxn ang="0">
                  <a:pos x="144" y="184"/>
                </a:cxn>
                <a:cxn ang="0">
                  <a:pos x="131" y="134"/>
                </a:cxn>
                <a:cxn ang="0">
                  <a:pos x="109" y="85"/>
                </a:cxn>
                <a:cxn ang="0">
                  <a:pos x="81" y="44"/>
                </a:cxn>
                <a:cxn ang="0">
                  <a:pos x="44" y="14"/>
                </a:cxn>
                <a:cxn ang="0">
                  <a:pos x="0" y="0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131" name="Freeform 43"/>
            <p:cNvSpPr/>
            <p:nvPr userDrawn="1"/>
          </p:nvSpPr>
          <p:spPr bwMode="ltGray">
            <a:xfrm>
              <a:off x="0" y="1848"/>
              <a:ext cx="36" cy="1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6" y="12"/>
                </a:cxn>
                <a:cxn ang="0">
                  <a:pos x="0" y="132"/>
                </a:cxn>
                <a:cxn ang="0">
                  <a:pos x="0" y="0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89132" name="Rectangle 4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9133" name="Rectangle 4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9134" name="Rectangle 4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CEF82DB-5F0E-42CA-A8C2-CC84F6401E05}" type="slidenum">
              <a:rPr lang="ru-RU"/>
            </a:fld>
            <a:endParaRPr lang="ru-RU"/>
          </a:p>
        </p:txBody>
      </p:sp>
      <p:sp>
        <p:nvSpPr>
          <p:cNvPr id="89135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</p:spPr>
        <p:txBody>
          <a:bodyPr/>
          <a:lstStyle>
            <a:lvl1pPr>
              <a:defRPr sz="52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89136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9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9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9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136" grpId="0" build="p">
        <p:tmplLst>
          <p:tmpl lvl="1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91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89136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891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891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78CC7-EAF1-4748-BC1E-D83820AF2975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4747D1-564F-4AC2-B032-427B06AC148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E4BA2-D70E-4F46-8684-8D469F370CD8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FAF248-A5F3-44D4-BF8E-4BC90BFB4D7F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3B1AFC-4773-4F85-A7CA-422F532BBCED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3FCDF7-7E1A-4BFA-AADF-66F8BDFD04C6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7CF0A6-B7B6-448B-998B-6D1146192C52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532414-4D27-460C-AB69-36EF6E31DE7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6BBCCA-62BF-4F64-9D89-1FC834EB9BC0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88DE22-F5F2-4581-B84A-C696D7E0373C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 hasCustomPrompt="1"/>
          </p:nvPr>
        </p:nvSpPr>
        <p:spPr>
          <a:xfrm>
            <a:off x="457200" y="1600200"/>
            <a:ext cx="8229600" cy="4456113"/>
          </a:xfrm>
        </p:spPr>
        <p:txBody>
          <a:bodyPr/>
          <a:lstStyle/>
          <a:p>
            <a:r>
              <a:rPr lang="ru-RU" smtClean="0"/>
              <a:t>Вставка рисунка SmartArt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F67FC9EB-FC34-4421-8917-262E5E0684AD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510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510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03663"/>
            <a:ext cx="4038600" cy="21526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03663"/>
            <a:ext cx="4038600" cy="21526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2A44B7C3-7A84-4377-A988-69F4FA4A0A80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64E7B5-A566-42BD-8299-241012BB44AD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E7CD72-8558-432E-AC7C-13161B35A4E3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5107CF-6B87-41F0-A1E1-EE13E54E4AE1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897170-AABA-4423-BAA8-8A7D0919F9CF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30DE60-63D2-4AA5-8460-41B59335740B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FF6D73-BCCF-495C-A6D2-73C764BFE2AA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76570-C10C-43DE-B905-8EE8005A40F6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C80331-9F31-483E-8E94-9181ABEF24B7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F72F90-F74E-4D8A-9158-D2C129BDDFED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2D5DD5-D899-4984-B0CD-8767182DB384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A79754-FE79-41E1-98DA-A8B7F197E859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30EE577-096D-489C-8F48-B547F6E12D2C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73E290A-577B-4813-B358-9B1A269005C6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48027D6-266C-40E7-BCB0-1944E8406A0E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PhAnim="0" showMasterSp="0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3" name="Group 3"/>
            <p:cNvGrpSpPr/>
            <p:nvPr userDrawn="1"/>
          </p:nvGrpSpPr>
          <p:grpSpPr bwMode="auto">
            <a:xfrm rot="-215207">
              <a:off x="3690" y="234"/>
              <a:ext cx="1857" cy="3625"/>
              <a:chOff x="3010" y="778"/>
              <a:chExt cx="1857" cy="3625"/>
            </a:xfrm>
          </p:grpSpPr>
          <p:sp>
            <p:nvSpPr>
              <p:cNvPr id="89092" name="Freeform 4"/>
              <p:cNvSpPr/>
              <p:nvPr userDrawn="1"/>
            </p:nvSpPr>
            <p:spPr bwMode="ltGray">
              <a:xfrm rot="12185230" flipV="1">
                <a:off x="3534" y="778"/>
                <a:ext cx="1333" cy="1485"/>
              </a:xfrm>
              <a:custGeom>
                <a:avLst/>
                <a:gdLst/>
                <a:ahLst/>
                <a:cxnLst>
                  <a:cxn ang="0">
                    <a:pos x="16" y="370"/>
                  </a:cxn>
                  <a:cxn ang="0">
                    <a:pos x="6" y="341"/>
                  </a:cxn>
                  <a:cxn ang="0">
                    <a:pos x="0" y="289"/>
                  </a:cxn>
                  <a:cxn ang="0">
                    <a:pos x="4" y="222"/>
                  </a:cxn>
                  <a:cxn ang="0">
                    <a:pos x="25" y="151"/>
                  </a:cxn>
                  <a:cxn ang="0">
                    <a:pos x="69" y="84"/>
                  </a:cxn>
                  <a:cxn ang="0">
                    <a:pos x="142" y="31"/>
                  </a:cxn>
                  <a:cxn ang="0">
                    <a:pos x="247" y="2"/>
                  </a:cxn>
                  <a:cxn ang="0">
                    <a:pos x="380" y="9"/>
                  </a:cxn>
                  <a:cxn ang="0">
                    <a:pos x="484" y="68"/>
                  </a:cxn>
                  <a:cxn ang="0">
                    <a:pos x="554" y="165"/>
                  </a:cxn>
                  <a:cxn ang="0">
                    <a:pos x="591" y="284"/>
                  </a:cxn>
                  <a:cxn ang="0">
                    <a:pos x="595" y="409"/>
                  </a:cxn>
                  <a:cxn ang="0">
                    <a:pos x="566" y="525"/>
                  </a:cxn>
                  <a:cxn ang="0">
                    <a:pos x="507" y="615"/>
                  </a:cxn>
                  <a:cxn ang="0">
                    <a:pos x="417" y="663"/>
                  </a:cxn>
                  <a:cxn ang="0">
                    <a:pos x="389" y="659"/>
                  </a:cxn>
                  <a:cxn ang="0">
                    <a:pos x="441" y="617"/>
                  </a:cxn>
                  <a:cxn ang="0">
                    <a:pos x="482" y="544"/>
                  </a:cxn>
                  <a:cxn ang="0">
                    <a:pos x="509" y="454"/>
                  </a:cxn>
                  <a:cxn ang="0">
                    <a:pos x="520" y="355"/>
                  </a:cxn>
                  <a:cxn ang="0">
                    <a:pos x="514" y="258"/>
                  </a:cxn>
                  <a:cxn ang="0">
                    <a:pos x="485" y="174"/>
                  </a:cxn>
                  <a:cxn ang="0">
                    <a:pos x="433" y="112"/>
                  </a:cxn>
                  <a:cxn ang="0">
                    <a:pos x="341" y="75"/>
                  </a:cxn>
                  <a:cxn ang="0">
                    <a:pos x="246" y="61"/>
                  </a:cxn>
                  <a:cxn ang="0">
                    <a:pos x="174" y="71"/>
                  </a:cxn>
                  <a:cxn ang="0">
                    <a:pos x="121" y="101"/>
                  </a:cxn>
                  <a:cxn ang="0">
                    <a:pos x="84" y="149"/>
                  </a:cxn>
                  <a:cxn ang="0">
                    <a:pos x="57" y="206"/>
                  </a:cxn>
                  <a:cxn ang="0">
                    <a:pos x="40" y="272"/>
                  </a:cxn>
                  <a:cxn ang="0">
                    <a:pos x="28" y="339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093" name="Freeform 5"/>
              <p:cNvSpPr/>
              <p:nvPr userDrawn="1"/>
            </p:nvSpPr>
            <p:spPr bwMode="ltGray">
              <a:xfrm rot="12185230" flipV="1">
                <a:off x="4029" y="1802"/>
                <a:ext cx="571" cy="53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5"/>
                  </a:cxn>
                  <a:cxn ang="0">
                    <a:pos x="3" y="50"/>
                  </a:cxn>
                  <a:cxn ang="0">
                    <a:pos x="6" y="75"/>
                  </a:cxn>
                  <a:cxn ang="0">
                    <a:pos x="11" y="98"/>
                  </a:cxn>
                  <a:cxn ang="0">
                    <a:pos x="18" y="119"/>
                  </a:cxn>
                  <a:cxn ang="0">
                    <a:pos x="27" y="141"/>
                  </a:cxn>
                  <a:cxn ang="0">
                    <a:pos x="38" y="161"/>
                  </a:cxn>
                  <a:cxn ang="0">
                    <a:pos x="51" y="178"/>
                  </a:cxn>
                  <a:cxn ang="0">
                    <a:pos x="67" y="194"/>
                  </a:cxn>
                  <a:cxn ang="0">
                    <a:pos x="86" y="208"/>
                  </a:cxn>
                  <a:cxn ang="0">
                    <a:pos x="106" y="219"/>
                  </a:cxn>
                  <a:cxn ang="0">
                    <a:pos x="131" y="228"/>
                  </a:cxn>
                  <a:cxn ang="0">
                    <a:pos x="158" y="234"/>
                  </a:cxn>
                  <a:cxn ang="0">
                    <a:pos x="188" y="237"/>
                  </a:cxn>
                  <a:cxn ang="0">
                    <a:pos x="220" y="236"/>
                  </a:cxn>
                  <a:cxn ang="0">
                    <a:pos x="257" y="232"/>
                  </a:cxn>
                  <a:cxn ang="0">
                    <a:pos x="224" y="227"/>
                  </a:cxn>
                  <a:cxn ang="0">
                    <a:pos x="195" y="220"/>
                  </a:cxn>
                  <a:cxn ang="0">
                    <a:pos x="170" y="212"/>
                  </a:cxn>
                  <a:cxn ang="0">
                    <a:pos x="148" y="204"/>
                  </a:cxn>
                  <a:cxn ang="0">
                    <a:pos x="128" y="193"/>
                  </a:cxn>
                  <a:cxn ang="0">
                    <a:pos x="112" y="182"/>
                  </a:cxn>
                  <a:cxn ang="0">
                    <a:pos x="97" y="169"/>
                  </a:cxn>
                  <a:cxn ang="0">
                    <a:pos x="84" y="155"/>
                  </a:cxn>
                  <a:cxn ang="0">
                    <a:pos x="72" y="141"/>
                  </a:cxn>
                  <a:cxn ang="0">
                    <a:pos x="61" y="125"/>
                  </a:cxn>
                  <a:cxn ang="0">
                    <a:pos x="52" y="107"/>
                  </a:cxn>
                  <a:cxn ang="0">
                    <a:pos x="43" y="88"/>
                  </a:cxn>
                  <a:cxn ang="0">
                    <a:pos x="33" y="69"/>
                  </a:cxn>
                  <a:cxn ang="0">
                    <a:pos x="23" y="47"/>
                  </a:cxn>
                  <a:cxn ang="0">
                    <a:pos x="12" y="24"/>
                  </a:cxn>
                  <a:cxn ang="0">
                    <a:pos x="0" y="0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094" name="Freeform 6"/>
              <p:cNvSpPr/>
              <p:nvPr userDrawn="1"/>
            </p:nvSpPr>
            <p:spPr bwMode="ltGray">
              <a:xfrm rot="12185230" flipV="1">
                <a:off x="3639" y="2167"/>
                <a:ext cx="277" cy="249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124" y="108"/>
                  </a:cxn>
                  <a:cxn ang="0">
                    <a:pos x="120" y="107"/>
                  </a:cxn>
                  <a:cxn ang="0">
                    <a:pos x="107" y="105"/>
                  </a:cxn>
                  <a:cxn ang="0">
                    <a:pos x="89" y="101"/>
                  </a:cxn>
                  <a:cxn ang="0">
                    <a:pos x="68" y="99"/>
                  </a:cxn>
                  <a:cxn ang="0">
                    <a:pos x="45" y="97"/>
                  </a:cxn>
                  <a:cxn ang="0">
                    <a:pos x="25" y="98"/>
                  </a:cxn>
                  <a:cxn ang="0">
                    <a:pos x="9" y="102"/>
                  </a:cxn>
                  <a:cxn ang="0">
                    <a:pos x="0" y="110"/>
                  </a:cxn>
                  <a:cxn ang="0">
                    <a:pos x="4" y="98"/>
                  </a:cxn>
                  <a:cxn ang="0">
                    <a:pos x="8" y="89"/>
                  </a:cxn>
                  <a:cxn ang="0">
                    <a:pos x="16" y="82"/>
                  </a:cxn>
                  <a:cxn ang="0">
                    <a:pos x="25" y="76"/>
                  </a:cxn>
                  <a:cxn ang="0">
                    <a:pos x="36" y="72"/>
                  </a:cxn>
                  <a:cxn ang="0">
                    <a:pos x="47" y="71"/>
                  </a:cxn>
                  <a:cxn ang="0">
                    <a:pos x="59" y="71"/>
                  </a:cxn>
                  <a:cxn ang="0">
                    <a:pos x="72" y="74"/>
                  </a:cxn>
                  <a:cxn ang="0">
                    <a:pos x="73" y="71"/>
                  </a:cxn>
                  <a:cxn ang="0">
                    <a:pos x="70" y="56"/>
                  </a:cxn>
                  <a:cxn ang="0">
                    <a:pos x="67" y="38"/>
                  </a:cxn>
                  <a:cxn ang="0">
                    <a:pos x="65" y="30"/>
                  </a:cxn>
                  <a:cxn ang="0">
                    <a:pos x="63" y="30"/>
                  </a:cxn>
                  <a:cxn ang="0">
                    <a:pos x="61" y="29"/>
                  </a:cxn>
                  <a:cxn ang="0">
                    <a:pos x="59" y="26"/>
                  </a:cxn>
                  <a:cxn ang="0">
                    <a:pos x="57" y="23"/>
                  </a:cxn>
                  <a:cxn ang="0">
                    <a:pos x="57" y="19"/>
                  </a:cxn>
                  <a:cxn ang="0">
                    <a:pos x="59" y="14"/>
                  </a:cxn>
                  <a:cxn ang="0">
                    <a:pos x="66" y="8"/>
                  </a:cxn>
                  <a:cxn ang="0">
                    <a:pos x="77" y="0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095" name="Freeform 7"/>
              <p:cNvSpPr/>
              <p:nvPr userDrawn="1"/>
            </p:nvSpPr>
            <p:spPr bwMode="ltGray">
              <a:xfrm rot="12185230" flipV="1">
                <a:off x="3979" y="977"/>
                <a:ext cx="245" cy="3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1"/>
                  </a:cxn>
                  <a:cxn ang="0">
                    <a:pos x="18" y="5"/>
                  </a:cxn>
                  <a:cxn ang="0">
                    <a:pos x="37" y="12"/>
                  </a:cxn>
                  <a:cxn ang="0">
                    <a:pos x="58" y="24"/>
                  </a:cxn>
                  <a:cxn ang="0">
                    <a:pos x="78" y="44"/>
                  </a:cxn>
                  <a:cxn ang="0">
                    <a:pos x="96" y="71"/>
                  </a:cxn>
                  <a:cxn ang="0">
                    <a:pos x="107" y="108"/>
                  </a:cxn>
                  <a:cxn ang="0">
                    <a:pos x="109" y="156"/>
                  </a:cxn>
                  <a:cxn ang="0">
                    <a:pos x="105" y="156"/>
                  </a:cxn>
                  <a:cxn ang="0">
                    <a:pos x="99" y="156"/>
                  </a:cxn>
                  <a:cxn ang="0">
                    <a:pos x="93" y="156"/>
                  </a:cxn>
                  <a:cxn ang="0">
                    <a:pos x="87" y="154"/>
                  </a:cxn>
                  <a:cxn ang="0">
                    <a:pos x="81" y="153"/>
                  </a:cxn>
                  <a:cxn ang="0">
                    <a:pos x="74" y="150"/>
                  </a:cxn>
                  <a:cxn ang="0">
                    <a:pos x="66" y="145"/>
                  </a:cxn>
                  <a:cxn ang="0">
                    <a:pos x="58" y="139"/>
                  </a:cxn>
                  <a:cxn ang="0">
                    <a:pos x="53" y="126"/>
                  </a:cxn>
                  <a:cxn ang="0">
                    <a:pos x="53" y="111"/>
                  </a:cxn>
                  <a:cxn ang="0">
                    <a:pos x="56" y="96"/>
                  </a:cxn>
                  <a:cxn ang="0">
                    <a:pos x="59" y="80"/>
                  </a:cxn>
                  <a:cxn ang="0">
                    <a:pos x="56" y="62"/>
                  </a:cxn>
                  <a:cxn ang="0">
                    <a:pos x="48" y="43"/>
                  </a:cxn>
                  <a:cxn ang="0">
                    <a:pos x="31" y="23"/>
                  </a:cxn>
                  <a:cxn ang="0">
                    <a:pos x="0" y="0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096" name="Freeform 8"/>
              <p:cNvSpPr/>
              <p:nvPr userDrawn="1"/>
            </p:nvSpPr>
            <p:spPr bwMode="ltGray">
              <a:xfrm rot="12185230" flipV="1">
                <a:off x="3845" y="2207"/>
                <a:ext cx="103" cy="20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20" y="38"/>
                  </a:cxn>
                  <a:cxn ang="0">
                    <a:pos x="15" y="62"/>
                  </a:cxn>
                  <a:cxn ang="0">
                    <a:pos x="11" y="79"/>
                  </a:cxn>
                  <a:cxn ang="0">
                    <a:pos x="0" y="94"/>
                  </a:cxn>
                  <a:cxn ang="0">
                    <a:pos x="12" y="88"/>
                  </a:cxn>
                  <a:cxn ang="0">
                    <a:pos x="23" y="80"/>
                  </a:cxn>
                  <a:cxn ang="0">
                    <a:pos x="32" y="69"/>
                  </a:cxn>
                  <a:cxn ang="0">
                    <a:pos x="40" y="57"/>
                  </a:cxn>
                  <a:cxn ang="0">
                    <a:pos x="45" y="44"/>
                  </a:cxn>
                  <a:cxn ang="0">
                    <a:pos x="46" y="30"/>
                  </a:cxn>
                  <a:cxn ang="0">
                    <a:pos x="42" y="15"/>
                  </a:cxn>
                  <a:cxn ang="0">
                    <a:pos x="31" y="0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097" name="Freeform 9"/>
              <p:cNvSpPr/>
              <p:nvPr userDrawn="1"/>
            </p:nvSpPr>
            <p:spPr bwMode="ltGray">
              <a:xfrm rot="12185230" flipV="1">
                <a:off x="3895" y="1325"/>
                <a:ext cx="120" cy="9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1"/>
                  </a:cxn>
                  <a:cxn ang="0">
                    <a:pos x="6" y="3"/>
                  </a:cxn>
                  <a:cxn ang="0">
                    <a:pos x="13" y="8"/>
                  </a:cxn>
                  <a:cxn ang="0">
                    <a:pos x="21" y="12"/>
                  </a:cxn>
                  <a:cxn ang="0">
                    <a:pos x="29" y="15"/>
                  </a:cxn>
                  <a:cxn ang="0">
                    <a:pos x="38" y="17"/>
                  </a:cxn>
                  <a:cxn ang="0">
                    <a:pos x="46" y="18"/>
                  </a:cxn>
                  <a:cxn ang="0">
                    <a:pos x="54" y="16"/>
                  </a:cxn>
                  <a:cxn ang="0">
                    <a:pos x="53" y="25"/>
                  </a:cxn>
                  <a:cxn ang="0">
                    <a:pos x="50" y="33"/>
                  </a:cxn>
                  <a:cxn ang="0">
                    <a:pos x="44" y="38"/>
                  </a:cxn>
                  <a:cxn ang="0">
                    <a:pos x="37" y="40"/>
                  </a:cxn>
                  <a:cxn ang="0">
                    <a:pos x="28" y="39"/>
                  </a:cxn>
                  <a:cxn ang="0">
                    <a:pos x="19" y="32"/>
                  </a:cxn>
                  <a:cxn ang="0">
                    <a:pos x="10" y="20"/>
                  </a:cxn>
                  <a:cxn ang="0">
                    <a:pos x="0" y="0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098" name="Freeform 10"/>
              <p:cNvSpPr/>
              <p:nvPr userDrawn="1"/>
            </p:nvSpPr>
            <p:spPr bwMode="ltGray">
              <a:xfrm rot="12185230" flipV="1">
                <a:off x="3010" y="2344"/>
                <a:ext cx="330" cy="2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6"/>
                  </a:cxn>
                  <a:cxn ang="0">
                    <a:pos x="16" y="14"/>
                  </a:cxn>
                  <a:cxn ang="0">
                    <a:pos x="28" y="24"/>
                  </a:cxn>
                  <a:cxn ang="0">
                    <a:pos x="41" y="37"/>
                  </a:cxn>
                  <a:cxn ang="0">
                    <a:pos x="58" y="53"/>
                  </a:cxn>
                  <a:cxn ang="0">
                    <a:pos x="73" y="70"/>
                  </a:cxn>
                  <a:cxn ang="0">
                    <a:pos x="88" y="90"/>
                  </a:cxn>
                  <a:cxn ang="0">
                    <a:pos x="100" y="113"/>
                  </a:cxn>
                  <a:cxn ang="0">
                    <a:pos x="112" y="137"/>
                  </a:cxn>
                  <a:cxn ang="0">
                    <a:pos x="120" y="165"/>
                  </a:cxn>
                  <a:cxn ang="0">
                    <a:pos x="124" y="196"/>
                  </a:cxn>
                  <a:cxn ang="0">
                    <a:pos x="126" y="228"/>
                  </a:cxn>
                  <a:cxn ang="0">
                    <a:pos x="120" y="264"/>
                  </a:cxn>
                  <a:cxn ang="0">
                    <a:pos x="109" y="302"/>
                  </a:cxn>
                  <a:cxn ang="0">
                    <a:pos x="92" y="342"/>
                  </a:cxn>
                  <a:cxn ang="0">
                    <a:pos x="67" y="386"/>
                  </a:cxn>
                  <a:cxn ang="0">
                    <a:pos x="39" y="436"/>
                  </a:cxn>
                  <a:cxn ang="0">
                    <a:pos x="21" y="482"/>
                  </a:cxn>
                  <a:cxn ang="0">
                    <a:pos x="10" y="525"/>
                  </a:cxn>
                  <a:cxn ang="0">
                    <a:pos x="6" y="566"/>
                  </a:cxn>
                  <a:cxn ang="0">
                    <a:pos x="6" y="605"/>
                  </a:cxn>
                  <a:cxn ang="0">
                    <a:pos x="8" y="641"/>
                  </a:cxn>
                  <a:cxn ang="0">
                    <a:pos x="12" y="673"/>
                  </a:cxn>
                  <a:cxn ang="0">
                    <a:pos x="14" y="704"/>
                  </a:cxn>
                  <a:cxn ang="0">
                    <a:pos x="41" y="688"/>
                  </a:cxn>
                  <a:cxn ang="0">
                    <a:pos x="39" y="680"/>
                  </a:cxn>
                  <a:cxn ang="0">
                    <a:pos x="36" y="657"/>
                  </a:cxn>
                  <a:cxn ang="0">
                    <a:pos x="33" y="622"/>
                  </a:cxn>
                  <a:cxn ang="0">
                    <a:pos x="35" y="575"/>
                  </a:cxn>
                  <a:cxn ang="0">
                    <a:pos x="41" y="519"/>
                  </a:cxn>
                  <a:cxn ang="0">
                    <a:pos x="58" y="455"/>
                  </a:cxn>
                  <a:cxn ang="0">
                    <a:pos x="86" y="386"/>
                  </a:cxn>
                  <a:cxn ang="0">
                    <a:pos x="129" y="313"/>
                  </a:cxn>
                  <a:cxn ang="0">
                    <a:pos x="143" y="279"/>
                  </a:cxn>
                  <a:cxn ang="0">
                    <a:pos x="149" y="235"/>
                  </a:cxn>
                  <a:cxn ang="0">
                    <a:pos x="144" y="184"/>
                  </a:cxn>
                  <a:cxn ang="0">
                    <a:pos x="131" y="134"/>
                  </a:cxn>
                  <a:cxn ang="0">
                    <a:pos x="109" y="85"/>
                  </a:cxn>
                  <a:cxn ang="0">
                    <a:pos x="81" y="44"/>
                  </a:cxn>
                  <a:cxn ang="0">
                    <a:pos x="44" y="14"/>
                  </a:cxn>
                  <a:cxn ang="0">
                    <a:pos x="0" y="0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89099" name="Freeform 11"/>
            <p:cNvSpPr/>
            <p:nvPr userDrawn="1"/>
          </p:nvSpPr>
          <p:spPr bwMode="ltGray">
            <a:xfrm rot="373331" flipH="1">
              <a:off x="22" y="1957"/>
              <a:ext cx="323" cy="649"/>
            </a:xfrm>
            <a:custGeom>
              <a:avLst/>
              <a:gdLst/>
              <a:ahLst/>
              <a:cxnLst>
                <a:cxn ang="0">
                  <a:pos x="94" y="0"/>
                </a:cxn>
                <a:cxn ang="0">
                  <a:pos x="105" y="9"/>
                </a:cxn>
                <a:cxn ang="0">
                  <a:pos x="115" y="27"/>
                </a:cxn>
                <a:cxn ang="0">
                  <a:pos x="123" y="50"/>
                </a:cxn>
                <a:cxn ang="0">
                  <a:pos x="128" y="78"/>
                </a:cxn>
                <a:cxn ang="0">
                  <a:pos x="127" y="111"/>
                </a:cxn>
                <a:cxn ang="0">
                  <a:pos x="116" y="145"/>
                </a:cxn>
                <a:cxn ang="0">
                  <a:pos x="94" y="181"/>
                </a:cxn>
                <a:cxn ang="0">
                  <a:pos x="60" y="217"/>
                </a:cxn>
                <a:cxn ang="0">
                  <a:pos x="49" y="213"/>
                </a:cxn>
                <a:cxn ang="0">
                  <a:pos x="38" y="210"/>
                </a:cxn>
                <a:cxn ang="0">
                  <a:pos x="26" y="205"/>
                </a:cxn>
                <a:cxn ang="0">
                  <a:pos x="16" y="201"/>
                </a:cxn>
                <a:cxn ang="0">
                  <a:pos x="8" y="196"/>
                </a:cxn>
                <a:cxn ang="0">
                  <a:pos x="2" y="190"/>
                </a:cxn>
                <a:cxn ang="0">
                  <a:pos x="0" y="183"/>
                </a:cxn>
                <a:cxn ang="0">
                  <a:pos x="1" y="178"/>
                </a:cxn>
                <a:cxn ang="0">
                  <a:pos x="13" y="171"/>
                </a:cxn>
                <a:cxn ang="0">
                  <a:pos x="29" y="161"/>
                </a:cxn>
                <a:cxn ang="0">
                  <a:pos x="46" y="150"/>
                </a:cxn>
                <a:cxn ang="0">
                  <a:pos x="63" y="134"/>
                </a:cxn>
                <a:cxn ang="0">
                  <a:pos x="79" y="112"/>
                </a:cxn>
                <a:cxn ang="0">
                  <a:pos x="91" y="83"/>
                </a:cxn>
                <a:cxn ang="0">
                  <a:pos x="97" y="46"/>
                </a:cxn>
                <a:cxn ang="0">
                  <a:pos x="94" y="0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100" name="Freeform 12"/>
            <p:cNvSpPr/>
            <p:nvPr userDrawn="1"/>
          </p:nvSpPr>
          <p:spPr bwMode="ltGray">
            <a:xfrm>
              <a:off x="168" y="1260"/>
              <a:ext cx="1259" cy="1532"/>
            </a:xfrm>
            <a:custGeom>
              <a:avLst/>
              <a:gdLst/>
              <a:ahLst/>
              <a:cxnLst>
                <a:cxn ang="0">
                  <a:pos x="891" y="1532"/>
                </a:cxn>
                <a:cxn ang="0">
                  <a:pos x="954" y="1452"/>
                </a:cxn>
                <a:cxn ang="0">
                  <a:pos x="1032" y="1338"/>
                </a:cxn>
                <a:cxn ang="0">
                  <a:pos x="1115" y="1188"/>
                </a:cxn>
                <a:cxn ang="0">
                  <a:pos x="1194" y="1023"/>
                </a:cxn>
                <a:cxn ang="0">
                  <a:pos x="1244" y="841"/>
                </a:cxn>
                <a:cxn ang="0">
                  <a:pos x="1259" y="647"/>
                </a:cxn>
                <a:cxn ang="0">
                  <a:pos x="1230" y="463"/>
                </a:cxn>
                <a:cxn ang="0">
                  <a:pos x="1140" y="294"/>
                </a:cxn>
                <a:cxn ang="0">
                  <a:pos x="1043" y="190"/>
                </a:cxn>
                <a:cxn ang="0">
                  <a:pos x="961" y="109"/>
                </a:cxn>
                <a:cxn ang="0">
                  <a:pos x="894" y="65"/>
                </a:cxn>
                <a:cxn ang="0">
                  <a:pos x="786" y="18"/>
                </a:cxn>
                <a:cxn ang="0">
                  <a:pos x="642" y="0"/>
                </a:cxn>
                <a:cxn ang="0">
                  <a:pos x="440" y="23"/>
                </a:cxn>
                <a:cxn ang="0">
                  <a:pos x="366" y="44"/>
                </a:cxn>
                <a:cxn ang="0">
                  <a:pos x="292" y="58"/>
                </a:cxn>
                <a:cxn ang="0">
                  <a:pos x="229" y="79"/>
                </a:cxn>
                <a:cxn ang="0">
                  <a:pos x="178" y="103"/>
                </a:cxn>
                <a:cxn ang="0">
                  <a:pos x="127" y="127"/>
                </a:cxn>
                <a:cxn ang="0">
                  <a:pos x="82" y="158"/>
                </a:cxn>
                <a:cxn ang="0">
                  <a:pos x="41" y="197"/>
                </a:cxn>
                <a:cxn ang="0">
                  <a:pos x="0" y="243"/>
                </a:cxn>
                <a:cxn ang="0">
                  <a:pos x="76" y="215"/>
                </a:cxn>
                <a:cxn ang="0">
                  <a:pos x="144" y="194"/>
                </a:cxn>
                <a:cxn ang="0">
                  <a:pos x="212" y="179"/>
                </a:cxn>
                <a:cxn ang="0">
                  <a:pos x="280" y="164"/>
                </a:cxn>
                <a:cxn ang="0">
                  <a:pos x="336" y="149"/>
                </a:cxn>
                <a:cxn ang="0">
                  <a:pos x="397" y="149"/>
                </a:cxn>
                <a:cxn ang="0">
                  <a:pos x="458" y="141"/>
                </a:cxn>
                <a:cxn ang="0">
                  <a:pos x="511" y="146"/>
                </a:cxn>
                <a:cxn ang="0">
                  <a:pos x="565" y="152"/>
                </a:cxn>
                <a:cxn ang="0">
                  <a:pos x="618" y="166"/>
                </a:cxn>
                <a:cxn ang="0">
                  <a:pos x="669" y="186"/>
                </a:cxn>
                <a:cxn ang="0">
                  <a:pos x="715" y="205"/>
                </a:cxn>
                <a:cxn ang="0">
                  <a:pos x="760" y="239"/>
                </a:cxn>
                <a:cxn ang="0">
                  <a:pos x="811" y="267"/>
                </a:cxn>
                <a:cxn ang="0">
                  <a:pos x="855" y="307"/>
                </a:cxn>
                <a:cxn ang="0">
                  <a:pos x="899" y="348"/>
                </a:cxn>
                <a:cxn ang="0">
                  <a:pos x="971" y="464"/>
                </a:cxn>
                <a:cxn ang="0">
                  <a:pos x="1016" y="606"/>
                </a:cxn>
                <a:cxn ang="0">
                  <a:pos x="1027" y="774"/>
                </a:cxn>
                <a:cxn ang="0">
                  <a:pos x="1022" y="939"/>
                </a:cxn>
                <a:cxn ang="0">
                  <a:pos x="1002" y="1117"/>
                </a:cxn>
                <a:cxn ang="0">
                  <a:pos x="966" y="1279"/>
                </a:cxn>
                <a:cxn ang="0">
                  <a:pos x="933" y="1421"/>
                </a:cxn>
                <a:cxn ang="0">
                  <a:pos x="891" y="1532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101" name="Freeform 13"/>
            <p:cNvSpPr/>
            <p:nvPr userDrawn="1"/>
          </p:nvSpPr>
          <p:spPr bwMode="ltGray">
            <a:xfrm>
              <a:off x="0" y="2610"/>
              <a:ext cx="801" cy="4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7" y="69"/>
                </a:cxn>
                <a:cxn ang="0">
                  <a:pos x="68" y="132"/>
                </a:cxn>
                <a:cxn ang="0">
                  <a:pos x="110" y="188"/>
                </a:cxn>
                <a:cxn ang="0">
                  <a:pos x="149" y="229"/>
                </a:cxn>
                <a:cxn ang="0">
                  <a:pos x="192" y="278"/>
                </a:cxn>
                <a:cxn ang="0">
                  <a:pos x="250" y="314"/>
                </a:cxn>
                <a:cxn ang="0">
                  <a:pos x="308" y="336"/>
                </a:cxn>
                <a:cxn ang="0">
                  <a:pos x="365" y="365"/>
                </a:cxn>
                <a:cxn ang="0">
                  <a:pos x="430" y="381"/>
                </a:cxn>
                <a:cxn ang="0">
                  <a:pos x="501" y="390"/>
                </a:cxn>
                <a:cxn ang="0">
                  <a:pos x="573" y="392"/>
                </a:cxn>
                <a:cxn ang="0">
                  <a:pos x="646" y="381"/>
                </a:cxn>
                <a:cxn ang="0">
                  <a:pos x="726" y="362"/>
                </a:cxn>
                <a:cxn ang="0">
                  <a:pos x="801" y="335"/>
                </a:cxn>
                <a:cxn ang="0">
                  <a:pos x="731" y="377"/>
                </a:cxn>
                <a:cxn ang="0">
                  <a:pos x="662" y="404"/>
                </a:cxn>
                <a:cxn ang="0">
                  <a:pos x="594" y="432"/>
                </a:cxn>
                <a:cxn ang="0">
                  <a:pos x="532" y="445"/>
                </a:cxn>
                <a:cxn ang="0">
                  <a:pos x="471" y="459"/>
                </a:cxn>
                <a:cxn ang="0">
                  <a:pos x="411" y="458"/>
                </a:cxn>
                <a:cxn ang="0">
                  <a:pos x="350" y="458"/>
                </a:cxn>
                <a:cxn ang="0">
                  <a:pos x="291" y="450"/>
                </a:cxn>
                <a:cxn ang="0">
                  <a:pos x="244" y="436"/>
                </a:cxn>
                <a:cxn ang="0">
                  <a:pos x="192" y="415"/>
                </a:cxn>
                <a:cxn ang="0">
                  <a:pos x="145" y="394"/>
                </a:cxn>
                <a:cxn ang="0">
                  <a:pos x="100" y="373"/>
                </a:cxn>
                <a:cxn ang="0">
                  <a:pos x="60" y="347"/>
                </a:cxn>
                <a:cxn ang="0">
                  <a:pos x="0" y="294"/>
                </a:cxn>
                <a:cxn ang="0">
                  <a:pos x="0" y="0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102" name="Freeform 14"/>
            <p:cNvSpPr/>
            <p:nvPr userDrawn="1"/>
          </p:nvSpPr>
          <p:spPr bwMode="ltGray">
            <a:xfrm rot="373331" flipH="1">
              <a:off x="898" y="2855"/>
              <a:ext cx="354" cy="464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0" y="25"/>
                </a:cxn>
                <a:cxn ang="0">
                  <a:pos x="3" y="26"/>
                </a:cxn>
                <a:cxn ang="0">
                  <a:pos x="14" y="29"/>
                </a:cxn>
                <a:cxn ang="0">
                  <a:pos x="29" y="36"/>
                </a:cxn>
                <a:cxn ang="0">
                  <a:pos x="46" y="47"/>
                </a:cxn>
                <a:cxn ang="0">
                  <a:pos x="66" y="62"/>
                </a:cxn>
                <a:cxn ang="0">
                  <a:pos x="84" y="80"/>
                </a:cxn>
                <a:cxn ang="0">
                  <a:pos x="102" y="103"/>
                </a:cxn>
                <a:cxn ang="0">
                  <a:pos x="116" y="132"/>
                </a:cxn>
                <a:cxn ang="0">
                  <a:pos x="117" y="120"/>
                </a:cxn>
                <a:cxn ang="0">
                  <a:pos x="115" y="107"/>
                </a:cxn>
                <a:cxn ang="0">
                  <a:pos x="108" y="90"/>
                </a:cxn>
                <a:cxn ang="0">
                  <a:pos x="99" y="74"/>
                </a:cxn>
                <a:cxn ang="0">
                  <a:pos x="89" y="58"/>
                </a:cxn>
                <a:cxn ang="0">
                  <a:pos x="78" y="45"/>
                </a:cxn>
                <a:cxn ang="0">
                  <a:pos x="67" y="36"/>
                </a:cxn>
                <a:cxn ang="0">
                  <a:pos x="58" y="32"/>
                </a:cxn>
                <a:cxn ang="0">
                  <a:pos x="69" y="29"/>
                </a:cxn>
                <a:cxn ang="0">
                  <a:pos x="79" y="28"/>
                </a:cxn>
                <a:cxn ang="0">
                  <a:pos x="89" y="26"/>
                </a:cxn>
                <a:cxn ang="0">
                  <a:pos x="98" y="25"/>
                </a:cxn>
                <a:cxn ang="0">
                  <a:pos x="105" y="24"/>
                </a:cxn>
                <a:cxn ang="0">
                  <a:pos x="109" y="22"/>
                </a:cxn>
                <a:cxn ang="0">
                  <a:pos x="113" y="21"/>
                </a:cxn>
                <a:cxn ang="0">
                  <a:pos x="114" y="21"/>
                </a:cxn>
                <a:cxn ang="0">
                  <a:pos x="75" y="0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103" name="Freeform 15"/>
            <p:cNvSpPr/>
            <p:nvPr userDrawn="1"/>
          </p:nvSpPr>
          <p:spPr bwMode="ltGray">
            <a:xfrm rot="373331" flipH="1">
              <a:off x="799" y="2979"/>
              <a:ext cx="87" cy="27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3" y="0"/>
                </a:cxn>
                <a:cxn ang="0">
                  <a:pos x="16" y="4"/>
                </a:cxn>
                <a:cxn ang="0">
                  <a:pos x="9" y="9"/>
                </a:cxn>
                <a:cxn ang="0">
                  <a:pos x="4" y="19"/>
                </a:cxn>
                <a:cxn ang="0">
                  <a:pos x="1" y="30"/>
                </a:cxn>
                <a:cxn ang="0">
                  <a:pos x="0" y="44"/>
                </a:cxn>
                <a:cxn ang="0">
                  <a:pos x="3" y="60"/>
                </a:cxn>
                <a:cxn ang="0">
                  <a:pos x="11" y="77"/>
                </a:cxn>
                <a:cxn ang="0">
                  <a:pos x="15" y="53"/>
                </a:cxn>
                <a:cxn ang="0">
                  <a:pos x="19" y="37"/>
                </a:cxn>
                <a:cxn ang="0">
                  <a:pos x="23" y="22"/>
                </a:cxn>
                <a:cxn ang="0">
                  <a:pos x="29" y="0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104" name="Freeform 16"/>
            <p:cNvSpPr/>
            <p:nvPr userDrawn="1"/>
          </p:nvSpPr>
          <p:spPr bwMode="ltGray">
            <a:xfrm>
              <a:off x="1190" y="3273"/>
              <a:ext cx="1108" cy="1047"/>
            </a:xfrm>
            <a:custGeom>
              <a:avLst/>
              <a:gdLst/>
              <a:ahLst/>
              <a:cxnLst>
                <a:cxn ang="0">
                  <a:pos x="784" y="1047"/>
                </a:cxn>
                <a:cxn ang="0">
                  <a:pos x="692" y="1011"/>
                </a:cxn>
                <a:cxn ang="0">
                  <a:pos x="607" y="945"/>
                </a:cxn>
                <a:cxn ang="0">
                  <a:pos x="517" y="861"/>
                </a:cxn>
                <a:cxn ang="0">
                  <a:pos x="432" y="776"/>
                </a:cxn>
                <a:cxn ang="0">
                  <a:pos x="350" y="677"/>
                </a:cxn>
                <a:cxn ang="0">
                  <a:pos x="266" y="563"/>
                </a:cxn>
                <a:cxn ang="0">
                  <a:pos x="188" y="447"/>
                </a:cxn>
                <a:cxn ang="0">
                  <a:pos x="122" y="325"/>
                </a:cxn>
                <a:cxn ang="0">
                  <a:pos x="65" y="211"/>
                </a:cxn>
                <a:cxn ang="0">
                  <a:pos x="21" y="101"/>
                </a:cxn>
                <a:cxn ang="0">
                  <a:pos x="0" y="0"/>
                </a:cxn>
                <a:cxn ang="0">
                  <a:pos x="109" y="217"/>
                </a:cxn>
                <a:cxn ang="0">
                  <a:pos x="209" y="378"/>
                </a:cxn>
                <a:cxn ang="0">
                  <a:pos x="294" y="500"/>
                </a:cxn>
                <a:cxn ang="0">
                  <a:pos x="373" y="590"/>
                </a:cxn>
                <a:cxn ang="0">
                  <a:pos x="441" y="661"/>
                </a:cxn>
                <a:cxn ang="0">
                  <a:pos x="506" y="713"/>
                </a:cxn>
                <a:cxn ang="0">
                  <a:pos x="564" y="754"/>
                </a:cxn>
                <a:cxn ang="0">
                  <a:pos x="620" y="801"/>
                </a:cxn>
                <a:cxn ang="0">
                  <a:pos x="754" y="899"/>
                </a:cxn>
                <a:cxn ang="0">
                  <a:pos x="925" y="977"/>
                </a:cxn>
                <a:cxn ang="0">
                  <a:pos x="1108" y="1047"/>
                </a:cxn>
                <a:cxn ang="0">
                  <a:pos x="784" y="10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4" name="Group 17"/>
            <p:cNvGrpSpPr/>
            <p:nvPr userDrawn="1"/>
          </p:nvGrpSpPr>
          <p:grpSpPr bwMode="auto">
            <a:xfrm rot="3220060">
              <a:off x="2631" y="754"/>
              <a:ext cx="569" cy="637"/>
              <a:chOff x="1727" y="866"/>
              <a:chExt cx="129" cy="157"/>
            </a:xfrm>
          </p:grpSpPr>
          <p:sp>
            <p:nvSpPr>
              <p:cNvPr id="89106" name="Freeform 18"/>
              <p:cNvSpPr/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107" name="Freeform 19"/>
              <p:cNvSpPr/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108" name="Freeform 20"/>
              <p:cNvSpPr/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5" name="Group 21"/>
            <p:cNvGrpSpPr/>
            <p:nvPr userDrawn="1"/>
          </p:nvGrpSpPr>
          <p:grpSpPr bwMode="auto">
            <a:xfrm rot="-6691250">
              <a:off x="3637" y="132"/>
              <a:ext cx="356" cy="607"/>
              <a:chOff x="1727" y="866"/>
              <a:chExt cx="129" cy="157"/>
            </a:xfrm>
          </p:grpSpPr>
          <p:sp>
            <p:nvSpPr>
              <p:cNvPr id="89110" name="Freeform 22"/>
              <p:cNvSpPr/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111" name="Freeform 23"/>
              <p:cNvSpPr/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112" name="Freeform 24"/>
              <p:cNvSpPr/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6" name="Group 25"/>
            <p:cNvGrpSpPr/>
            <p:nvPr userDrawn="1"/>
          </p:nvGrpSpPr>
          <p:grpSpPr bwMode="auto">
            <a:xfrm rot="-13075160">
              <a:off x="668" y="3321"/>
              <a:ext cx="501" cy="502"/>
              <a:chOff x="1727" y="866"/>
              <a:chExt cx="129" cy="157"/>
            </a:xfrm>
          </p:grpSpPr>
          <p:sp>
            <p:nvSpPr>
              <p:cNvPr id="89114" name="Freeform 26"/>
              <p:cNvSpPr/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115" name="Freeform 27"/>
              <p:cNvSpPr/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116" name="Freeform 28"/>
              <p:cNvSpPr/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7" name="Group 29"/>
            <p:cNvGrpSpPr/>
            <p:nvPr userDrawn="1"/>
          </p:nvGrpSpPr>
          <p:grpSpPr bwMode="auto">
            <a:xfrm rot="4106450" flipH="1">
              <a:off x="393" y="262"/>
              <a:ext cx="709" cy="892"/>
              <a:chOff x="1727" y="866"/>
              <a:chExt cx="129" cy="157"/>
            </a:xfrm>
          </p:grpSpPr>
          <p:sp>
            <p:nvSpPr>
              <p:cNvPr id="89118" name="Freeform 30"/>
              <p:cNvSpPr/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119" name="Freeform 31"/>
              <p:cNvSpPr/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120" name="Freeform 32"/>
              <p:cNvSpPr/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8" name="Group 33"/>
            <p:cNvGrpSpPr/>
            <p:nvPr userDrawn="1"/>
          </p:nvGrpSpPr>
          <p:grpSpPr bwMode="auto">
            <a:xfrm rot="10015322" flipH="1">
              <a:off x="4625" y="2382"/>
              <a:ext cx="709" cy="892"/>
              <a:chOff x="1727" y="866"/>
              <a:chExt cx="129" cy="157"/>
            </a:xfrm>
          </p:grpSpPr>
          <p:sp>
            <p:nvSpPr>
              <p:cNvPr id="89122" name="Freeform 34"/>
              <p:cNvSpPr/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123" name="Freeform 35"/>
              <p:cNvSpPr/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124" name="Freeform 36"/>
              <p:cNvSpPr/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89125" name="Freeform 37"/>
            <p:cNvSpPr/>
            <p:nvPr userDrawn="1"/>
          </p:nvSpPr>
          <p:spPr bwMode="ltGray">
            <a:xfrm>
              <a:off x="1217" y="2"/>
              <a:ext cx="862" cy="8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107"/>
                </a:cxn>
                <a:cxn ang="0">
                  <a:pos x="37" y="262"/>
                </a:cxn>
                <a:cxn ang="0">
                  <a:pos x="83" y="410"/>
                </a:cxn>
                <a:cxn ang="0">
                  <a:pos x="149" y="546"/>
                </a:cxn>
                <a:cxn ang="0">
                  <a:pos x="237" y="666"/>
                </a:cxn>
                <a:cxn ang="0">
                  <a:pos x="338" y="764"/>
                </a:cxn>
                <a:cxn ang="0">
                  <a:pos x="450" y="838"/>
                </a:cxn>
                <a:cxn ang="0">
                  <a:pos x="579" y="879"/>
                </a:cxn>
                <a:cxn ang="0">
                  <a:pos x="714" y="886"/>
                </a:cxn>
                <a:cxn ang="0">
                  <a:pos x="862" y="851"/>
                </a:cxn>
                <a:cxn ang="0">
                  <a:pos x="784" y="856"/>
                </a:cxn>
                <a:cxn ang="0">
                  <a:pos x="700" y="835"/>
                </a:cxn>
                <a:cxn ang="0">
                  <a:pos x="621" y="794"/>
                </a:cxn>
                <a:cxn ang="0">
                  <a:pos x="542" y="728"/>
                </a:cxn>
                <a:cxn ang="0">
                  <a:pos x="466" y="649"/>
                </a:cxn>
                <a:cxn ang="0">
                  <a:pos x="397" y="557"/>
                </a:cxn>
                <a:cxn ang="0">
                  <a:pos x="334" y="454"/>
                </a:cxn>
                <a:cxn ang="0">
                  <a:pos x="279" y="339"/>
                </a:cxn>
                <a:cxn ang="0">
                  <a:pos x="238" y="225"/>
                </a:cxn>
                <a:cxn ang="0">
                  <a:pos x="205" y="105"/>
                </a:cxn>
                <a:cxn ang="0">
                  <a:pos x="184" y="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126" name="Freeform 38"/>
            <p:cNvSpPr/>
            <p:nvPr userDrawn="1"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127" name="Freeform 39"/>
            <p:cNvSpPr/>
            <p:nvPr userDrawn="1"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128" name="Freeform 40"/>
            <p:cNvSpPr/>
            <p:nvPr userDrawn="1"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129" name="Freeform 41"/>
            <p:cNvSpPr/>
            <p:nvPr userDrawn="1"/>
          </p:nvSpPr>
          <p:spPr bwMode="ltGray">
            <a:xfrm>
              <a:off x="1603" y="0"/>
              <a:ext cx="124" cy="121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13" y="9"/>
                </a:cxn>
                <a:cxn ang="0">
                  <a:pos x="99" y="25"/>
                </a:cxn>
                <a:cxn ang="0">
                  <a:pos x="81" y="41"/>
                </a:cxn>
                <a:cxn ang="0">
                  <a:pos x="63" y="54"/>
                </a:cxn>
                <a:cxn ang="0">
                  <a:pos x="41" y="66"/>
                </a:cxn>
                <a:cxn ang="0">
                  <a:pos x="22" y="74"/>
                </a:cxn>
                <a:cxn ang="0">
                  <a:pos x="0" y="75"/>
                </a:cxn>
                <a:cxn ang="0">
                  <a:pos x="10" y="96"/>
                </a:cxn>
                <a:cxn ang="0">
                  <a:pos x="23" y="113"/>
                </a:cxn>
                <a:cxn ang="0">
                  <a:pos x="41" y="121"/>
                </a:cxn>
                <a:cxn ang="0">
                  <a:pos x="60" y="121"/>
                </a:cxn>
                <a:cxn ang="0">
                  <a:pos x="83" y="111"/>
                </a:cxn>
                <a:cxn ang="0">
                  <a:pos x="101" y="88"/>
                </a:cxn>
                <a:cxn ang="0">
                  <a:pos x="116" y="53"/>
                </a:cxn>
                <a:cxn ang="0">
                  <a:pos x="124" y="0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130" name="Freeform 42"/>
            <p:cNvSpPr/>
            <p:nvPr userDrawn="1"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6"/>
                </a:cxn>
                <a:cxn ang="0">
                  <a:pos x="16" y="14"/>
                </a:cxn>
                <a:cxn ang="0">
                  <a:pos x="28" y="24"/>
                </a:cxn>
                <a:cxn ang="0">
                  <a:pos x="41" y="37"/>
                </a:cxn>
                <a:cxn ang="0">
                  <a:pos x="58" y="53"/>
                </a:cxn>
                <a:cxn ang="0">
                  <a:pos x="73" y="70"/>
                </a:cxn>
                <a:cxn ang="0">
                  <a:pos x="88" y="90"/>
                </a:cxn>
                <a:cxn ang="0">
                  <a:pos x="100" y="113"/>
                </a:cxn>
                <a:cxn ang="0">
                  <a:pos x="112" y="137"/>
                </a:cxn>
                <a:cxn ang="0">
                  <a:pos x="120" y="165"/>
                </a:cxn>
                <a:cxn ang="0">
                  <a:pos x="124" y="196"/>
                </a:cxn>
                <a:cxn ang="0">
                  <a:pos x="126" y="228"/>
                </a:cxn>
                <a:cxn ang="0">
                  <a:pos x="120" y="264"/>
                </a:cxn>
                <a:cxn ang="0">
                  <a:pos x="109" y="302"/>
                </a:cxn>
                <a:cxn ang="0">
                  <a:pos x="92" y="342"/>
                </a:cxn>
                <a:cxn ang="0">
                  <a:pos x="67" y="386"/>
                </a:cxn>
                <a:cxn ang="0">
                  <a:pos x="39" y="436"/>
                </a:cxn>
                <a:cxn ang="0">
                  <a:pos x="21" y="482"/>
                </a:cxn>
                <a:cxn ang="0">
                  <a:pos x="10" y="525"/>
                </a:cxn>
                <a:cxn ang="0">
                  <a:pos x="6" y="566"/>
                </a:cxn>
                <a:cxn ang="0">
                  <a:pos x="6" y="605"/>
                </a:cxn>
                <a:cxn ang="0">
                  <a:pos x="8" y="641"/>
                </a:cxn>
                <a:cxn ang="0">
                  <a:pos x="12" y="673"/>
                </a:cxn>
                <a:cxn ang="0">
                  <a:pos x="14" y="704"/>
                </a:cxn>
                <a:cxn ang="0">
                  <a:pos x="41" y="688"/>
                </a:cxn>
                <a:cxn ang="0">
                  <a:pos x="39" y="680"/>
                </a:cxn>
                <a:cxn ang="0">
                  <a:pos x="36" y="657"/>
                </a:cxn>
                <a:cxn ang="0">
                  <a:pos x="33" y="622"/>
                </a:cxn>
                <a:cxn ang="0">
                  <a:pos x="35" y="575"/>
                </a:cxn>
                <a:cxn ang="0">
                  <a:pos x="41" y="519"/>
                </a:cxn>
                <a:cxn ang="0">
                  <a:pos x="58" y="455"/>
                </a:cxn>
                <a:cxn ang="0">
                  <a:pos x="86" y="386"/>
                </a:cxn>
                <a:cxn ang="0">
                  <a:pos x="129" y="313"/>
                </a:cxn>
                <a:cxn ang="0">
                  <a:pos x="143" y="279"/>
                </a:cxn>
                <a:cxn ang="0">
                  <a:pos x="149" y="235"/>
                </a:cxn>
                <a:cxn ang="0">
                  <a:pos x="144" y="184"/>
                </a:cxn>
                <a:cxn ang="0">
                  <a:pos x="131" y="134"/>
                </a:cxn>
                <a:cxn ang="0">
                  <a:pos x="109" y="85"/>
                </a:cxn>
                <a:cxn ang="0">
                  <a:pos x="81" y="44"/>
                </a:cxn>
                <a:cxn ang="0">
                  <a:pos x="44" y="14"/>
                </a:cxn>
                <a:cxn ang="0">
                  <a:pos x="0" y="0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131" name="Freeform 43"/>
            <p:cNvSpPr/>
            <p:nvPr userDrawn="1"/>
          </p:nvSpPr>
          <p:spPr bwMode="ltGray">
            <a:xfrm>
              <a:off x="0" y="1848"/>
              <a:ext cx="36" cy="1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6" y="12"/>
                </a:cxn>
                <a:cxn ang="0">
                  <a:pos x="0" y="132"/>
                </a:cxn>
                <a:cxn ang="0">
                  <a:pos x="0" y="0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89132" name="Rectangle 4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9133" name="Rectangle 4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9134" name="Rectangle 4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CEF82DB-5F0E-42CA-A8C2-CC84F6401E05}" type="slidenum">
              <a:rPr lang="ru-RU"/>
            </a:fld>
            <a:endParaRPr lang="ru-RU"/>
          </a:p>
        </p:txBody>
      </p:sp>
      <p:sp>
        <p:nvSpPr>
          <p:cNvPr id="89135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</p:spPr>
        <p:txBody>
          <a:bodyPr/>
          <a:lstStyle>
            <a:lvl1pPr>
              <a:defRPr sz="52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89136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9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9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9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136" grpId="0" build="p">
        <p:tmplLst>
          <p:tmpl lvl="1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91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89136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891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891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78CC7-EAF1-4748-BC1E-D83820AF2975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4747D1-564F-4AC2-B032-427B06AC148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E4BA2-D70E-4F46-8684-8D469F370CD8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FAF248-A5F3-44D4-BF8E-4BC90BFB4D7F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3B1AFC-4773-4F85-A7CA-422F532BBCED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3FCDF7-7E1A-4BFA-AADF-66F8BDFD04C6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7CF0A6-B7B6-448B-998B-6D1146192C52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532414-4D27-460C-AB69-36EF6E31DE7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6BBCCA-62BF-4F64-9D89-1FC834EB9BC0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88DE22-F5F2-4581-B84A-C696D7E0373C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 hasCustomPrompt="1"/>
          </p:nvPr>
        </p:nvSpPr>
        <p:spPr>
          <a:xfrm>
            <a:off x="457200" y="1600200"/>
            <a:ext cx="8229600" cy="4456113"/>
          </a:xfrm>
        </p:spPr>
        <p:txBody>
          <a:bodyPr/>
          <a:lstStyle/>
          <a:p>
            <a:r>
              <a:rPr lang="ru-RU" smtClean="0"/>
              <a:t>Вставка рисунка SmartArt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F67FC9EB-FC34-4421-8917-262E5E0684AD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510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510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03663"/>
            <a:ext cx="4038600" cy="21526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03663"/>
            <a:ext cx="4038600" cy="21526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2A44B7C3-7A84-4377-A988-69F4FA4A0A80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5" Type="http://schemas.openxmlformats.org/officeDocument/2006/relationships/theme" Target="../theme/theme2.xml"/><Relationship Id="rId14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4.xml"/><Relationship Id="rId8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1.xml"/><Relationship Id="rId5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7.xml"/><Relationship Id="rId14" Type="http://schemas.openxmlformats.org/officeDocument/2006/relationships/theme" Target="../theme/theme3.xml"/><Relationship Id="rId13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35.xml"/><Relationship Id="rId1" Type="http://schemas.openxmlformats.org/officeDocument/2006/relationships/slideLayout" Target="../slideLayouts/slideLayout26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7.xml"/><Relationship Id="rId8" Type="http://schemas.openxmlformats.org/officeDocument/2006/relationships/slideLayout" Target="../slideLayouts/slideLayout46.xml"/><Relationship Id="rId7" Type="http://schemas.openxmlformats.org/officeDocument/2006/relationships/slideLayout" Target="../slideLayouts/slideLayout45.xml"/><Relationship Id="rId6" Type="http://schemas.openxmlformats.org/officeDocument/2006/relationships/slideLayout" Target="../slideLayouts/slideLayout44.xml"/><Relationship Id="rId5" Type="http://schemas.openxmlformats.org/officeDocument/2006/relationships/slideLayout" Target="../slideLayouts/slideLayout43.xml"/><Relationship Id="rId4" Type="http://schemas.openxmlformats.org/officeDocument/2006/relationships/slideLayout" Target="../slideLayouts/slideLayout42.xml"/><Relationship Id="rId3" Type="http://schemas.openxmlformats.org/officeDocument/2006/relationships/slideLayout" Target="../slideLayouts/slideLayout41.xml"/><Relationship Id="rId2" Type="http://schemas.openxmlformats.org/officeDocument/2006/relationships/slideLayout" Target="../slideLayouts/slideLayout40.xml"/><Relationship Id="rId15" Type="http://schemas.openxmlformats.org/officeDocument/2006/relationships/theme" Target="../theme/theme4.xml"/><Relationship Id="rId14" Type="http://schemas.openxmlformats.org/officeDocument/2006/relationships/slideLayout" Target="../slideLayouts/slideLayout52.xml"/><Relationship Id="rId13" Type="http://schemas.openxmlformats.org/officeDocument/2006/relationships/slideLayout" Target="../slideLayouts/slideLayout51.xml"/><Relationship Id="rId12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48.xml"/><Relationship Id="rId1" Type="http://schemas.openxmlformats.org/officeDocument/2006/relationships/slideLayout" Target="../slideLayouts/slideLayout39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1.xml"/><Relationship Id="rId8" Type="http://schemas.openxmlformats.org/officeDocument/2006/relationships/slideLayout" Target="../slideLayouts/slideLayout60.xml"/><Relationship Id="rId7" Type="http://schemas.openxmlformats.org/officeDocument/2006/relationships/slideLayout" Target="../slideLayouts/slideLayout59.xml"/><Relationship Id="rId6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6.xml"/><Relationship Id="rId3" Type="http://schemas.openxmlformats.org/officeDocument/2006/relationships/slideLayout" Target="../slideLayouts/slideLayout55.xml"/><Relationship Id="rId2" Type="http://schemas.openxmlformats.org/officeDocument/2006/relationships/slideLayout" Target="../slideLayouts/slideLayout54.xml"/><Relationship Id="rId14" Type="http://schemas.openxmlformats.org/officeDocument/2006/relationships/theme" Target="../theme/theme5.xml"/><Relationship Id="rId13" Type="http://schemas.openxmlformats.org/officeDocument/2006/relationships/slideLayout" Target="../slideLayouts/slideLayout65.xml"/><Relationship Id="rId12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2.xml"/><Relationship Id="rId1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Freeform 2"/>
          <p:cNvSpPr/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/>
          <a:lstStyle/>
          <a:p>
            <a:endParaRPr lang="ru-RU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b" anchorCtr="0" compatLnSpc="1"/>
          <a:lstStyle/>
          <a:p>
            <a:pPr lvl="0"/>
            <a:r>
              <a:rPr lang="ru-RU" smtClean="0"/>
              <a:t>Образец заголовка</a:t>
            </a:r>
            <a:endParaRPr lang="ru-RU" smtClean="0"/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 smtClean="0"/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l">
              <a:lnSpc>
                <a:spcPct val="100000"/>
              </a:lnSpc>
              <a:spcBef>
                <a:spcPct val="0"/>
              </a:spcBef>
              <a:defRPr sz="1400">
                <a:latin typeface="+mn-lt"/>
              </a:defRPr>
            </a:lvl1pPr>
          </a:lstStyle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lnSpc>
                <a:spcPct val="100000"/>
              </a:lnSpc>
              <a:spcBef>
                <a:spcPct val="0"/>
              </a:spcBef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522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lnSpc>
                <a:spcPct val="100000"/>
              </a:lnSpc>
              <a:spcBef>
                <a:spcPct val="0"/>
              </a:spcBef>
              <a:defRPr sz="1400">
                <a:latin typeface="+mn-lt"/>
              </a:defRPr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  <p:sp>
        <p:nvSpPr>
          <p:cNvPr id="52232" name="Freeform 8"/>
          <p:cNvSpPr/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</a:ln>
        </p:spPr>
        <p:txBody>
          <a:bodyPr/>
          <a:lstStyle/>
          <a:p>
            <a:endParaRPr lang="ru-RU"/>
          </a:p>
        </p:txBody>
      </p:sp>
      <p:sp>
        <p:nvSpPr>
          <p:cNvPr id="52233" name="Freeform 9"/>
          <p:cNvSpPr/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</a:ln>
        </p:spPr>
        <p:txBody>
          <a:bodyPr/>
          <a:lstStyle/>
          <a:p>
            <a:endParaRPr lang="ru-RU"/>
          </a:p>
        </p:txBody>
      </p:sp>
      <p:grpSp>
        <p:nvGrpSpPr>
          <p:cNvPr id="2" name="Group 10"/>
          <p:cNvGrpSpPr/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52235" name="Freeform 11"/>
            <p:cNvSpPr/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2236" name="Freeform 12"/>
            <p:cNvSpPr/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2237" name="Freeform 13"/>
            <p:cNvSpPr/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2238" name="Freeform 14"/>
            <p:cNvSpPr/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2239" name="Freeform 15"/>
            <p:cNvSpPr/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2240" name="Freeform 16"/>
            <p:cNvSpPr/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2241" name="Freeform 17"/>
            <p:cNvSpPr/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2242" name="Freeform 18"/>
            <p:cNvSpPr/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2243" name="Freeform 19"/>
            <p:cNvSpPr/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3" name="Group 20"/>
            <p:cNvGrpSpPr/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" name="Group 21"/>
              <p:cNvGrpSpPr/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52246" name="Freeform 22"/>
                <p:cNvSpPr/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247" name="Freeform 23"/>
                <p:cNvSpPr/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248" name="Freeform 24"/>
                <p:cNvSpPr/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52249" name="Freeform 25"/>
              <p:cNvSpPr/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250" name="Freeform 26"/>
              <p:cNvSpPr/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251" name="Freeform 27"/>
              <p:cNvSpPr/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5" name="Group 28"/>
              <p:cNvGrpSpPr/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52253" name="Freeform 29"/>
                <p:cNvSpPr/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254" name="Freeform 30"/>
                <p:cNvSpPr/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255" name="Freeform 31"/>
                <p:cNvSpPr/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256" name="Freeform 32"/>
                <p:cNvSpPr/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257" name="Freeform 33"/>
                <p:cNvSpPr/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258" name="Freeform 34"/>
                <p:cNvSpPr/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259" name="Freeform 35"/>
                <p:cNvSpPr/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260" name="Freeform 36"/>
                <p:cNvSpPr/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</p:grpSp>
      <p:grpSp>
        <p:nvGrpSpPr>
          <p:cNvPr id="6" name="Group 37"/>
          <p:cNvGrpSpPr/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52262" name="Freeform 38"/>
            <p:cNvSpPr/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2263" name="Freeform 39"/>
            <p:cNvSpPr/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7" name="Group 40"/>
          <p:cNvGrpSpPr/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8" name="Group 41"/>
            <p:cNvGrpSpPr/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52266" name="Freeform 42"/>
              <p:cNvSpPr/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9" name="Group 43"/>
              <p:cNvGrpSpPr/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52268" name="Freeform 44"/>
                <p:cNvSpPr/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269" name="Freeform 45"/>
                <p:cNvSpPr/>
                <p:nvPr userDrawn="1"/>
              </p:nvSpPr>
              <p:spPr bwMode="auto">
                <a:xfrm rot="-3172564">
                  <a:off x="5048" y="332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270" name="Freeform 46"/>
                <p:cNvSpPr/>
                <p:nvPr userDrawn="1"/>
              </p:nvSpPr>
              <p:spPr bwMode="auto">
                <a:xfrm rot="-3172564">
                  <a:off x="4858" y="182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271" name="Freeform 47"/>
                <p:cNvSpPr/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272" name="Freeform 48"/>
                <p:cNvSpPr/>
                <p:nvPr userDrawn="1"/>
              </p:nvSpPr>
              <p:spPr bwMode="auto">
                <a:xfrm rot="-3172564">
                  <a:off x="5297" y="897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273" name="Freeform 49"/>
                <p:cNvSpPr/>
                <p:nvPr userDrawn="1"/>
              </p:nvSpPr>
              <p:spPr bwMode="auto">
                <a:xfrm rot="-3172564">
                  <a:off x="5253" y="806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274" name="Freeform 50"/>
                <p:cNvSpPr/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275" name="Freeform 51"/>
                <p:cNvSpPr/>
                <p:nvPr userDrawn="1"/>
              </p:nvSpPr>
              <p:spPr bwMode="auto">
                <a:xfrm rot="-3172564">
                  <a:off x="4948" y="142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  <p:sp>
          <p:nvSpPr>
            <p:cNvPr id="52276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ru-RU" smtClean="0"/>
              <a:t>Образец заголовка</a:t>
            </a:r>
            <a:endParaRPr lang="ru-RU" smtClean="0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 smtClean="0"/>
          </a:p>
        </p:txBody>
      </p:sp>
      <p:sp>
        <p:nvSpPr>
          <p:cNvPr id="716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lnSpc>
                <a:spcPct val="100000"/>
              </a:lnSpc>
              <a:spcBef>
                <a:spcPct val="0"/>
              </a:spcBef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716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lnSpc>
                <a:spcPct val="100000"/>
              </a:lnSpc>
              <a:spcBef>
                <a:spcPct val="0"/>
              </a:spcBef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716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lnSpc>
                <a:spcPct val="100000"/>
              </a:lnSpc>
              <a:spcBef>
                <a:spcPct val="0"/>
              </a:spcBef>
              <a:defRPr sz="1400">
                <a:latin typeface="+mn-lt"/>
              </a:defRPr>
            </a:lvl1pPr>
          </a:lstStyle>
          <a:p>
            <a:fld id="{736D1CE7-5FCE-49C7-BD29-55708E64C823}" type="slidenum">
              <a:rPr lang="ru-RU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7168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2" grpId="0"/>
      <p:bldP spid="71683" grpId="0" build="p">
        <p:tmplLst>
          <p:tmpl lvl="1">
            <p:tnLst>
              <p:par>
                <p:cTn presetID="53" presetClass="entr" presetSubtype="16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6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168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168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168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6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168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168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168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6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168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168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168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6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168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168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168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6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168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168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168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88067" name="Freeform 3"/>
            <p:cNvSpPr/>
            <p:nvPr/>
          </p:nvSpPr>
          <p:spPr bwMode="ltGray">
            <a:xfrm>
              <a:off x="-5" y="3262"/>
              <a:ext cx="472" cy="802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189" y="26"/>
                </a:cxn>
                <a:cxn ang="0">
                  <a:pos x="309" y="66"/>
                </a:cxn>
                <a:cxn ang="0">
                  <a:pos x="357" y="98"/>
                </a:cxn>
                <a:cxn ang="0">
                  <a:pos x="413" y="162"/>
                </a:cxn>
                <a:cxn ang="0">
                  <a:pos x="437" y="250"/>
                </a:cxn>
                <a:cxn ang="0">
                  <a:pos x="397" y="530"/>
                </a:cxn>
                <a:cxn ang="0">
                  <a:pos x="341" y="634"/>
                </a:cxn>
                <a:cxn ang="0">
                  <a:pos x="173" y="714"/>
                </a:cxn>
                <a:cxn ang="0">
                  <a:pos x="77" y="730"/>
                </a:cxn>
                <a:cxn ang="0">
                  <a:pos x="69" y="802"/>
                </a:cxn>
                <a:cxn ang="0">
                  <a:pos x="7" y="788"/>
                </a:cxn>
                <a:cxn ang="0">
                  <a:pos x="5" y="751"/>
                </a:cxn>
                <a:cxn ang="0">
                  <a:pos x="37" y="722"/>
                </a:cxn>
                <a:cxn ang="0">
                  <a:pos x="5" y="670"/>
                </a:cxn>
                <a:cxn ang="0">
                  <a:pos x="5" y="32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000"/>
              </a:schemeClr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endParaRPr lang="ru-RU"/>
            </a:p>
          </p:txBody>
        </p:sp>
        <p:grpSp>
          <p:nvGrpSpPr>
            <p:cNvPr id="3" name="Group 4"/>
            <p:cNvGrpSpPr/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88069" name="Freeform 5"/>
              <p:cNvSpPr/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70" name="Freeform 6"/>
              <p:cNvSpPr/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71" name="Freeform 7"/>
              <p:cNvSpPr/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88072" name="Freeform 8"/>
            <p:cNvSpPr/>
            <p:nvPr/>
          </p:nvSpPr>
          <p:spPr bwMode="ltGray">
            <a:xfrm>
              <a:off x="90" y="1736"/>
              <a:ext cx="710" cy="768"/>
            </a:xfrm>
            <a:custGeom>
              <a:avLst/>
              <a:gdLst/>
              <a:ahLst/>
              <a:cxnLst>
                <a:cxn ang="0">
                  <a:pos x="14" y="416"/>
                </a:cxn>
                <a:cxn ang="0">
                  <a:pos x="14" y="272"/>
                </a:cxn>
                <a:cxn ang="0">
                  <a:pos x="102" y="144"/>
                </a:cxn>
                <a:cxn ang="0">
                  <a:pos x="150" y="96"/>
                </a:cxn>
                <a:cxn ang="0">
                  <a:pos x="198" y="64"/>
                </a:cxn>
                <a:cxn ang="0">
                  <a:pos x="350" y="0"/>
                </a:cxn>
                <a:cxn ang="0">
                  <a:pos x="534" y="8"/>
                </a:cxn>
                <a:cxn ang="0">
                  <a:pos x="662" y="96"/>
                </a:cxn>
                <a:cxn ang="0">
                  <a:pos x="710" y="200"/>
                </a:cxn>
                <a:cxn ang="0">
                  <a:pos x="702" y="400"/>
                </a:cxn>
                <a:cxn ang="0">
                  <a:pos x="678" y="448"/>
                </a:cxn>
                <a:cxn ang="0">
                  <a:pos x="550" y="632"/>
                </a:cxn>
                <a:cxn ang="0">
                  <a:pos x="518" y="656"/>
                </a:cxn>
                <a:cxn ang="0">
                  <a:pos x="470" y="664"/>
                </a:cxn>
                <a:cxn ang="0">
                  <a:pos x="518" y="680"/>
                </a:cxn>
                <a:cxn ang="0">
                  <a:pos x="566" y="696"/>
                </a:cxn>
                <a:cxn ang="0">
                  <a:pos x="574" y="720"/>
                </a:cxn>
                <a:cxn ang="0">
                  <a:pos x="526" y="736"/>
                </a:cxn>
                <a:cxn ang="0">
                  <a:pos x="502" y="752"/>
                </a:cxn>
                <a:cxn ang="0">
                  <a:pos x="454" y="768"/>
                </a:cxn>
                <a:cxn ang="0">
                  <a:pos x="438" y="712"/>
                </a:cxn>
                <a:cxn ang="0">
                  <a:pos x="246" y="688"/>
                </a:cxn>
                <a:cxn ang="0">
                  <a:pos x="134" y="648"/>
                </a:cxn>
                <a:cxn ang="0">
                  <a:pos x="110" y="624"/>
                </a:cxn>
                <a:cxn ang="0">
                  <a:pos x="78" y="576"/>
                </a:cxn>
                <a:cxn ang="0">
                  <a:pos x="54" y="464"/>
                </a:cxn>
                <a:cxn ang="0">
                  <a:pos x="30" y="408"/>
                </a:cxn>
                <a:cxn ang="0">
                  <a:pos x="22" y="384"/>
                </a:cxn>
                <a:cxn ang="0">
                  <a:pos x="14" y="416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endParaRPr lang="ru-RU"/>
            </a:p>
          </p:txBody>
        </p:sp>
        <p:grpSp>
          <p:nvGrpSpPr>
            <p:cNvPr id="4" name="Group 9"/>
            <p:cNvGrpSpPr/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88074" name="Freeform 10"/>
              <p:cNvSpPr/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/>
                <a:ahLst/>
                <a:cxnLst>
                  <a:cxn ang="0">
                    <a:pos x="46" y="210"/>
                  </a:cxn>
                  <a:cxn ang="0">
                    <a:pos x="37" y="198"/>
                  </a:cxn>
                  <a:cxn ang="0">
                    <a:pos x="26" y="181"/>
                  </a:cxn>
                  <a:cxn ang="0">
                    <a:pos x="15" y="159"/>
                  </a:cxn>
                  <a:cxn ang="0">
                    <a:pos x="5" y="135"/>
                  </a:cxn>
                  <a:cxn ang="0">
                    <a:pos x="0" y="109"/>
                  </a:cxn>
                  <a:cxn ang="0">
                    <a:pos x="1" y="82"/>
                  </a:cxn>
                  <a:cxn ang="0">
                    <a:pos x="9" y="57"/>
                  </a:cxn>
                  <a:cxn ang="0">
                    <a:pos x="27" y="35"/>
                  </a:cxn>
                  <a:cxn ang="0">
                    <a:pos x="45" y="22"/>
                  </a:cxn>
                  <a:cxn ang="0">
                    <a:pos x="60" y="12"/>
                  </a:cxn>
                  <a:cxn ang="0">
                    <a:pos x="72" y="7"/>
                  </a:cxn>
                  <a:cxn ang="0">
                    <a:pos x="81" y="5"/>
                  </a:cxn>
                  <a:cxn ang="0">
                    <a:pos x="88" y="5"/>
                  </a:cxn>
                  <a:cxn ang="0">
                    <a:pos x="104" y="0"/>
                  </a:cxn>
                  <a:cxn ang="0">
                    <a:pos x="148" y="8"/>
                  </a:cxn>
                  <a:cxn ang="0">
                    <a:pos x="160" y="12"/>
                  </a:cxn>
                  <a:cxn ang="0">
                    <a:pos x="172" y="15"/>
                  </a:cxn>
                  <a:cxn ang="0">
                    <a:pos x="182" y="19"/>
                  </a:cxn>
                  <a:cxn ang="0">
                    <a:pos x="190" y="23"/>
                  </a:cxn>
                  <a:cxn ang="0">
                    <a:pos x="198" y="27"/>
                  </a:cxn>
                  <a:cxn ang="0">
                    <a:pos x="205" y="32"/>
                  </a:cxn>
                  <a:cxn ang="0">
                    <a:pos x="211" y="38"/>
                  </a:cxn>
                  <a:cxn ang="0">
                    <a:pos x="217" y="45"/>
                  </a:cxn>
                  <a:cxn ang="0">
                    <a:pos x="205" y="40"/>
                  </a:cxn>
                  <a:cxn ang="0">
                    <a:pos x="194" y="36"/>
                  </a:cxn>
                  <a:cxn ang="0">
                    <a:pos x="183" y="33"/>
                  </a:cxn>
                  <a:cxn ang="0">
                    <a:pos x="172" y="30"/>
                  </a:cxn>
                  <a:cxn ang="0">
                    <a:pos x="163" y="27"/>
                  </a:cxn>
                  <a:cxn ang="0">
                    <a:pos x="153" y="26"/>
                  </a:cxn>
                  <a:cxn ang="0">
                    <a:pos x="143" y="24"/>
                  </a:cxn>
                  <a:cxn ang="0">
                    <a:pos x="134" y="24"/>
                  </a:cxn>
                  <a:cxn ang="0">
                    <a:pos x="125" y="24"/>
                  </a:cxn>
                  <a:cxn ang="0">
                    <a:pos x="116" y="25"/>
                  </a:cxn>
                  <a:cxn ang="0">
                    <a:pos x="107" y="27"/>
                  </a:cxn>
                  <a:cxn ang="0">
                    <a:pos x="99" y="29"/>
                  </a:cxn>
                  <a:cxn ang="0">
                    <a:pos x="91" y="33"/>
                  </a:cxn>
                  <a:cxn ang="0">
                    <a:pos x="82" y="36"/>
                  </a:cxn>
                  <a:cxn ang="0">
                    <a:pos x="74" y="41"/>
                  </a:cxn>
                  <a:cxn ang="0">
                    <a:pos x="66" y="46"/>
                  </a:cxn>
                  <a:cxn ang="0">
                    <a:pos x="52" y="61"/>
                  </a:cxn>
                  <a:cxn ang="0">
                    <a:pos x="42" y="80"/>
                  </a:cxn>
                  <a:cxn ang="0">
                    <a:pos x="37" y="103"/>
                  </a:cxn>
                  <a:cxn ang="0">
                    <a:pos x="35" y="126"/>
                  </a:cxn>
                  <a:cxn ang="0">
                    <a:pos x="35" y="151"/>
                  </a:cxn>
                  <a:cxn ang="0">
                    <a:pos x="38" y="174"/>
                  </a:cxn>
                  <a:cxn ang="0">
                    <a:pos x="41" y="194"/>
                  </a:cxn>
                  <a:cxn ang="0">
                    <a:pos x="46" y="210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75" name="Freeform 11"/>
              <p:cNvSpPr/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112" y="2"/>
                  </a:cxn>
                  <a:cxn ang="0">
                    <a:pos x="118" y="8"/>
                  </a:cxn>
                  <a:cxn ang="0">
                    <a:pos x="127" y="18"/>
                  </a:cxn>
                  <a:cxn ang="0">
                    <a:pos x="137" y="33"/>
                  </a:cxn>
                  <a:cxn ang="0">
                    <a:pos x="145" y="52"/>
                  </a:cxn>
                  <a:cxn ang="0">
                    <a:pos x="150" y="76"/>
                  </a:cxn>
                  <a:cxn ang="0">
                    <a:pos x="150" y="105"/>
                  </a:cxn>
                  <a:cxn ang="0">
                    <a:pos x="144" y="139"/>
                  </a:cxn>
                  <a:cxn ang="0">
                    <a:pos x="140" y="149"/>
                  </a:cxn>
                  <a:cxn ang="0">
                    <a:pos x="136" y="157"/>
                  </a:cxn>
                  <a:cxn ang="0">
                    <a:pos x="131" y="165"/>
                  </a:cxn>
                  <a:cxn ang="0">
                    <a:pos x="125" y="173"/>
                  </a:cxn>
                  <a:cxn ang="0">
                    <a:pos x="117" y="180"/>
                  </a:cxn>
                  <a:cxn ang="0">
                    <a:pos x="110" y="185"/>
                  </a:cxn>
                  <a:cxn ang="0">
                    <a:pos x="102" y="191"/>
                  </a:cxn>
                  <a:cxn ang="0">
                    <a:pos x="92" y="195"/>
                  </a:cxn>
                  <a:cxn ang="0">
                    <a:pos x="82" y="197"/>
                  </a:cxn>
                  <a:cxn ang="0">
                    <a:pos x="72" y="200"/>
                  </a:cxn>
                  <a:cxn ang="0">
                    <a:pos x="61" y="201"/>
                  </a:cxn>
                  <a:cxn ang="0">
                    <a:pos x="49" y="201"/>
                  </a:cxn>
                  <a:cxn ang="0">
                    <a:pos x="37" y="200"/>
                  </a:cxn>
                  <a:cxn ang="0">
                    <a:pos x="25" y="197"/>
                  </a:cxn>
                  <a:cxn ang="0">
                    <a:pos x="12" y="193"/>
                  </a:cxn>
                  <a:cxn ang="0">
                    <a:pos x="0" y="188"/>
                  </a:cxn>
                  <a:cxn ang="0">
                    <a:pos x="11" y="195"/>
                  </a:cxn>
                  <a:cxn ang="0">
                    <a:pos x="22" y="200"/>
                  </a:cxn>
                  <a:cxn ang="0">
                    <a:pos x="33" y="205"/>
                  </a:cxn>
                  <a:cxn ang="0">
                    <a:pos x="43" y="208"/>
                  </a:cxn>
                  <a:cxn ang="0">
                    <a:pos x="53" y="211"/>
                  </a:cxn>
                  <a:cxn ang="0">
                    <a:pos x="63" y="212"/>
                  </a:cxn>
                  <a:cxn ang="0">
                    <a:pos x="73" y="213"/>
                  </a:cxn>
                  <a:cxn ang="0">
                    <a:pos x="83" y="213"/>
                  </a:cxn>
                  <a:cxn ang="0">
                    <a:pos x="91" y="212"/>
                  </a:cxn>
                  <a:cxn ang="0">
                    <a:pos x="100" y="210"/>
                  </a:cxn>
                  <a:cxn ang="0">
                    <a:pos x="108" y="208"/>
                  </a:cxn>
                  <a:cxn ang="0">
                    <a:pos x="116" y="206"/>
                  </a:cxn>
                  <a:cxn ang="0">
                    <a:pos x="123" y="203"/>
                  </a:cxn>
                  <a:cxn ang="0">
                    <a:pos x="130" y="199"/>
                  </a:cxn>
                  <a:cxn ang="0">
                    <a:pos x="136" y="195"/>
                  </a:cxn>
                  <a:cxn ang="0">
                    <a:pos x="142" y="191"/>
                  </a:cxn>
                  <a:cxn ang="0">
                    <a:pos x="158" y="176"/>
                  </a:cxn>
                  <a:cxn ang="0">
                    <a:pos x="169" y="161"/>
                  </a:cxn>
                  <a:cxn ang="0">
                    <a:pos x="176" y="144"/>
                  </a:cxn>
                  <a:cxn ang="0">
                    <a:pos x="179" y="128"/>
                  </a:cxn>
                  <a:cxn ang="0">
                    <a:pos x="181" y="111"/>
                  </a:cxn>
                  <a:cxn ang="0">
                    <a:pos x="181" y="95"/>
                  </a:cxn>
                  <a:cxn ang="0">
                    <a:pos x="182" y="79"/>
                  </a:cxn>
                  <a:cxn ang="0">
                    <a:pos x="173" y="46"/>
                  </a:cxn>
                  <a:cxn ang="0">
                    <a:pos x="156" y="21"/>
                  </a:cxn>
                  <a:cxn ang="0">
                    <a:pos x="151" y="18"/>
                  </a:cxn>
                  <a:cxn ang="0">
                    <a:pos x="147" y="15"/>
                  </a:cxn>
                  <a:cxn ang="0">
                    <a:pos x="142" y="13"/>
                  </a:cxn>
                  <a:cxn ang="0">
                    <a:pos x="138" y="11"/>
                  </a:cxn>
                  <a:cxn ang="0">
                    <a:pos x="132" y="9"/>
                  </a:cxn>
                  <a:cxn ang="0">
                    <a:pos x="126" y="6"/>
                  </a:cxn>
                  <a:cxn ang="0">
                    <a:pos x="119" y="3"/>
                  </a:cxn>
                  <a:cxn ang="0">
                    <a:pos x="109" y="0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76" name="Freeform 12"/>
              <p:cNvSpPr/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105" y="9"/>
                  </a:cxn>
                  <a:cxn ang="0">
                    <a:pos x="115" y="27"/>
                  </a:cxn>
                  <a:cxn ang="0">
                    <a:pos x="123" y="50"/>
                  </a:cxn>
                  <a:cxn ang="0">
                    <a:pos x="128" y="78"/>
                  </a:cxn>
                  <a:cxn ang="0">
                    <a:pos x="127" y="111"/>
                  </a:cxn>
                  <a:cxn ang="0">
                    <a:pos x="116" y="145"/>
                  </a:cxn>
                  <a:cxn ang="0">
                    <a:pos x="94" y="181"/>
                  </a:cxn>
                  <a:cxn ang="0">
                    <a:pos x="60" y="217"/>
                  </a:cxn>
                  <a:cxn ang="0">
                    <a:pos x="49" y="213"/>
                  </a:cxn>
                  <a:cxn ang="0">
                    <a:pos x="38" y="210"/>
                  </a:cxn>
                  <a:cxn ang="0">
                    <a:pos x="26" y="205"/>
                  </a:cxn>
                  <a:cxn ang="0">
                    <a:pos x="16" y="201"/>
                  </a:cxn>
                  <a:cxn ang="0">
                    <a:pos x="8" y="196"/>
                  </a:cxn>
                  <a:cxn ang="0">
                    <a:pos x="2" y="190"/>
                  </a:cxn>
                  <a:cxn ang="0">
                    <a:pos x="0" y="183"/>
                  </a:cxn>
                  <a:cxn ang="0">
                    <a:pos x="1" y="178"/>
                  </a:cxn>
                  <a:cxn ang="0">
                    <a:pos x="13" y="171"/>
                  </a:cxn>
                  <a:cxn ang="0">
                    <a:pos x="29" y="161"/>
                  </a:cxn>
                  <a:cxn ang="0">
                    <a:pos x="46" y="150"/>
                  </a:cxn>
                  <a:cxn ang="0">
                    <a:pos x="63" y="134"/>
                  </a:cxn>
                  <a:cxn ang="0">
                    <a:pos x="79" y="112"/>
                  </a:cxn>
                  <a:cxn ang="0">
                    <a:pos x="91" y="83"/>
                  </a:cxn>
                  <a:cxn ang="0">
                    <a:pos x="97" y="46"/>
                  </a:cxn>
                  <a:cxn ang="0">
                    <a:pos x="94" y="0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77" name="Freeform 13"/>
              <p:cNvSpPr/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0" y="25"/>
                  </a:cxn>
                  <a:cxn ang="0">
                    <a:pos x="3" y="26"/>
                  </a:cxn>
                  <a:cxn ang="0">
                    <a:pos x="14" y="29"/>
                  </a:cxn>
                  <a:cxn ang="0">
                    <a:pos x="29" y="36"/>
                  </a:cxn>
                  <a:cxn ang="0">
                    <a:pos x="46" y="47"/>
                  </a:cxn>
                  <a:cxn ang="0">
                    <a:pos x="66" y="62"/>
                  </a:cxn>
                  <a:cxn ang="0">
                    <a:pos x="84" y="80"/>
                  </a:cxn>
                  <a:cxn ang="0">
                    <a:pos x="102" y="103"/>
                  </a:cxn>
                  <a:cxn ang="0">
                    <a:pos x="116" y="132"/>
                  </a:cxn>
                  <a:cxn ang="0">
                    <a:pos x="117" y="120"/>
                  </a:cxn>
                  <a:cxn ang="0">
                    <a:pos x="115" y="107"/>
                  </a:cxn>
                  <a:cxn ang="0">
                    <a:pos x="108" y="90"/>
                  </a:cxn>
                  <a:cxn ang="0">
                    <a:pos x="99" y="74"/>
                  </a:cxn>
                  <a:cxn ang="0">
                    <a:pos x="89" y="58"/>
                  </a:cxn>
                  <a:cxn ang="0">
                    <a:pos x="78" y="45"/>
                  </a:cxn>
                  <a:cxn ang="0">
                    <a:pos x="67" y="36"/>
                  </a:cxn>
                  <a:cxn ang="0">
                    <a:pos x="58" y="32"/>
                  </a:cxn>
                  <a:cxn ang="0">
                    <a:pos x="69" y="29"/>
                  </a:cxn>
                  <a:cxn ang="0">
                    <a:pos x="79" y="28"/>
                  </a:cxn>
                  <a:cxn ang="0">
                    <a:pos x="89" y="26"/>
                  </a:cxn>
                  <a:cxn ang="0">
                    <a:pos x="98" y="25"/>
                  </a:cxn>
                  <a:cxn ang="0">
                    <a:pos x="105" y="24"/>
                  </a:cxn>
                  <a:cxn ang="0">
                    <a:pos x="109" y="22"/>
                  </a:cxn>
                  <a:cxn ang="0">
                    <a:pos x="113" y="21"/>
                  </a:cxn>
                  <a:cxn ang="0">
                    <a:pos x="114" y="21"/>
                  </a:cxn>
                  <a:cxn ang="0">
                    <a:pos x="75" y="0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78" name="Freeform 14"/>
              <p:cNvSpPr/>
              <p:nvPr userDrawn="1"/>
            </p:nvSpPr>
            <p:spPr bwMode="ltGray">
              <a:xfrm rot="373331" flipH="1">
                <a:off x="289" y="3135"/>
                <a:ext cx="21" cy="55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23" y="0"/>
                  </a:cxn>
                  <a:cxn ang="0">
                    <a:pos x="16" y="4"/>
                  </a:cxn>
                  <a:cxn ang="0">
                    <a:pos x="9" y="9"/>
                  </a:cxn>
                  <a:cxn ang="0">
                    <a:pos x="4" y="19"/>
                  </a:cxn>
                  <a:cxn ang="0">
                    <a:pos x="1" y="30"/>
                  </a:cxn>
                  <a:cxn ang="0">
                    <a:pos x="0" y="44"/>
                  </a:cxn>
                  <a:cxn ang="0">
                    <a:pos x="3" y="60"/>
                  </a:cxn>
                  <a:cxn ang="0">
                    <a:pos x="11" y="77"/>
                  </a:cxn>
                  <a:cxn ang="0">
                    <a:pos x="15" y="53"/>
                  </a:cxn>
                  <a:cxn ang="0">
                    <a:pos x="19" y="37"/>
                  </a:cxn>
                  <a:cxn ang="0">
                    <a:pos x="23" y="22"/>
                  </a:cxn>
                  <a:cxn ang="0">
                    <a:pos x="29" y="0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5" name="Group 15"/>
              <p:cNvGrpSpPr/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88080" name="Freeform 16"/>
                <p:cNvSpPr/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/>
                  <a:ahLst/>
                  <a:cxnLst>
                    <a:cxn ang="0">
                      <a:pos x="12" y="44"/>
                    </a:cxn>
                    <a:cxn ang="0">
                      <a:pos x="6" y="72"/>
                    </a:cxn>
                    <a:cxn ang="0">
                      <a:pos x="3" y="99"/>
                    </a:cxn>
                    <a:cxn ang="0">
                      <a:pos x="0" y="125"/>
                    </a:cxn>
                    <a:cxn ang="0">
                      <a:pos x="0" y="151"/>
                    </a:cxn>
                    <a:cxn ang="0">
                      <a:pos x="3" y="180"/>
                    </a:cxn>
                    <a:cxn ang="0">
                      <a:pos x="7" y="211"/>
                    </a:cxn>
                    <a:cxn ang="0">
                      <a:pos x="16" y="247"/>
                    </a:cxn>
                    <a:cxn ang="0">
                      <a:pos x="29" y="287"/>
                    </a:cxn>
                    <a:cxn ang="0">
                      <a:pos x="43" y="325"/>
                    </a:cxn>
                    <a:cxn ang="0">
                      <a:pos x="61" y="364"/>
                    </a:cxn>
                    <a:cxn ang="0">
                      <a:pos x="83" y="406"/>
                    </a:cxn>
                    <a:cxn ang="0">
                      <a:pos x="106" y="446"/>
                    </a:cxn>
                    <a:cxn ang="0">
                      <a:pos x="132" y="483"/>
                    </a:cxn>
                    <a:cxn ang="0">
                      <a:pos x="157" y="516"/>
                    </a:cxn>
                    <a:cxn ang="0">
                      <a:pos x="182" y="544"/>
                    </a:cxn>
                    <a:cxn ang="0">
                      <a:pos x="207" y="564"/>
                    </a:cxn>
                    <a:cxn ang="0">
                      <a:pos x="160" y="501"/>
                    </a:cxn>
                    <a:cxn ang="0">
                      <a:pos x="127" y="448"/>
                    </a:cxn>
                    <a:cxn ang="0">
                      <a:pos x="103" y="405"/>
                    </a:cxn>
                    <a:cxn ang="0">
                      <a:pos x="87" y="368"/>
                    </a:cxn>
                    <a:cxn ang="0">
                      <a:pos x="75" y="337"/>
                    </a:cxn>
                    <a:cxn ang="0">
                      <a:pos x="68" y="309"/>
                    </a:cxn>
                    <a:cxn ang="0">
                      <a:pos x="63" y="285"/>
                    </a:cxn>
                    <a:cxn ang="0">
                      <a:pos x="56" y="261"/>
                    </a:cxn>
                    <a:cxn ang="0">
                      <a:pos x="44" y="205"/>
                    </a:cxn>
                    <a:cxn ang="0">
                      <a:pos x="41" y="140"/>
                    </a:cxn>
                    <a:cxn ang="0">
                      <a:pos x="43" y="68"/>
                    </a:cxn>
                    <a:cxn ang="0">
                      <a:pos x="50" y="0"/>
                    </a:cxn>
                    <a:cxn ang="0">
                      <a:pos x="12" y="44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8081" name="Freeform 17"/>
                <p:cNvSpPr/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14" y="55"/>
                    </a:cxn>
                    <a:cxn ang="0">
                      <a:pos x="22" y="101"/>
                    </a:cxn>
                    <a:cxn ang="0">
                      <a:pos x="24" y="159"/>
                    </a:cxn>
                    <a:cxn ang="0">
                      <a:pos x="19" y="232"/>
                    </a:cxn>
                    <a:cxn ang="0">
                      <a:pos x="45" y="217"/>
                    </a:cxn>
                    <a:cxn ang="0">
                      <a:pos x="47" y="178"/>
                    </a:cxn>
                    <a:cxn ang="0">
                      <a:pos x="47" y="140"/>
                    </a:cxn>
                    <a:cxn ang="0">
                      <a:pos x="45" y="103"/>
                    </a:cxn>
                    <a:cxn ang="0">
                      <a:pos x="41" y="71"/>
                    </a:cxn>
                    <a:cxn ang="0">
                      <a:pos x="36" y="52"/>
                    </a:cxn>
                    <a:cxn ang="0">
                      <a:pos x="29" y="34"/>
                    </a:cxn>
                    <a:cxn ang="0">
                      <a:pos x="22" y="17"/>
                    </a:cxn>
                    <a:cxn ang="0">
                      <a:pos x="13" y="0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8082" name="Freeform 18"/>
                <p:cNvSpPr/>
                <p:nvPr userDrawn="1"/>
              </p:nvSpPr>
              <p:spPr bwMode="ltGray">
                <a:xfrm rot="4200091">
                  <a:off x="199" y="1720"/>
                  <a:ext cx="60" cy="27"/>
                </a:xfrm>
                <a:custGeom>
                  <a:avLst/>
                  <a:gdLst/>
                  <a:ahLst/>
                  <a:cxnLst>
                    <a:cxn ang="0">
                      <a:pos x="87" y="22"/>
                    </a:cxn>
                    <a:cxn ang="0">
                      <a:pos x="77" y="17"/>
                    </a:cxn>
                    <a:cxn ang="0">
                      <a:pos x="68" y="12"/>
                    </a:cxn>
                    <a:cxn ang="0">
                      <a:pos x="58" y="7"/>
                    </a:cxn>
                    <a:cxn ang="0">
                      <a:pos x="47" y="5"/>
                    </a:cxn>
                    <a:cxn ang="0">
                      <a:pos x="37" y="3"/>
                    </a:cxn>
                    <a:cxn ang="0">
                      <a:pos x="26" y="2"/>
                    </a:cxn>
                    <a:cxn ang="0">
                      <a:pos x="13" y="0"/>
                    </a:cxn>
                    <a:cxn ang="0">
                      <a:pos x="0" y="2"/>
                    </a:cxn>
                    <a:cxn ang="0">
                      <a:pos x="6" y="6"/>
                    </a:cxn>
                    <a:cxn ang="0">
                      <a:pos x="14" y="10"/>
                    </a:cxn>
                    <a:cxn ang="0">
                      <a:pos x="22" y="14"/>
                    </a:cxn>
                    <a:cxn ang="0">
                      <a:pos x="33" y="18"/>
                    </a:cxn>
                    <a:cxn ang="0">
                      <a:pos x="42" y="22"/>
                    </a:cxn>
                    <a:cxn ang="0">
                      <a:pos x="52" y="27"/>
                    </a:cxn>
                    <a:cxn ang="0">
                      <a:pos x="64" y="33"/>
                    </a:cxn>
                    <a:cxn ang="0">
                      <a:pos x="74" y="40"/>
                    </a:cxn>
                    <a:cxn ang="0">
                      <a:pos x="87" y="22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  <p:grpSp>
          <p:nvGrpSpPr>
            <p:cNvPr id="6" name="Group 19"/>
            <p:cNvGrpSpPr/>
            <p:nvPr/>
          </p:nvGrpSpPr>
          <p:grpSpPr bwMode="auto">
            <a:xfrm rot="-15351438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88084" name="Freeform 20"/>
              <p:cNvSpPr/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85" name="Freeform 21"/>
              <p:cNvSpPr/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86" name="Freeform 22"/>
              <p:cNvSpPr/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7" name="Group 23"/>
            <p:cNvGrpSpPr/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88088" name="Freeform 24"/>
              <p:cNvSpPr/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89" name="Freeform 25"/>
              <p:cNvSpPr/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90" name="Freeform 26"/>
              <p:cNvSpPr/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8" name="Group 27"/>
            <p:cNvGrpSpPr/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88092" name="Freeform 28"/>
              <p:cNvSpPr/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93" name="Freeform 29"/>
              <p:cNvSpPr/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94" name="Freeform 30"/>
              <p:cNvSpPr/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88095" name="Freeform 31"/>
            <p:cNvSpPr/>
            <p:nvPr/>
          </p:nvSpPr>
          <p:spPr bwMode="ltGray">
            <a:xfrm>
              <a:off x="87" y="94"/>
              <a:ext cx="699" cy="756"/>
            </a:xfrm>
            <a:custGeom>
              <a:avLst/>
              <a:gdLst/>
              <a:ahLst/>
              <a:cxnLst>
                <a:cxn ang="0">
                  <a:pos x="1" y="392"/>
                </a:cxn>
                <a:cxn ang="0">
                  <a:pos x="3" y="252"/>
                </a:cxn>
                <a:cxn ang="0">
                  <a:pos x="21" y="210"/>
                </a:cxn>
                <a:cxn ang="0">
                  <a:pos x="29" y="182"/>
                </a:cxn>
                <a:cxn ang="0">
                  <a:pos x="39" y="154"/>
                </a:cxn>
                <a:cxn ang="0">
                  <a:pos x="51" y="138"/>
                </a:cxn>
                <a:cxn ang="0">
                  <a:pos x="111" y="74"/>
                </a:cxn>
                <a:cxn ang="0">
                  <a:pos x="169" y="30"/>
                </a:cxn>
                <a:cxn ang="0">
                  <a:pos x="225" y="10"/>
                </a:cxn>
                <a:cxn ang="0">
                  <a:pos x="249" y="4"/>
                </a:cxn>
                <a:cxn ang="0">
                  <a:pos x="265" y="0"/>
                </a:cxn>
                <a:cxn ang="0">
                  <a:pos x="357" y="2"/>
                </a:cxn>
                <a:cxn ang="0">
                  <a:pos x="385" y="6"/>
                </a:cxn>
                <a:cxn ang="0">
                  <a:pos x="489" y="40"/>
                </a:cxn>
                <a:cxn ang="0">
                  <a:pos x="619" y="128"/>
                </a:cxn>
                <a:cxn ang="0">
                  <a:pos x="653" y="178"/>
                </a:cxn>
                <a:cxn ang="0">
                  <a:pos x="693" y="322"/>
                </a:cxn>
                <a:cxn ang="0">
                  <a:pos x="687" y="434"/>
                </a:cxn>
                <a:cxn ang="0">
                  <a:pos x="665" y="538"/>
                </a:cxn>
                <a:cxn ang="0">
                  <a:pos x="639" y="564"/>
                </a:cxn>
                <a:cxn ang="0">
                  <a:pos x="631" y="580"/>
                </a:cxn>
                <a:cxn ang="0">
                  <a:pos x="607" y="588"/>
                </a:cxn>
                <a:cxn ang="0">
                  <a:pos x="473" y="664"/>
                </a:cxn>
                <a:cxn ang="0">
                  <a:pos x="449" y="678"/>
                </a:cxn>
                <a:cxn ang="0">
                  <a:pos x="405" y="684"/>
                </a:cxn>
                <a:cxn ang="0">
                  <a:pos x="375" y="690"/>
                </a:cxn>
                <a:cxn ang="0">
                  <a:pos x="267" y="684"/>
                </a:cxn>
                <a:cxn ang="0">
                  <a:pos x="259" y="722"/>
                </a:cxn>
                <a:cxn ang="0">
                  <a:pos x="241" y="756"/>
                </a:cxn>
                <a:cxn ang="0">
                  <a:pos x="185" y="728"/>
                </a:cxn>
                <a:cxn ang="0">
                  <a:pos x="163" y="720"/>
                </a:cxn>
                <a:cxn ang="0">
                  <a:pos x="151" y="716"/>
                </a:cxn>
                <a:cxn ang="0">
                  <a:pos x="195" y="674"/>
                </a:cxn>
                <a:cxn ang="0">
                  <a:pos x="211" y="644"/>
                </a:cxn>
                <a:cxn ang="0">
                  <a:pos x="209" y="626"/>
                </a:cxn>
                <a:cxn ang="0">
                  <a:pos x="195" y="620"/>
                </a:cxn>
                <a:cxn ang="0">
                  <a:pos x="165" y="596"/>
                </a:cxn>
                <a:cxn ang="0">
                  <a:pos x="99" y="534"/>
                </a:cxn>
                <a:cxn ang="0">
                  <a:pos x="61" y="506"/>
                </a:cxn>
                <a:cxn ang="0">
                  <a:pos x="23" y="470"/>
                </a:cxn>
                <a:cxn ang="0">
                  <a:pos x="7" y="434"/>
                </a:cxn>
                <a:cxn ang="0">
                  <a:pos x="5" y="396"/>
                </a:cxn>
                <a:cxn ang="0">
                  <a:pos x="1" y="392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000"/>
              </a:schemeClr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88096" name="Freeform 32"/>
            <p:cNvSpPr/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097" name="Freeform 33"/>
            <p:cNvSpPr/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098" name="Freeform 34"/>
            <p:cNvSpPr/>
            <p:nvPr/>
          </p:nvSpPr>
          <p:spPr bwMode="ltGray">
            <a:xfrm>
              <a:off x="11" y="4110"/>
              <a:ext cx="118" cy="20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8"/>
                </a:cxn>
                <a:cxn ang="0">
                  <a:pos x="15" y="19"/>
                </a:cxn>
                <a:cxn ang="0">
                  <a:pos x="26" y="33"/>
                </a:cxn>
                <a:cxn ang="0">
                  <a:pos x="38" y="51"/>
                </a:cxn>
                <a:cxn ang="0">
                  <a:pos x="54" y="72"/>
                </a:cxn>
                <a:cxn ang="0">
                  <a:pos x="67" y="94"/>
                </a:cxn>
                <a:cxn ang="0">
                  <a:pos x="79" y="119"/>
                </a:cxn>
                <a:cxn ang="0">
                  <a:pos x="87" y="146"/>
                </a:cxn>
                <a:cxn ang="0">
                  <a:pos x="94" y="175"/>
                </a:cxn>
                <a:cxn ang="0">
                  <a:pos x="91" y="209"/>
                </a:cxn>
                <a:cxn ang="0">
                  <a:pos x="118" y="209"/>
                </a:cxn>
                <a:cxn ang="0">
                  <a:pos x="117" y="177"/>
                </a:cxn>
                <a:cxn ang="0">
                  <a:pos x="104" y="119"/>
                </a:cxn>
                <a:cxn ang="0">
                  <a:pos x="82" y="69"/>
                </a:cxn>
                <a:cxn ang="0">
                  <a:pos x="47" y="27"/>
                </a:cxn>
                <a:cxn ang="0">
                  <a:pos x="0" y="0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099" name="Freeform 35"/>
            <p:cNvSpPr/>
            <p:nvPr/>
          </p:nvSpPr>
          <p:spPr bwMode="ltGray">
            <a:xfrm>
              <a:off x="0" y="3968"/>
              <a:ext cx="130" cy="128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0" y="128"/>
                </a:cxn>
                <a:cxn ang="0">
                  <a:pos x="125" y="126"/>
                </a:cxn>
                <a:cxn ang="0">
                  <a:pos x="111" y="121"/>
                </a:cxn>
                <a:cxn ang="0">
                  <a:pos x="92" y="111"/>
                </a:cxn>
                <a:cxn ang="0">
                  <a:pos x="68" y="103"/>
                </a:cxn>
                <a:cxn ang="0">
                  <a:pos x="41" y="94"/>
                </a:cxn>
                <a:cxn ang="0">
                  <a:pos x="19" y="90"/>
                </a:cxn>
                <a:cxn ang="0">
                  <a:pos x="0" y="93"/>
                </a:cxn>
                <a:cxn ang="0">
                  <a:pos x="0" y="72"/>
                </a:cxn>
                <a:cxn ang="0">
                  <a:pos x="12" y="70"/>
                </a:cxn>
                <a:cxn ang="0">
                  <a:pos x="24" y="66"/>
                </a:cxn>
                <a:cxn ang="0">
                  <a:pos x="38" y="66"/>
                </a:cxn>
                <a:cxn ang="0">
                  <a:pos x="51" y="67"/>
                </a:cxn>
                <a:cxn ang="0">
                  <a:pos x="65" y="70"/>
                </a:cxn>
                <a:cxn ang="0">
                  <a:pos x="78" y="78"/>
                </a:cxn>
                <a:cxn ang="0">
                  <a:pos x="81" y="74"/>
                </a:cxn>
                <a:cxn ang="0">
                  <a:pos x="81" y="58"/>
                </a:cxn>
                <a:cxn ang="0">
                  <a:pos x="82" y="37"/>
                </a:cxn>
                <a:cxn ang="0">
                  <a:pos x="82" y="29"/>
                </a:cxn>
                <a:cxn ang="0">
                  <a:pos x="80" y="29"/>
                </a:cxn>
                <a:cxn ang="0">
                  <a:pos x="77" y="27"/>
                </a:cxn>
                <a:cxn ang="0">
                  <a:pos x="76" y="22"/>
                </a:cxn>
                <a:cxn ang="0">
                  <a:pos x="75" y="19"/>
                </a:cxn>
                <a:cxn ang="0">
                  <a:pos x="76" y="15"/>
                </a:cxn>
                <a:cxn ang="0">
                  <a:pos x="79" y="10"/>
                </a:cxn>
                <a:cxn ang="0">
                  <a:pos x="89" y="6"/>
                </a:cxn>
                <a:cxn ang="0">
                  <a:pos x="103" y="0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100" name="Freeform 36"/>
            <p:cNvSpPr/>
            <p:nvPr/>
          </p:nvSpPr>
          <p:spPr bwMode="ltGray">
            <a:xfrm>
              <a:off x="0" y="3949"/>
              <a:ext cx="47" cy="86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5" y="37"/>
                </a:cxn>
                <a:cxn ang="0">
                  <a:pos x="0" y="59"/>
                </a:cxn>
                <a:cxn ang="0">
                  <a:pos x="0" y="86"/>
                </a:cxn>
                <a:cxn ang="0">
                  <a:pos x="8" y="82"/>
                </a:cxn>
                <a:cxn ang="0">
                  <a:pos x="20" y="73"/>
                </a:cxn>
                <a:cxn ang="0">
                  <a:pos x="33" y="63"/>
                </a:cxn>
                <a:cxn ang="0">
                  <a:pos x="42" y="51"/>
                </a:cxn>
                <a:cxn ang="0">
                  <a:pos x="47" y="36"/>
                </a:cxn>
                <a:cxn ang="0">
                  <a:pos x="46" y="19"/>
                </a:cxn>
                <a:cxn ang="0">
                  <a:pos x="37" y="0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101" name="Freeform 37"/>
            <p:cNvSpPr/>
            <p:nvPr/>
          </p:nvSpPr>
          <p:spPr bwMode="ltGray">
            <a:xfrm>
              <a:off x="0" y="3239"/>
              <a:ext cx="497" cy="740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41" y="4"/>
                </a:cxn>
                <a:cxn ang="0">
                  <a:pos x="101" y="0"/>
                </a:cxn>
                <a:cxn ang="0">
                  <a:pos x="170" y="4"/>
                </a:cxn>
                <a:cxn ang="0">
                  <a:pos x="248" y="21"/>
                </a:cxn>
                <a:cxn ang="0">
                  <a:pos x="323" y="50"/>
                </a:cxn>
                <a:cxn ang="0">
                  <a:pos x="382" y="90"/>
                </a:cxn>
                <a:cxn ang="0">
                  <a:pos x="428" y="141"/>
                </a:cxn>
                <a:cxn ang="0">
                  <a:pos x="463" y="199"/>
                </a:cxn>
                <a:cxn ang="0">
                  <a:pos x="485" y="262"/>
                </a:cxn>
                <a:cxn ang="0">
                  <a:pos x="496" y="327"/>
                </a:cxn>
                <a:cxn ang="0">
                  <a:pos x="497" y="396"/>
                </a:cxn>
                <a:cxn ang="0">
                  <a:pos x="487" y="462"/>
                </a:cxn>
                <a:cxn ang="0">
                  <a:pos x="470" y="527"/>
                </a:cxn>
                <a:cxn ang="0">
                  <a:pos x="443" y="586"/>
                </a:cxn>
                <a:cxn ang="0">
                  <a:pos x="406" y="639"/>
                </a:cxn>
                <a:cxn ang="0">
                  <a:pos x="364" y="683"/>
                </a:cxn>
                <a:cxn ang="0">
                  <a:pos x="315" y="715"/>
                </a:cxn>
                <a:cxn ang="0">
                  <a:pos x="259" y="736"/>
                </a:cxn>
                <a:cxn ang="0">
                  <a:pos x="198" y="740"/>
                </a:cxn>
                <a:cxn ang="0">
                  <a:pos x="131" y="727"/>
                </a:cxn>
                <a:cxn ang="0">
                  <a:pos x="167" y="728"/>
                </a:cxn>
                <a:cxn ang="0">
                  <a:pos x="204" y="718"/>
                </a:cxn>
                <a:cxn ang="0">
                  <a:pos x="238" y="700"/>
                </a:cxn>
                <a:cxn ang="0">
                  <a:pos x="272" y="670"/>
                </a:cxn>
                <a:cxn ang="0">
                  <a:pos x="304" y="635"/>
                </a:cxn>
                <a:cxn ang="0">
                  <a:pos x="333" y="594"/>
                </a:cxn>
                <a:cxn ang="0">
                  <a:pos x="358" y="549"/>
                </a:cxn>
                <a:cxn ang="0">
                  <a:pos x="381" y="500"/>
                </a:cxn>
                <a:cxn ang="0">
                  <a:pos x="396" y="449"/>
                </a:cxn>
                <a:cxn ang="0">
                  <a:pos x="408" y="397"/>
                </a:cxn>
                <a:cxn ang="0">
                  <a:pos x="414" y="346"/>
                </a:cxn>
                <a:cxn ang="0">
                  <a:pos x="412" y="296"/>
                </a:cxn>
                <a:cxn ang="0">
                  <a:pos x="402" y="251"/>
                </a:cxn>
                <a:cxn ang="0">
                  <a:pos x="384" y="208"/>
                </a:cxn>
                <a:cxn ang="0">
                  <a:pos x="357" y="172"/>
                </a:cxn>
                <a:cxn ang="0">
                  <a:pos x="320" y="142"/>
                </a:cxn>
                <a:cxn ang="0">
                  <a:pos x="260" y="107"/>
                </a:cxn>
                <a:cxn ang="0">
                  <a:pos x="203" y="82"/>
                </a:cxn>
                <a:cxn ang="0">
                  <a:pos x="154" y="65"/>
                </a:cxn>
                <a:cxn ang="0">
                  <a:pos x="108" y="56"/>
                </a:cxn>
                <a:cxn ang="0">
                  <a:pos x="68" y="55"/>
                </a:cxn>
                <a:cxn ang="0">
                  <a:pos x="32" y="61"/>
                </a:cxn>
                <a:cxn ang="0">
                  <a:pos x="0" y="70"/>
                </a:cxn>
                <a:cxn ang="0">
                  <a:pos x="0" y="13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102" name="Freeform 38"/>
            <p:cNvSpPr/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103" name="Freeform 39"/>
            <p:cNvSpPr/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104" name="Freeform 40"/>
            <p:cNvSpPr/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105" name="Freeform 41"/>
            <p:cNvSpPr/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106" name="Freeform 42"/>
            <p:cNvSpPr/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107" name="Freeform 43"/>
            <p:cNvSpPr/>
            <p:nvPr/>
          </p:nvSpPr>
          <p:spPr bwMode="ltGray">
            <a:xfrm>
              <a:off x="0" y="886"/>
              <a:ext cx="360" cy="650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69" y="9"/>
                </a:cxn>
                <a:cxn ang="0">
                  <a:pos x="277" y="22"/>
                </a:cxn>
                <a:cxn ang="0">
                  <a:pos x="286" y="39"/>
                </a:cxn>
                <a:cxn ang="0">
                  <a:pos x="297" y="58"/>
                </a:cxn>
                <a:cxn ang="0">
                  <a:pos x="309" y="83"/>
                </a:cxn>
                <a:cxn ang="0">
                  <a:pos x="319" y="108"/>
                </a:cxn>
                <a:cxn ang="0">
                  <a:pos x="329" y="136"/>
                </a:cxn>
                <a:cxn ang="0">
                  <a:pos x="333" y="163"/>
                </a:cxn>
                <a:cxn ang="0">
                  <a:pos x="336" y="193"/>
                </a:cxn>
                <a:cxn ang="0">
                  <a:pos x="332" y="223"/>
                </a:cxn>
                <a:cxn ang="0">
                  <a:pos x="323" y="255"/>
                </a:cxn>
                <a:cxn ang="0">
                  <a:pos x="310" y="285"/>
                </a:cxn>
                <a:cxn ang="0">
                  <a:pos x="287" y="315"/>
                </a:cxn>
                <a:cxn ang="0">
                  <a:pos x="257" y="343"/>
                </a:cxn>
                <a:cxn ang="0">
                  <a:pos x="218" y="370"/>
                </a:cxn>
                <a:cxn ang="0">
                  <a:pos x="167" y="396"/>
                </a:cxn>
                <a:cxn ang="0">
                  <a:pos x="111" y="425"/>
                </a:cxn>
                <a:cxn ang="0">
                  <a:pos x="69" y="457"/>
                </a:cxn>
                <a:cxn ang="0">
                  <a:pos x="35" y="490"/>
                </a:cxn>
                <a:cxn ang="0">
                  <a:pos x="12" y="526"/>
                </a:cxn>
                <a:cxn ang="0">
                  <a:pos x="0" y="553"/>
                </a:cxn>
                <a:cxn ang="0">
                  <a:pos x="0" y="650"/>
                </a:cxn>
                <a:cxn ang="0">
                  <a:pos x="6" y="628"/>
                </a:cxn>
                <a:cxn ang="0">
                  <a:pos x="19" y="594"/>
                </a:cxn>
                <a:cxn ang="0">
                  <a:pos x="43" y="551"/>
                </a:cxn>
                <a:cxn ang="0">
                  <a:pos x="76" y="503"/>
                </a:cxn>
                <a:cxn ang="0">
                  <a:pos x="125" y="454"/>
                </a:cxn>
                <a:cxn ang="0">
                  <a:pos x="190" y="408"/>
                </a:cxn>
                <a:cxn ang="0">
                  <a:pos x="275" y="365"/>
                </a:cxn>
                <a:cxn ang="0">
                  <a:pos x="308" y="342"/>
                </a:cxn>
                <a:cxn ang="0">
                  <a:pos x="335" y="305"/>
                </a:cxn>
                <a:cxn ang="0">
                  <a:pos x="352" y="255"/>
                </a:cxn>
                <a:cxn ang="0">
                  <a:pos x="360" y="201"/>
                </a:cxn>
                <a:cxn ang="0">
                  <a:pos x="356" y="144"/>
                </a:cxn>
                <a:cxn ang="0">
                  <a:pos x="341" y="88"/>
                </a:cxn>
                <a:cxn ang="0">
                  <a:pos x="311" y="39"/>
                </a:cxn>
                <a:cxn ang="0">
                  <a:pos x="264" y="0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108" name="Freeform 44"/>
            <p:cNvSpPr/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/>
              <a:ahLst/>
              <a:cxnLst>
                <a:cxn ang="0">
                  <a:pos x="16" y="370"/>
                </a:cxn>
                <a:cxn ang="0">
                  <a:pos x="6" y="341"/>
                </a:cxn>
                <a:cxn ang="0">
                  <a:pos x="0" y="289"/>
                </a:cxn>
                <a:cxn ang="0">
                  <a:pos x="4" y="222"/>
                </a:cxn>
                <a:cxn ang="0">
                  <a:pos x="25" y="151"/>
                </a:cxn>
                <a:cxn ang="0">
                  <a:pos x="69" y="84"/>
                </a:cxn>
                <a:cxn ang="0">
                  <a:pos x="142" y="31"/>
                </a:cxn>
                <a:cxn ang="0">
                  <a:pos x="247" y="2"/>
                </a:cxn>
                <a:cxn ang="0">
                  <a:pos x="380" y="9"/>
                </a:cxn>
                <a:cxn ang="0">
                  <a:pos x="484" y="68"/>
                </a:cxn>
                <a:cxn ang="0">
                  <a:pos x="554" y="165"/>
                </a:cxn>
                <a:cxn ang="0">
                  <a:pos x="591" y="284"/>
                </a:cxn>
                <a:cxn ang="0">
                  <a:pos x="595" y="409"/>
                </a:cxn>
                <a:cxn ang="0">
                  <a:pos x="566" y="525"/>
                </a:cxn>
                <a:cxn ang="0">
                  <a:pos x="507" y="615"/>
                </a:cxn>
                <a:cxn ang="0">
                  <a:pos x="417" y="663"/>
                </a:cxn>
                <a:cxn ang="0">
                  <a:pos x="389" y="659"/>
                </a:cxn>
                <a:cxn ang="0">
                  <a:pos x="441" y="617"/>
                </a:cxn>
                <a:cxn ang="0">
                  <a:pos x="482" y="544"/>
                </a:cxn>
                <a:cxn ang="0">
                  <a:pos x="509" y="454"/>
                </a:cxn>
                <a:cxn ang="0">
                  <a:pos x="520" y="355"/>
                </a:cxn>
                <a:cxn ang="0">
                  <a:pos x="514" y="258"/>
                </a:cxn>
                <a:cxn ang="0">
                  <a:pos x="485" y="174"/>
                </a:cxn>
                <a:cxn ang="0">
                  <a:pos x="433" y="112"/>
                </a:cxn>
                <a:cxn ang="0">
                  <a:pos x="341" y="75"/>
                </a:cxn>
                <a:cxn ang="0">
                  <a:pos x="246" y="61"/>
                </a:cxn>
                <a:cxn ang="0">
                  <a:pos x="174" y="71"/>
                </a:cxn>
                <a:cxn ang="0">
                  <a:pos x="121" y="101"/>
                </a:cxn>
                <a:cxn ang="0">
                  <a:pos x="84" y="149"/>
                </a:cxn>
                <a:cxn ang="0">
                  <a:pos x="57" y="206"/>
                </a:cxn>
                <a:cxn ang="0">
                  <a:pos x="40" y="272"/>
                </a:cxn>
                <a:cxn ang="0">
                  <a:pos x="28" y="339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88109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b" anchorCtr="0" compatLnSpc="1"/>
          <a:lstStyle/>
          <a:p>
            <a:pPr lvl="0"/>
            <a:r>
              <a:rPr lang="ru-RU" smtClean="0"/>
              <a:t>Образец заголовка</a:t>
            </a:r>
            <a:endParaRPr lang="ru-RU" smtClean="0"/>
          </a:p>
        </p:txBody>
      </p:sp>
      <p:sp>
        <p:nvSpPr>
          <p:cNvPr id="88110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 smtClean="0"/>
          </a:p>
        </p:txBody>
      </p:sp>
      <p:sp>
        <p:nvSpPr>
          <p:cNvPr id="88111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l">
              <a:lnSpc>
                <a:spcPct val="100000"/>
              </a:lnSpc>
              <a:spcBef>
                <a:spcPct val="0"/>
              </a:spcBef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88112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lnSpc>
                <a:spcPct val="100000"/>
              </a:lnSpc>
              <a:spcBef>
                <a:spcPct val="0"/>
              </a:spcBef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88113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lnSpc>
                <a:spcPct val="100000"/>
              </a:lnSpc>
              <a:spcBef>
                <a:spcPct val="0"/>
              </a:spcBef>
              <a:defRPr sz="1400">
                <a:latin typeface="+mn-lt"/>
              </a:defRPr>
            </a:lvl1pPr>
          </a:lstStyle>
          <a:p>
            <a:fld id="{EE6B34BE-864F-4079-8621-39ECD211FDAC}" type="slidenum">
              <a:rPr lang="ru-RU"/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8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8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8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8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8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8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8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8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8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8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8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8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8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8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8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110" grpId="0" build="p">
        <p:tmplLst>
          <p:tmpl lvl="1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81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88110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881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881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81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88110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881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881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81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88110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881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881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81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88110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881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881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81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88110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881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881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Unicode MS" panose="020B0604020202020204" pitchFamily="34" charset="-128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Unicode MS" panose="020B0604020202020204" pitchFamily="34" charset="-128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Unicode MS" panose="020B0604020202020204" pitchFamily="34" charset="-128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Unicode MS" panose="020B0604020202020204" pitchFamily="34" charset="-128"/>
        </a:defRPr>
      </a:lvl5pPr>
      <a:lvl6pPr marL="457200"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Unicode MS" panose="020B0604020202020204" pitchFamily="34" charset="-128"/>
        </a:defRPr>
      </a:lvl6pPr>
      <a:lvl7pPr marL="914400"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Unicode MS" panose="020B0604020202020204" pitchFamily="34" charset="-128"/>
        </a:defRPr>
      </a:lvl7pPr>
      <a:lvl8pPr marL="1371600"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Unicode MS" panose="020B0604020202020204" pitchFamily="34" charset="-128"/>
        </a:defRPr>
      </a:lvl8pPr>
      <a:lvl9pPr marL="1828800"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Unicode MS" panose="020B0604020202020204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ru-RU" smtClean="0"/>
              <a:t>Образец заголовка</a:t>
            </a:r>
            <a:endParaRPr lang="ru-RU" smtClean="0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 smtClean="0"/>
          </a:p>
        </p:txBody>
      </p:sp>
      <p:sp>
        <p:nvSpPr>
          <p:cNvPr id="716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lnSpc>
                <a:spcPct val="100000"/>
              </a:lnSpc>
              <a:spcBef>
                <a:spcPct val="0"/>
              </a:spcBef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716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lnSpc>
                <a:spcPct val="100000"/>
              </a:lnSpc>
              <a:spcBef>
                <a:spcPct val="0"/>
              </a:spcBef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716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lnSpc>
                <a:spcPct val="100000"/>
              </a:lnSpc>
              <a:spcBef>
                <a:spcPct val="0"/>
              </a:spcBef>
              <a:defRPr sz="1400">
                <a:latin typeface="+mn-lt"/>
              </a:defRPr>
            </a:lvl1pPr>
          </a:lstStyle>
          <a:p>
            <a:fld id="{736D1CE7-5FCE-49C7-BD29-55708E64C823}" type="slidenum">
              <a:rPr lang="ru-RU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</p:sldLayoutIdLst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7168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2" grpId="0"/>
      <p:bldP spid="71683" grpId="0" build="p">
        <p:tmplLst>
          <p:tmpl lvl="1">
            <p:tnLst>
              <p:par>
                <p:cTn presetID="53" presetClass="entr" presetSubtype="16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6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168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168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168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6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168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168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168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6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168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168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168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6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168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168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168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6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168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168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168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88067" name="Freeform 3"/>
            <p:cNvSpPr/>
            <p:nvPr/>
          </p:nvSpPr>
          <p:spPr bwMode="ltGray">
            <a:xfrm>
              <a:off x="-5" y="3262"/>
              <a:ext cx="472" cy="802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189" y="26"/>
                </a:cxn>
                <a:cxn ang="0">
                  <a:pos x="309" y="66"/>
                </a:cxn>
                <a:cxn ang="0">
                  <a:pos x="357" y="98"/>
                </a:cxn>
                <a:cxn ang="0">
                  <a:pos x="413" y="162"/>
                </a:cxn>
                <a:cxn ang="0">
                  <a:pos x="437" y="250"/>
                </a:cxn>
                <a:cxn ang="0">
                  <a:pos x="397" y="530"/>
                </a:cxn>
                <a:cxn ang="0">
                  <a:pos x="341" y="634"/>
                </a:cxn>
                <a:cxn ang="0">
                  <a:pos x="173" y="714"/>
                </a:cxn>
                <a:cxn ang="0">
                  <a:pos x="77" y="730"/>
                </a:cxn>
                <a:cxn ang="0">
                  <a:pos x="69" y="802"/>
                </a:cxn>
                <a:cxn ang="0">
                  <a:pos x="7" y="788"/>
                </a:cxn>
                <a:cxn ang="0">
                  <a:pos x="5" y="751"/>
                </a:cxn>
                <a:cxn ang="0">
                  <a:pos x="37" y="722"/>
                </a:cxn>
                <a:cxn ang="0">
                  <a:pos x="5" y="670"/>
                </a:cxn>
                <a:cxn ang="0">
                  <a:pos x="5" y="32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000"/>
              </a:schemeClr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endParaRPr lang="ru-RU"/>
            </a:p>
          </p:txBody>
        </p:sp>
        <p:grpSp>
          <p:nvGrpSpPr>
            <p:cNvPr id="3" name="Group 4"/>
            <p:cNvGrpSpPr/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88069" name="Freeform 5"/>
              <p:cNvSpPr/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70" name="Freeform 6"/>
              <p:cNvSpPr/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71" name="Freeform 7"/>
              <p:cNvSpPr/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88072" name="Freeform 8"/>
            <p:cNvSpPr/>
            <p:nvPr/>
          </p:nvSpPr>
          <p:spPr bwMode="ltGray">
            <a:xfrm>
              <a:off x="90" y="1736"/>
              <a:ext cx="710" cy="768"/>
            </a:xfrm>
            <a:custGeom>
              <a:avLst/>
              <a:gdLst/>
              <a:ahLst/>
              <a:cxnLst>
                <a:cxn ang="0">
                  <a:pos x="14" y="416"/>
                </a:cxn>
                <a:cxn ang="0">
                  <a:pos x="14" y="272"/>
                </a:cxn>
                <a:cxn ang="0">
                  <a:pos x="102" y="144"/>
                </a:cxn>
                <a:cxn ang="0">
                  <a:pos x="150" y="96"/>
                </a:cxn>
                <a:cxn ang="0">
                  <a:pos x="198" y="64"/>
                </a:cxn>
                <a:cxn ang="0">
                  <a:pos x="350" y="0"/>
                </a:cxn>
                <a:cxn ang="0">
                  <a:pos x="534" y="8"/>
                </a:cxn>
                <a:cxn ang="0">
                  <a:pos x="662" y="96"/>
                </a:cxn>
                <a:cxn ang="0">
                  <a:pos x="710" y="200"/>
                </a:cxn>
                <a:cxn ang="0">
                  <a:pos x="702" y="400"/>
                </a:cxn>
                <a:cxn ang="0">
                  <a:pos x="678" y="448"/>
                </a:cxn>
                <a:cxn ang="0">
                  <a:pos x="550" y="632"/>
                </a:cxn>
                <a:cxn ang="0">
                  <a:pos x="518" y="656"/>
                </a:cxn>
                <a:cxn ang="0">
                  <a:pos x="470" y="664"/>
                </a:cxn>
                <a:cxn ang="0">
                  <a:pos x="518" y="680"/>
                </a:cxn>
                <a:cxn ang="0">
                  <a:pos x="566" y="696"/>
                </a:cxn>
                <a:cxn ang="0">
                  <a:pos x="574" y="720"/>
                </a:cxn>
                <a:cxn ang="0">
                  <a:pos x="526" y="736"/>
                </a:cxn>
                <a:cxn ang="0">
                  <a:pos x="502" y="752"/>
                </a:cxn>
                <a:cxn ang="0">
                  <a:pos x="454" y="768"/>
                </a:cxn>
                <a:cxn ang="0">
                  <a:pos x="438" y="712"/>
                </a:cxn>
                <a:cxn ang="0">
                  <a:pos x="246" y="688"/>
                </a:cxn>
                <a:cxn ang="0">
                  <a:pos x="134" y="648"/>
                </a:cxn>
                <a:cxn ang="0">
                  <a:pos x="110" y="624"/>
                </a:cxn>
                <a:cxn ang="0">
                  <a:pos x="78" y="576"/>
                </a:cxn>
                <a:cxn ang="0">
                  <a:pos x="54" y="464"/>
                </a:cxn>
                <a:cxn ang="0">
                  <a:pos x="30" y="408"/>
                </a:cxn>
                <a:cxn ang="0">
                  <a:pos x="22" y="384"/>
                </a:cxn>
                <a:cxn ang="0">
                  <a:pos x="14" y="416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endParaRPr lang="ru-RU"/>
            </a:p>
          </p:txBody>
        </p:sp>
        <p:grpSp>
          <p:nvGrpSpPr>
            <p:cNvPr id="4" name="Group 9"/>
            <p:cNvGrpSpPr/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88074" name="Freeform 10"/>
              <p:cNvSpPr/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/>
                <a:ahLst/>
                <a:cxnLst>
                  <a:cxn ang="0">
                    <a:pos x="46" y="210"/>
                  </a:cxn>
                  <a:cxn ang="0">
                    <a:pos x="37" y="198"/>
                  </a:cxn>
                  <a:cxn ang="0">
                    <a:pos x="26" y="181"/>
                  </a:cxn>
                  <a:cxn ang="0">
                    <a:pos x="15" y="159"/>
                  </a:cxn>
                  <a:cxn ang="0">
                    <a:pos x="5" y="135"/>
                  </a:cxn>
                  <a:cxn ang="0">
                    <a:pos x="0" y="109"/>
                  </a:cxn>
                  <a:cxn ang="0">
                    <a:pos x="1" y="82"/>
                  </a:cxn>
                  <a:cxn ang="0">
                    <a:pos x="9" y="57"/>
                  </a:cxn>
                  <a:cxn ang="0">
                    <a:pos x="27" y="35"/>
                  </a:cxn>
                  <a:cxn ang="0">
                    <a:pos x="45" y="22"/>
                  </a:cxn>
                  <a:cxn ang="0">
                    <a:pos x="60" y="12"/>
                  </a:cxn>
                  <a:cxn ang="0">
                    <a:pos x="72" y="7"/>
                  </a:cxn>
                  <a:cxn ang="0">
                    <a:pos x="81" y="5"/>
                  </a:cxn>
                  <a:cxn ang="0">
                    <a:pos x="88" y="5"/>
                  </a:cxn>
                  <a:cxn ang="0">
                    <a:pos x="104" y="0"/>
                  </a:cxn>
                  <a:cxn ang="0">
                    <a:pos x="148" y="8"/>
                  </a:cxn>
                  <a:cxn ang="0">
                    <a:pos x="160" y="12"/>
                  </a:cxn>
                  <a:cxn ang="0">
                    <a:pos x="172" y="15"/>
                  </a:cxn>
                  <a:cxn ang="0">
                    <a:pos x="182" y="19"/>
                  </a:cxn>
                  <a:cxn ang="0">
                    <a:pos x="190" y="23"/>
                  </a:cxn>
                  <a:cxn ang="0">
                    <a:pos x="198" y="27"/>
                  </a:cxn>
                  <a:cxn ang="0">
                    <a:pos x="205" y="32"/>
                  </a:cxn>
                  <a:cxn ang="0">
                    <a:pos x="211" y="38"/>
                  </a:cxn>
                  <a:cxn ang="0">
                    <a:pos x="217" y="45"/>
                  </a:cxn>
                  <a:cxn ang="0">
                    <a:pos x="205" y="40"/>
                  </a:cxn>
                  <a:cxn ang="0">
                    <a:pos x="194" y="36"/>
                  </a:cxn>
                  <a:cxn ang="0">
                    <a:pos x="183" y="33"/>
                  </a:cxn>
                  <a:cxn ang="0">
                    <a:pos x="172" y="30"/>
                  </a:cxn>
                  <a:cxn ang="0">
                    <a:pos x="163" y="27"/>
                  </a:cxn>
                  <a:cxn ang="0">
                    <a:pos x="153" y="26"/>
                  </a:cxn>
                  <a:cxn ang="0">
                    <a:pos x="143" y="24"/>
                  </a:cxn>
                  <a:cxn ang="0">
                    <a:pos x="134" y="24"/>
                  </a:cxn>
                  <a:cxn ang="0">
                    <a:pos x="125" y="24"/>
                  </a:cxn>
                  <a:cxn ang="0">
                    <a:pos x="116" y="25"/>
                  </a:cxn>
                  <a:cxn ang="0">
                    <a:pos x="107" y="27"/>
                  </a:cxn>
                  <a:cxn ang="0">
                    <a:pos x="99" y="29"/>
                  </a:cxn>
                  <a:cxn ang="0">
                    <a:pos x="91" y="33"/>
                  </a:cxn>
                  <a:cxn ang="0">
                    <a:pos x="82" y="36"/>
                  </a:cxn>
                  <a:cxn ang="0">
                    <a:pos x="74" y="41"/>
                  </a:cxn>
                  <a:cxn ang="0">
                    <a:pos x="66" y="46"/>
                  </a:cxn>
                  <a:cxn ang="0">
                    <a:pos x="52" y="61"/>
                  </a:cxn>
                  <a:cxn ang="0">
                    <a:pos x="42" y="80"/>
                  </a:cxn>
                  <a:cxn ang="0">
                    <a:pos x="37" y="103"/>
                  </a:cxn>
                  <a:cxn ang="0">
                    <a:pos x="35" y="126"/>
                  </a:cxn>
                  <a:cxn ang="0">
                    <a:pos x="35" y="151"/>
                  </a:cxn>
                  <a:cxn ang="0">
                    <a:pos x="38" y="174"/>
                  </a:cxn>
                  <a:cxn ang="0">
                    <a:pos x="41" y="194"/>
                  </a:cxn>
                  <a:cxn ang="0">
                    <a:pos x="46" y="210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75" name="Freeform 11"/>
              <p:cNvSpPr/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112" y="2"/>
                  </a:cxn>
                  <a:cxn ang="0">
                    <a:pos x="118" y="8"/>
                  </a:cxn>
                  <a:cxn ang="0">
                    <a:pos x="127" y="18"/>
                  </a:cxn>
                  <a:cxn ang="0">
                    <a:pos x="137" y="33"/>
                  </a:cxn>
                  <a:cxn ang="0">
                    <a:pos x="145" y="52"/>
                  </a:cxn>
                  <a:cxn ang="0">
                    <a:pos x="150" y="76"/>
                  </a:cxn>
                  <a:cxn ang="0">
                    <a:pos x="150" y="105"/>
                  </a:cxn>
                  <a:cxn ang="0">
                    <a:pos x="144" y="139"/>
                  </a:cxn>
                  <a:cxn ang="0">
                    <a:pos x="140" y="149"/>
                  </a:cxn>
                  <a:cxn ang="0">
                    <a:pos x="136" y="157"/>
                  </a:cxn>
                  <a:cxn ang="0">
                    <a:pos x="131" y="165"/>
                  </a:cxn>
                  <a:cxn ang="0">
                    <a:pos x="125" y="173"/>
                  </a:cxn>
                  <a:cxn ang="0">
                    <a:pos x="117" y="180"/>
                  </a:cxn>
                  <a:cxn ang="0">
                    <a:pos x="110" y="185"/>
                  </a:cxn>
                  <a:cxn ang="0">
                    <a:pos x="102" y="191"/>
                  </a:cxn>
                  <a:cxn ang="0">
                    <a:pos x="92" y="195"/>
                  </a:cxn>
                  <a:cxn ang="0">
                    <a:pos x="82" y="197"/>
                  </a:cxn>
                  <a:cxn ang="0">
                    <a:pos x="72" y="200"/>
                  </a:cxn>
                  <a:cxn ang="0">
                    <a:pos x="61" y="201"/>
                  </a:cxn>
                  <a:cxn ang="0">
                    <a:pos x="49" y="201"/>
                  </a:cxn>
                  <a:cxn ang="0">
                    <a:pos x="37" y="200"/>
                  </a:cxn>
                  <a:cxn ang="0">
                    <a:pos x="25" y="197"/>
                  </a:cxn>
                  <a:cxn ang="0">
                    <a:pos x="12" y="193"/>
                  </a:cxn>
                  <a:cxn ang="0">
                    <a:pos x="0" y="188"/>
                  </a:cxn>
                  <a:cxn ang="0">
                    <a:pos x="11" y="195"/>
                  </a:cxn>
                  <a:cxn ang="0">
                    <a:pos x="22" y="200"/>
                  </a:cxn>
                  <a:cxn ang="0">
                    <a:pos x="33" y="205"/>
                  </a:cxn>
                  <a:cxn ang="0">
                    <a:pos x="43" y="208"/>
                  </a:cxn>
                  <a:cxn ang="0">
                    <a:pos x="53" y="211"/>
                  </a:cxn>
                  <a:cxn ang="0">
                    <a:pos x="63" y="212"/>
                  </a:cxn>
                  <a:cxn ang="0">
                    <a:pos x="73" y="213"/>
                  </a:cxn>
                  <a:cxn ang="0">
                    <a:pos x="83" y="213"/>
                  </a:cxn>
                  <a:cxn ang="0">
                    <a:pos x="91" y="212"/>
                  </a:cxn>
                  <a:cxn ang="0">
                    <a:pos x="100" y="210"/>
                  </a:cxn>
                  <a:cxn ang="0">
                    <a:pos x="108" y="208"/>
                  </a:cxn>
                  <a:cxn ang="0">
                    <a:pos x="116" y="206"/>
                  </a:cxn>
                  <a:cxn ang="0">
                    <a:pos x="123" y="203"/>
                  </a:cxn>
                  <a:cxn ang="0">
                    <a:pos x="130" y="199"/>
                  </a:cxn>
                  <a:cxn ang="0">
                    <a:pos x="136" y="195"/>
                  </a:cxn>
                  <a:cxn ang="0">
                    <a:pos x="142" y="191"/>
                  </a:cxn>
                  <a:cxn ang="0">
                    <a:pos x="158" y="176"/>
                  </a:cxn>
                  <a:cxn ang="0">
                    <a:pos x="169" y="161"/>
                  </a:cxn>
                  <a:cxn ang="0">
                    <a:pos x="176" y="144"/>
                  </a:cxn>
                  <a:cxn ang="0">
                    <a:pos x="179" y="128"/>
                  </a:cxn>
                  <a:cxn ang="0">
                    <a:pos x="181" y="111"/>
                  </a:cxn>
                  <a:cxn ang="0">
                    <a:pos x="181" y="95"/>
                  </a:cxn>
                  <a:cxn ang="0">
                    <a:pos x="182" y="79"/>
                  </a:cxn>
                  <a:cxn ang="0">
                    <a:pos x="173" y="46"/>
                  </a:cxn>
                  <a:cxn ang="0">
                    <a:pos x="156" y="21"/>
                  </a:cxn>
                  <a:cxn ang="0">
                    <a:pos x="151" y="18"/>
                  </a:cxn>
                  <a:cxn ang="0">
                    <a:pos x="147" y="15"/>
                  </a:cxn>
                  <a:cxn ang="0">
                    <a:pos x="142" y="13"/>
                  </a:cxn>
                  <a:cxn ang="0">
                    <a:pos x="138" y="11"/>
                  </a:cxn>
                  <a:cxn ang="0">
                    <a:pos x="132" y="9"/>
                  </a:cxn>
                  <a:cxn ang="0">
                    <a:pos x="126" y="6"/>
                  </a:cxn>
                  <a:cxn ang="0">
                    <a:pos x="119" y="3"/>
                  </a:cxn>
                  <a:cxn ang="0">
                    <a:pos x="109" y="0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76" name="Freeform 12"/>
              <p:cNvSpPr/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105" y="9"/>
                  </a:cxn>
                  <a:cxn ang="0">
                    <a:pos x="115" y="27"/>
                  </a:cxn>
                  <a:cxn ang="0">
                    <a:pos x="123" y="50"/>
                  </a:cxn>
                  <a:cxn ang="0">
                    <a:pos x="128" y="78"/>
                  </a:cxn>
                  <a:cxn ang="0">
                    <a:pos x="127" y="111"/>
                  </a:cxn>
                  <a:cxn ang="0">
                    <a:pos x="116" y="145"/>
                  </a:cxn>
                  <a:cxn ang="0">
                    <a:pos x="94" y="181"/>
                  </a:cxn>
                  <a:cxn ang="0">
                    <a:pos x="60" y="217"/>
                  </a:cxn>
                  <a:cxn ang="0">
                    <a:pos x="49" y="213"/>
                  </a:cxn>
                  <a:cxn ang="0">
                    <a:pos x="38" y="210"/>
                  </a:cxn>
                  <a:cxn ang="0">
                    <a:pos x="26" y="205"/>
                  </a:cxn>
                  <a:cxn ang="0">
                    <a:pos x="16" y="201"/>
                  </a:cxn>
                  <a:cxn ang="0">
                    <a:pos x="8" y="196"/>
                  </a:cxn>
                  <a:cxn ang="0">
                    <a:pos x="2" y="190"/>
                  </a:cxn>
                  <a:cxn ang="0">
                    <a:pos x="0" y="183"/>
                  </a:cxn>
                  <a:cxn ang="0">
                    <a:pos x="1" y="178"/>
                  </a:cxn>
                  <a:cxn ang="0">
                    <a:pos x="13" y="171"/>
                  </a:cxn>
                  <a:cxn ang="0">
                    <a:pos x="29" y="161"/>
                  </a:cxn>
                  <a:cxn ang="0">
                    <a:pos x="46" y="150"/>
                  </a:cxn>
                  <a:cxn ang="0">
                    <a:pos x="63" y="134"/>
                  </a:cxn>
                  <a:cxn ang="0">
                    <a:pos x="79" y="112"/>
                  </a:cxn>
                  <a:cxn ang="0">
                    <a:pos x="91" y="83"/>
                  </a:cxn>
                  <a:cxn ang="0">
                    <a:pos x="97" y="46"/>
                  </a:cxn>
                  <a:cxn ang="0">
                    <a:pos x="94" y="0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77" name="Freeform 13"/>
              <p:cNvSpPr/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0" y="25"/>
                  </a:cxn>
                  <a:cxn ang="0">
                    <a:pos x="3" y="26"/>
                  </a:cxn>
                  <a:cxn ang="0">
                    <a:pos x="14" y="29"/>
                  </a:cxn>
                  <a:cxn ang="0">
                    <a:pos x="29" y="36"/>
                  </a:cxn>
                  <a:cxn ang="0">
                    <a:pos x="46" y="47"/>
                  </a:cxn>
                  <a:cxn ang="0">
                    <a:pos x="66" y="62"/>
                  </a:cxn>
                  <a:cxn ang="0">
                    <a:pos x="84" y="80"/>
                  </a:cxn>
                  <a:cxn ang="0">
                    <a:pos x="102" y="103"/>
                  </a:cxn>
                  <a:cxn ang="0">
                    <a:pos x="116" y="132"/>
                  </a:cxn>
                  <a:cxn ang="0">
                    <a:pos x="117" y="120"/>
                  </a:cxn>
                  <a:cxn ang="0">
                    <a:pos x="115" y="107"/>
                  </a:cxn>
                  <a:cxn ang="0">
                    <a:pos x="108" y="90"/>
                  </a:cxn>
                  <a:cxn ang="0">
                    <a:pos x="99" y="74"/>
                  </a:cxn>
                  <a:cxn ang="0">
                    <a:pos x="89" y="58"/>
                  </a:cxn>
                  <a:cxn ang="0">
                    <a:pos x="78" y="45"/>
                  </a:cxn>
                  <a:cxn ang="0">
                    <a:pos x="67" y="36"/>
                  </a:cxn>
                  <a:cxn ang="0">
                    <a:pos x="58" y="32"/>
                  </a:cxn>
                  <a:cxn ang="0">
                    <a:pos x="69" y="29"/>
                  </a:cxn>
                  <a:cxn ang="0">
                    <a:pos x="79" y="28"/>
                  </a:cxn>
                  <a:cxn ang="0">
                    <a:pos x="89" y="26"/>
                  </a:cxn>
                  <a:cxn ang="0">
                    <a:pos x="98" y="25"/>
                  </a:cxn>
                  <a:cxn ang="0">
                    <a:pos x="105" y="24"/>
                  </a:cxn>
                  <a:cxn ang="0">
                    <a:pos x="109" y="22"/>
                  </a:cxn>
                  <a:cxn ang="0">
                    <a:pos x="113" y="21"/>
                  </a:cxn>
                  <a:cxn ang="0">
                    <a:pos x="114" y="21"/>
                  </a:cxn>
                  <a:cxn ang="0">
                    <a:pos x="75" y="0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78" name="Freeform 14"/>
              <p:cNvSpPr/>
              <p:nvPr userDrawn="1"/>
            </p:nvSpPr>
            <p:spPr bwMode="ltGray">
              <a:xfrm rot="373331" flipH="1">
                <a:off x="289" y="3135"/>
                <a:ext cx="21" cy="55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23" y="0"/>
                  </a:cxn>
                  <a:cxn ang="0">
                    <a:pos x="16" y="4"/>
                  </a:cxn>
                  <a:cxn ang="0">
                    <a:pos x="9" y="9"/>
                  </a:cxn>
                  <a:cxn ang="0">
                    <a:pos x="4" y="19"/>
                  </a:cxn>
                  <a:cxn ang="0">
                    <a:pos x="1" y="30"/>
                  </a:cxn>
                  <a:cxn ang="0">
                    <a:pos x="0" y="44"/>
                  </a:cxn>
                  <a:cxn ang="0">
                    <a:pos x="3" y="60"/>
                  </a:cxn>
                  <a:cxn ang="0">
                    <a:pos x="11" y="77"/>
                  </a:cxn>
                  <a:cxn ang="0">
                    <a:pos x="15" y="53"/>
                  </a:cxn>
                  <a:cxn ang="0">
                    <a:pos x="19" y="37"/>
                  </a:cxn>
                  <a:cxn ang="0">
                    <a:pos x="23" y="22"/>
                  </a:cxn>
                  <a:cxn ang="0">
                    <a:pos x="29" y="0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5" name="Group 15"/>
              <p:cNvGrpSpPr/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88080" name="Freeform 16"/>
                <p:cNvSpPr/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/>
                  <a:ahLst/>
                  <a:cxnLst>
                    <a:cxn ang="0">
                      <a:pos x="12" y="44"/>
                    </a:cxn>
                    <a:cxn ang="0">
                      <a:pos x="6" y="72"/>
                    </a:cxn>
                    <a:cxn ang="0">
                      <a:pos x="3" y="99"/>
                    </a:cxn>
                    <a:cxn ang="0">
                      <a:pos x="0" y="125"/>
                    </a:cxn>
                    <a:cxn ang="0">
                      <a:pos x="0" y="151"/>
                    </a:cxn>
                    <a:cxn ang="0">
                      <a:pos x="3" y="180"/>
                    </a:cxn>
                    <a:cxn ang="0">
                      <a:pos x="7" y="211"/>
                    </a:cxn>
                    <a:cxn ang="0">
                      <a:pos x="16" y="247"/>
                    </a:cxn>
                    <a:cxn ang="0">
                      <a:pos x="29" y="287"/>
                    </a:cxn>
                    <a:cxn ang="0">
                      <a:pos x="43" y="325"/>
                    </a:cxn>
                    <a:cxn ang="0">
                      <a:pos x="61" y="364"/>
                    </a:cxn>
                    <a:cxn ang="0">
                      <a:pos x="83" y="406"/>
                    </a:cxn>
                    <a:cxn ang="0">
                      <a:pos x="106" y="446"/>
                    </a:cxn>
                    <a:cxn ang="0">
                      <a:pos x="132" y="483"/>
                    </a:cxn>
                    <a:cxn ang="0">
                      <a:pos x="157" y="516"/>
                    </a:cxn>
                    <a:cxn ang="0">
                      <a:pos x="182" y="544"/>
                    </a:cxn>
                    <a:cxn ang="0">
                      <a:pos x="207" y="564"/>
                    </a:cxn>
                    <a:cxn ang="0">
                      <a:pos x="160" y="501"/>
                    </a:cxn>
                    <a:cxn ang="0">
                      <a:pos x="127" y="448"/>
                    </a:cxn>
                    <a:cxn ang="0">
                      <a:pos x="103" y="405"/>
                    </a:cxn>
                    <a:cxn ang="0">
                      <a:pos x="87" y="368"/>
                    </a:cxn>
                    <a:cxn ang="0">
                      <a:pos x="75" y="337"/>
                    </a:cxn>
                    <a:cxn ang="0">
                      <a:pos x="68" y="309"/>
                    </a:cxn>
                    <a:cxn ang="0">
                      <a:pos x="63" y="285"/>
                    </a:cxn>
                    <a:cxn ang="0">
                      <a:pos x="56" y="261"/>
                    </a:cxn>
                    <a:cxn ang="0">
                      <a:pos x="44" y="205"/>
                    </a:cxn>
                    <a:cxn ang="0">
                      <a:pos x="41" y="140"/>
                    </a:cxn>
                    <a:cxn ang="0">
                      <a:pos x="43" y="68"/>
                    </a:cxn>
                    <a:cxn ang="0">
                      <a:pos x="50" y="0"/>
                    </a:cxn>
                    <a:cxn ang="0">
                      <a:pos x="12" y="44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8081" name="Freeform 17"/>
                <p:cNvSpPr/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14" y="55"/>
                    </a:cxn>
                    <a:cxn ang="0">
                      <a:pos x="22" y="101"/>
                    </a:cxn>
                    <a:cxn ang="0">
                      <a:pos x="24" y="159"/>
                    </a:cxn>
                    <a:cxn ang="0">
                      <a:pos x="19" y="232"/>
                    </a:cxn>
                    <a:cxn ang="0">
                      <a:pos x="45" y="217"/>
                    </a:cxn>
                    <a:cxn ang="0">
                      <a:pos x="47" y="178"/>
                    </a:cxn>
                    <a:cxn ang="0">
                      <a:pos x="47" y="140"/>
                    </a:cxn>
                    <a:cxn ang="0">
                      <a:pos x="45" y="103"/>
                    </a:cxn>
                    <a:cxn ang="0">
                      <a:pos x="41" y="71"/>
                    </a:cxn>
                    <a:cxn ang="0">
                      <a:pos x="36" y="52"/>
                    </a:cxn>
                    <a:cxn ang="0">
                      <a:pos x="29" y="34"/>
                    </a:cxn>
                    <a:cxn ang="0">
                      <a:pos x="22" y="17"/>
                    </a:cxn>
                    <a:cxn ang="0">
                      <a:pos x="13" y="0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8082" name="Freeform 18"/>
                <p:cNvSpPr/>
                <p:nvPr userDrawn="1"/>
              </p:nvSpPr>
              <p:spPr bwMode="ltGray">
                <a:xfrm rot="4200091">
                  <a:off x="199" y="1720"/>
                  <a:ext cx="60" cy="27"/>
                </a:xfrm>
                <a:custGeom>
                  <a:avLst/>
                  <a:gdLst/>
                  <a:ahLst/>
                  <a:cxnLst>
                    <a:cxn ang="0">
                      <a:pos x="87" y="22"/>
                    </a:cxn>
                    <a:cxn ang="0">
                      <a:pos x="77" y="17"/>
                    </a:cxn>
                    <a:cxn ang="0">
                      <a:pos x="68" y="12"/>
                    </a:cxn>
                    <a:cxn ang="0">
                      <a:pos x="58" y="7"/>
                    </a:cxn>
                    <a:cxn ang="0">
                      <a:pos x="47" y="5"/>
                    </a:cxn>
                    <a:cxn ang="0">
                      <a:pos x="37" y="3"/>
                    </a:cxn>
                    <a:cxn ang="0">
                      <a:pos x="26" y="2"/>
                    </a:cxn>
                    <a:cxn ang="0">
                      <a:pos x="13" y="0"/>
                    </a:cxn>
                    <a:cxn ang="0">
                      <a:pos x="0" y="2"/>
                    </a:cxn>
                    <a:cxn ang="0">
                      <a:pos x="6" y="6"/>
                    </a:cxn>
                    <a:cxn ang="0">
                      <a:pos x="14" y="10"/>
                    </a:cxn>
                    <a:cxn ang="0">
                      <a:pos x="22" y="14"/>
                    </a:cxn>
                    <a:cxn ang="0">
                      <a:pos x="33" y="18"/>
                    </a:cxn>
                    <a:cxn ang="0">
                      <a:pos x="42" y="22"/>
                    </a:cxn>
                    <a:cxn ang="0">
                      <a:pos x="52" y="27"/>
                    </a:cxn>
                    <a:cxn ang="0">
                      <a:pos x="64" y="33"/>
                    </a:cxn>
                    <a:cxn ang="0">
                      <a:pos x="74" y="40"/>
                    </a:cxn>
                    <a:cxn ang="0">
                      <a:pos x="87" y="22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  <p:grpSp>
          <p:nvGrpSpPr>
            <p:cNvPr id="6" name="Group 19"/>
            <p:cNvGrpSpPr/>
            <p:nvPr/>
          </p:nvGrpSpPr>
          <p:grpSpPr bwMode="auto">
            <a:xfrm rot="-15351438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88084" name="Freeform 20"/>
              <p:cNvSpPr/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85" name="Freeform 21"/>
              <p:cNvSpPr/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86" name="Freeform 22"/>
              <p:cNvSpPr/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7" name="Group 23"/>
            <p:cNvGrpSpPr/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88088" name="Freeform 24"/>
              <p:cNvSpPr/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89" name="Freeform 25"/>
              <p:cNvSpPr/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90" name="Freeform 26"/>
              <p:cNvSpPr/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8" name="Group 27"/>
            <p:cNvGrpSpPr/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88092" name="Freeform 28"/>
              <p:cNvSpPr/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93" name="Freeform 29"/>
              <p:cNvSpPr/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94" name="Freeform 30"/>
              <p:cNvSpPr/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88095" name="Freeform 31"/>
            <p:cNvSpPr/>
            <p:nvPr/>
          </p:nvSpPr>
          <p:spPr bwMode="ltGray">
            <a:xfrm>
              <a:off x="87" y="94"/>
              <a:ext cx="699" cy="756"/>
            </a:xfrm>
            <a:custGeom>
              <a:avLst/>
              <a:gdLst/>
              <a:ahLst/>
              <a:cxnLst>
                <a:cxn ang="0">
                  <a:pos x="1" y="392"/>
                </a:cxn>
                <a:cxn ang="0">
                  <a:pos x="3" y="252"/>
                </a:cxn>
                <a:cxn ang="0">
                  <a:pos x="21" y="210"/>
                </a:cxn>
                <a:cxn ang="0">
                  <a:pos x="29" y="182"/>
                </a:cxn>
                <a:cxn ang="0">
                  <a:pos x="39" y="154"/>
                </a:cxn>
                <a:cxn ang="0">
                  <a:pos x="51" y="138"/>
                </a:cxn>
                <a:cxn ang="0">
                  <a:pos x="111" y="74"/>
                </a:cxn>
                <a:cxn ang="0">
                  <a:pos x="169" y="30"/>
                </a:cxn>
                <a:cxn ang="0">
                  <a:pos x="225" y="10"/>
                </a:cxn>
                <a:cxn ang="0">
                  <a:pos x="249" y="4"/>
                </a:cxn>
                <a:cxn ang="0">
                  <a:pos x="265" y="0"/>
                </a:cxn>
                <a:cxn ang="0">
                  <a:pos x="357" y="2"/>
                </a:cxn>
                <a:cxn ang="0">
                  <a:pos x="385" y="6"/>
                </a:cxn>
                <a:cxn ang="0">
                  <a:pos x="489" y="40"/>
                </a:cxn>
                <a:cxn ang="0">
                  <a:pos x="619" y="128"/>
                </a:cxn>
                <a:cxn ang="0">
                  <a:pos x="653" y="178"/>
                </a:cxn>
                <a:cxn ang="0">
                  <a:pos x="693" y="322"/>
                </a:cxn>
                <a:cxn ang="0">
                  <a:pos x="687" y="434"/>
                </a:cxn>
                <a:cxn ang="0">
                  <a:pos x="665" y="538"/>
                </a:cxn>
                <a:cxn ang="0">
                  <a:pos x="639" y="564"/>
                </a:cxn>
                <a:cxn ang="0">
                  <a:pos x="631" y="580"/>
                </a:cxn>
                <a:cxn ang="0">
                  <a:pos x="607" y="588"/>
                </a:cxn>
                <a:cxn ang="0">
                  <a:pos x="473" y="664"/>
                </a:cxn>
                <a:cxn ang="0">
                  <a:pos x="449" y="678"/>
                </a:cxn>
                <a:cxn ang="0">
                  <a:pos x="405" y="684"/>
                </a:cxn>
                <a:cxn ang="0">
                  <a:pos x="375" y="690"/>
                </a:cxn>
                <a:cxn ang="0">
                  <a:pos x="267" y="684"/>
                </a:cxn>
                <a:cxn ang="0">
                  <a:pos x="259" y="722"/>
                </a:cxn>
                <a:cxn ang="0">
                  <a:pos x="241" y="756"/>
                </a:cxn>
                <a:cxn ang="0">
                  <a:pos x="185" y="728"/>
                </a:cxn>
                <a:cxn ang="0">
                  <a:pos x="163" y="720"/>
                </a:cxn>
                <a:cxn ang="0">
                  <a:pos x="151" y="716"/>
                </a:cxn>
                <a:cxn ang="0">
                  <a:pos x="195" y="674"/>
                </a:cxn>
                <a:cxn ang="0">
                  <a:pos x="211" y="644"/>
                </a:cxn>
                <a:cxn ang="0">
                  <a:pos x="209" y="626"/>
                </a:cxn>
                <a:cxn ang="0">
                  <a:pos x="195" y="620"/>
                </a:cxn>
                <a:cxn ang="0">
                  <a:pos x="165" y="596"/>
                </a:cxn>
                <a:cxn ang="0">
                  <a:pos x="99" y="534"/>
                </a:cxn>
                <a:cxn ang="0">
                  <a:pos x="61" y="506"/>
                </a:cxn>
                <a:cxn ang="0">
                  <a:pos x="23" y="470"/>
                </a:cxn>
                <a:cxn ang="0">
                  <a:pos x="7" y="434"/>
                </a:cxn>
                <a:cxn ang="0">
                  <a:pos x="5" y="396"/>
                </a:cxn>
                <a:cxn ang="0">
                  <a:pos x="1" y="392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000"/>
              </a:schemeClr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88096" name="Freeform 32"/>
            <p:cNvSpPr/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097" name="Freeform 33"/>
            <p:cNvSpPr/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098" name="Freeform 34"/>
            <p:cNvSpPr/>
            <p:nvPr/>
          </p:nvSpPr>
          <p:spPr bwMode="ltGray">
            <a:xfrm>
              <a:off x="11" y="4110"/>
              <a:ext cx="118" cy="20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8"/>
                </a:cxn>
                <a:cxn ang="0">
                  <a:pos x="15" y="19"/>
                </a:cxn>
                <a:cxn ang="0">
                  <a:pos x="26" y="33"/>
                </a:cxn>
                <a:cxn ang="0">
                  <a:pos x="38" y="51"/>
                </a:cxn>
                <a:cxn ang="0">
                  <a:pos x="54" y="72"/>
                </a:cxn>
                <a:cxn ang="0">
                  <a:pos x="67" y="94"/>
                </a:cxn>
                <a:cxn ang="0">
                  <a:pos x="79" y="119"/>
                </a:cxn>
                <a:cxn ang="0">
                  <a:pos x="87" y="146"/>
                </a:cxn>
                <a:cxn ang="0">
                  <a:pos x="94" y="175"/>
                </a:cxn>
                <a:cxn ang="0">
                  <a:pos x="91" y="209"/>
                </a:cxn>
                <a:cxn ang="0">
                  <a:pos x="118" y="209"/>
                </a:cxn>
                <a:cxn ang="0">
                  <a:pos x="117" y="177"/>
                </a:cxn>
                <a:cxn ang="0">
                  <a:pos x="104" y="119"/>
                </a:cxn>
                <a:cxn ang="0">
                  <a:pos x="82" y="69"/>
                </a:cxn>
                <a:cxn ang="0">
                  <a:pos x="47" y="27"/>
                </a:cxn>
                <a:cxn ang="0">
                  <a:pos x="0" y="0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099" name="Freeform 35"/>
            <p:cNvSpPr/>
            <p:nvPr/>
          </p:nvSpPr>
          <p:spPr bwMode="ltGray">
            <a:xfrm>
              <a:off x="0" y="3968"/>
              <a:ext cx="130" cy="128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0" y="128"/>
                </a:cxn>
                <a:cxn ang="0">
                  <a:pos x="125" y="126"/>
                </a:cxn>
                <a:cxn ang="0">
                  <a:pos x="111" y="121"/>
                </a:cxn>
                <a:cxn ang="0">
                  <a:pos x="92" y="111"/>
                </a:cxn>
                <a:cxn ang="0">
                  <a:pos x="68" y="103"/>
                </a:cxn>
                <a:cxn ang="0">
                  <a:pos x="41" y="94"/>
                </a:cxn>
                <a:cxn ang="0">
                  <a:pos x="19" y="90"/>
                </a:cxn>
                <a:cxn ang="0">
                  <a:pos x="0" y="93"/>
                </a:cxn>
                <a:cxn ang="0">
                  <a:pos x="0" y="72"/>
                </a:cxn>
                <a:cxn ang="0">
                  <a:pos x="12" y="70"/>
                </a:cxn>
                <a:cxn ang="0">
                  <a:pos x="24" y="66"/>
                </a:cxn>
                <a:cxn ang="0">
                  <a:pos x="38" y="66"/>
                </a:cxn>
                <a:cxn ang="0">
                  <a:pos x="51" y="67"/>
                </a:cxn>
                <a:cxn ang="0">
                  <a:pos x="65" y="70"/>
                </a:cxn>
                <a:cxn ang="0">
                  <a:pos x="78" y="78"/>
                </a:cxn>
                <a:cxn ang="0">
                  <a:pos x="81" y="74"/>
                </a:cxn>
                <a:cxn ang="0">
                  <a:pos x="81" y="58"/>
                </a:cxn>
                <a:cxn ang="0">
                  <a:pos x="82" y="37"/>
                </a:cxn>
                <a:cxn ang="0">
                  <a:pos x="82" y="29"/>
                </a:cxn>
                <a:cxn ang="0">
                  <a:pos x="80" y="29"/>
                </a:cxn>
                <a:cxn ang="0">
                  <a:pos x="77" y="27"/>
                </a:cxn>
                <a:cxn ang="0">
                  <a:pos x="76" y="22"/>
                </a:cxn>
                <a:cxn ang="0">
                  <a:pos x="75" y="19"/>
                </a:cxn>
                <a:cxn ang="0">
                  <a:pos x="76" y="15"/>
                </a:cxn>
                <a:cxn ang="0">
                  <a:pos x="79" y="10"/>
                </a:cxn>
                <a:cxn ang="0">
                  <a:pos x="89" y="6"/>
                </a:cxn>
                <a:cxn ang="0">
                  <a:pos x="103" y="0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100" name="Freeform 36"/>
            <p:cNvSpPr/>
            <p:nvPr/>
          </p:nvSpPr>
          <p:spPr bwMode="ltGray">
            <a:xfrm>
              <a:off x="0" y="3949"/>
              <a:ext cx="47" cy="86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5" y="37"/>
                </a:cxn>
                <a:cxn ang="0">
                  <a:pos x="0" y="59"/>
                </a:cxn>
                <a:cxn ang="0">
                  <a:pos x="0" y="86"/>
                </a:cxn>
                <a:cxn ang="0">
                  <a:pos x="8" y="82"/>
                </a:cxn>
                <a:cxn ang="0">
                  <a:pos x="20" y="73"/>
                </a:cxn>
                <a:cxn ang="0">
                  <a:pos x="33" y="63"/>
                </a:cxn>
                <a:cxn ang="0">
                  <a:pos x="42" y="51"/>
                </a:cxn>
                <a:cxn ang="0">
                  <a:pos x="47" y="36"/>
                </a:cxn>
                <a:cxn ang="0">
                  <a:pos x="46" y="19"/>
                </a:cxn>
                <a:cxn ang="0">
                  <a:pos x="37" y="0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101" name="Freeform 37"/>
            <p:cNvSpPr/>
            <p:nvPr/>
          </p:nvSpPr>
          <p:spPr bwMode="ltGray">
            <a:xfrm>
              <a:off x="0" y="3239"/>
              <a:ext cx="497" cy="740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41" y="4"/>
                </a:cxn>
                <a:cxn ang="0">
                  <a:pos x="101" y="0"/>
                </a:cxn>
                <a:cxn ang="0">
                  <a:pos x="170" y="4"/>
                </a:cxn>
                <a:cxn ang="0">
                  <a:pos x="248" y="21"/>
                </a:cxn>
                <a:cxn ang="0">
                  <a:pos x="323" y="50"/>
                </a:cxn>
                <a:cxn ang="0">
                  <a:pos x="382" y="90"/>
                </a:cxn>
                <a:cxn ang="0">
                  <a:pos x="428" y="141"/>
                </a:cxn>
                <a:cxn ang="0">
                  <a:pos x="463" y="199"/>
                </a:cxn>
                <a:cxn ang="0">
                  <a:pos x="485" y="262"/>
                </a:cxn>
                <a:cxn ang="0">
                  <a:pos x="496" y="327"/>
                </a:cxn>
                <a:cxn ang="0">
                  <a:pos x="497" y="396"/>
                </a:cxn>
                <a:cxn ang="0">
                  <a:pos x="487" y="462"/>
                </a:cxn>
                <a:cxn ang="0">
                  <a:pos x="470" y="527"/>
                </a:cxn>
                <a:cxn ang="0">
                  <a:pos x="443" y="586"/>
                </a:cxn>
                <a:cxn ang="0">
                  <a:pos x="406" y="639"/>
                </a:cxn>
                <a:cxn ang="0">
                  <a:pos x="364" y="683"/>
                </a:cxn>
                <a:cxn ang="0">
                  <a:pos x="315" y="715"/>
                </a:cxn>
                <a:cxn ang="0">
                  <a:pos x="259" y="736"/>
                </a:cxn>
                <a:cxn ang="0">
                  <a:pos x="198" y="740"/>
                </a:cxn>
                <a:cxn ang="0">
                  <a:pos x="131" y="727"/>
                </a:cxn>
                <a:cxn ang="0">
                  <a:pos x="167" y="728"/>
                </a:cxn>
                <a:cxn ang="0">
                  <a:pos x="204" y="718"/>
                </a:cxn>
                <a:cxn ang="0">
                  <a:pos x="238" y="700"/>
                </a:cxn>
                <a:cxn ang="0">
                  <a:pos x="272" y="670"/>
                </a:cxn>
                <a:cxn ang="0">
                  <a:pos x="304" y="635"/>
                </a:cxn>
                <a:cxn ang="0">
                  <a:pos x="333" y="594"/>
                </a:cxn>
                <a:cxn ang="0">
                  <a:pos x="358" y="549"/>
                </a:cxn>
                <a:cxn ang="0">
                  <a:pos x="381" y="500"/>
                </a:cxn>
                <a:cxn ang="0">
                  <a:pos x="396" y="449"/>
                </a:cxn>
                <a:cxn ang="0">
                  <a:pos x="408" y="397"/>
                </a:cxn>
                <a:cxn ang="0">
                  <a:pos x="414" y="346"/>
                </a:cxn>
                <a:cxn ang="0">
                  <a:pos x="412" y="296"/>
                </a:cxn>
                <a:cxn ang="0">
                  <a:pos x="402" y="251"/>
                </a:cxn>
                <a:cxn ang="0">
                  <a:pos x="384" y="208"/>
                </a:cxn>
                <a:cxn ang="0">
                  <a:pos x="357" y="172"/>
                </a:cxn>
                <a:cxn ang="0">
                  <a:pos x="320" y="142"/>
                </a:cxn>
                <a:cxn ang="0">
                  <a:pos x="260" y="107"/>
                </a:cxn>
                <a:cxn ang="0">
                  <a:pos x="203" y="82"/>
                </a:cxn>
                <a:cxn ang="0">
                  <a:pos x="154" y="65"/>
                </a:cxn>
                <a:cxn ang="0">
                  <a:pos x="108" y="56"/>
                </a:cxn>
                <a:cxn ang="0">
                  <a:pos x="68" y="55"/>
                </a:cxn>
                <a:cxn ang="0">
                  <a:pos x="32" y="61"/>
                </a:cxn>
                <a:cxn ang="0">
                  <a:pos x="0" y="70"/>
                </a:cxn>
                <a:cxn ang="0">
                  <a:pos x="0" y="13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102" name="Freeform 38"/>
            <p:cNvSpPr/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103" name="Freeform 39"/>
            <p:cNvSpPr/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104" name="Freeform 40"/>
            <p:cNvSpPr/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105" name="Freeform 41"/>
            <p:cNvSpPr/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106" name="Freeform 42"/>
            <p:cNvSpPr/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107" name="Freeform 43"/>
            <p:cNvSpPr/>
            <p:nvPr/>
          </p:nvSpPr>
          <p:spPr bwMode="ltGray">
            <a:xfrm>
              <a:off x="0" y="886"/>
              <a:ext cx="360" cy="650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69" y="9"/>
                </a:cxn>
                <a:cxn ang="0">
                  <a:pos x="277" y="22"/>
                </a:cxn>
                <a:cxn ang="0">
                  <a:pos x="286" y="39"/>
                </a:cxn>
                <a:cxn ang="0">
                  <a:pos x="297" y="58"/>
                </a:cxn>
                <a:cxn ang="0">
                  <a:pos x="309" y="83"/>
                </a:cxn>
                <a:cxn ang="0">
                  <a:pos x="319" y="108"/>
                </a:cxn>
                <a:cxn ang="0">
                  <a:pos x="329" y="136"/>
                </a:cxn>
                <a:cxn ang="0">
                  <a:pos x="333" y="163"/>
                </a:cxn>
                <a:cxn ang="0">
                  <a:pos x="336" y="193"/>
                </a:cxn>
                <a:cxn ang="0">
                  <a:pos x="332" y="223"/>
                </a:cxn>
                <a:cxn ang="0">
                  <a:pos x="323" y="255"/>
                </a:cxn>
                <a:cxn ang="0">
                  <a:pos x="310" y="285"/>
                </a:cxn>
                <a:cxn ang="0">
                  <a:pos x="287" y="315"/>
                </a:cxn>
                <a:cxn ang="0">
                  <a:pos x="257" y="343"/>
                </a:cxn>
                <a:cxn ang="0">
                  <a:pos x="218" y="370"/>
                </a:cxn>
                <a:cxn ang="0">
                  <a:pos x="167" y="396"/>
                </a:cxn>
                <a:cxn ang="0">
                  <a:pos x="111" y="425"/>
                </a:cxn>
                <a:cxn ang="0">
                  <a:pos x="69" y="457"/>
                </a:cxn>
                <a:cxn ang="0">
                  <a:pos x="35" y="490"/>
                </a:cxn>
                <a:cxn ang="0">
                  <a:pos x="12" y="526"/>
                </a:cxn>
                <a:cxn ang="0">
                  <a:pos x="0" y="553"/>
                </a:cxn>
                <a:cxn ang="0">
                  <a:pos x="0" y="650"/>
                </a:cxn>
                <a:cxn ang="0">
                  <a:pos x="6" y="628"/>
                </a:cxn>
                <a:cxn ang="0">
                  <a:pos x="19" y="594"/>
                </a:cxn>
                <a:cxn ang="0">
                  <a:pos x="43" y="551"/>
                </a:cxn>
                <a:cxn ang="0">
                  <a:pos x="76" y="503"/>
                </a:cxn>
                <a:cxn ang="0">
                  <a:pos x="125" y="454"/>
                </a:cxn>
                <a:cxn ang="0">
                  <a:pos x="190" y="408"/>
                </a:cxn>
                <a:cxn ang="0">
                  <a:pos x="275" y="365"/>
                </a:cxn>
                <a:cxn ang="0">
                  <a:pos x="308" y="342"/>
                </a:cxn>
                <a:cxn ang="0">
                  <a:pos x="335" y="305"/>
                </a:cxn>
                <a:cxn ang="0">
                  <a:pos x="352" y="255"/>
                </a:cxn>
                <a:cxn ang="0">
                  <a:pos x="360" y="201"/>
                </a:cxn>
                <a:cxn ang="0">
                  <a:pos x="356" y="144"/>
                </a:cxn>
                <a:cxn ang="0">
                  <a:pos x="341" y="88"/>
                </a:cxn>
                <a:cxn ang="0">
                  <a:pos x="311" y="39"/>
                </a:cxn>
                <a:cxn ang="0">
                  <a:pos x="264" y="0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108" name="Freeform 44"/>
            <p:cNvSpPr/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/>
              <a:ahLst/>
              <a:cxnLst>
                <a:cxn ang="0">
                  <a:pos x="16" y="370"/>
                </a:cxn>
                <a:cxn ang="0">
                  <a:pos x="6" y="341"/>
                </a:cxn>
                <a:cxn ang="0">
                  <a:pos x="0" y="289"/>
                </a:cxn>
                <a:cxn ang="0">
                  <a:pos x="4" y="222"/>
                </a:cxn>
                <a:cxn ang="0">
                  <a:pos x="25" y="151"/>
                </a:cxn>
                <a:cxn ang="0">
                  <a:pos x="69" y="84"/>
                </a:cxn>
                <a:cxn ang="0">
                  <a:pos x="142" y="31"/>
                </a:cxn>
                <a:cxn ang="0">
                  <a:pos x="247" y="2"/>
                </a:cxn>
                <a:cxn ang="0">
                  <a:pos x="380" y="9"/>
                </a:cxn>
                <a:cxn ang="0">
                  <a:pos x="484" y="68"/>
                </a:cxn>
                <a:cxn ang="0">
                  <a:pos x="554" y="165"/>
                </a:cxn>
                <a:cxn ang="0">
                  <a:pos x="591" y="284"/>
                </a:cxn>
                <a:cxn ang="0">
                  <a:pos x="595" y="409"/>
                </a:cxn>
                <a:cxn ang="0">
                  <a:pos x="566" y="525"/>
                </a:cxn>
                <a:cxn ang="0">
                  <a:pos x="507" y="615"/>
                </a:cxn>
                <a:cxn ang="0">
                  <a:pos x="417" y="663"/>
                </a:cxn>
                <a:cxn ang="0">
                  <a:pos x="389" y="659"/>
                </a:cxn>
                <a:cxn ang="0">
                  <a:pos x="441" y="617"/>
                </a:cxn>
                <a:cxn ang="0">
                  <a:pos x="482" y="544"/>
                </a:cxn>
                <a:cxn ang="0">
                  <a:pos x="509" y="454"/>
                </a:cxn>
                <a:cxn ang="0">
                  <a:pos x="520" y="355"/>
                </a:cxn>
                <a:cxn ang="0">
                  <a:pos x="514" y="258"/>
                </a:cxn>
                <a:cxn ang="0">
                  <a:pos x="485" y="174"/>
                </a:cxn>
                <a:cxn ang="0">
                  <a:pos x="433" y="112"/>
                </a:cxn>
                <a:cxn ang="0">
                  <a:pos x="341" y="75"/>
                </a:cxn>
                <a:cxn ang="0">
                  <a:pos x="246" y="61"/>
                </a:cxn>
                <a:cxn ang="0">
                  <a:pos x="174" y="71"/>
                </a:cxn>
                <a:cxn ang="0">
                  <a:pos x="121" y="101"/>
                </a:cxn>
                <a:cxn ang="0">
                  <a:pos x="84" y="149"/>
                </a:cxn>
                <a:cxn ang="0">
                  <a:pos x="57" y="206"/>
                </a:cxn>
                <a:cxn ang="0">
                  <a:pos x="40" y="272"/>
                </a:cxn>
                <a:cxn ang="0">
                  <a:pos x="28" y="339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88109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b" anchorCtr="0" compatLnSpc="1"/>
          <a:lstStyle/>
          <a:p>
            <a:pPr lvl="0"/>
            <a:r>
              <a:rPr lang="ru-RU" smtClean="0"/>
              <a:t>Образец заголовка</a:t>
            </a:r>
            <a:endParaRPr lang="ru-RU" smtClean="0"/>
          </a:p>
        </p:txBody>
      </p:sp>
      <p:sp>
        <p:nvSpPr>
          <p:cNvPr id="88110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 smtClean="0"/>
          </a:p>
        </p:txBody>
      </p:sp>
      <p:sp>
        <p:nvSpPr>
          <p:cNvPr id="88111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l">
              <a:lnSpc>
                <a:spcPct val="100000"/>
              </a:lnSpc>
              <a:spcBef>
                <a:spcPct val="0"/>
              </a:spcBef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88112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lnSpc>
                <a:spcPct val="100000"/>
              </a:lnSpc>
              <a:spcBef>
                <a:spcPct val="0"/>
              </a:spcBef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88113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lnSpc>
                <a:spcPct val="100000"/>
              </a:lnSpc>
              <a:spcBef>
                <a:spcPct val="0"/>
              </a:spcBef>
              <a:defRPr sz="1400">
                <a:latin typeface="+mn-lt"/>
              </a:defRPr>
            </a:lvl1pPr>
          </a:lstStyle>
          <a:p>
            <a:fld id="{EE6B34BE-864F-4079-8621-39ECD211FDAC}" type="slidenum">
              <a:rPr lang="ru-RU"/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8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8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8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8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8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8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8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8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8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8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8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8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8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8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8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110" grpId="0" build="p">
        <p:tmplLst>
          <p:tmpl lvl="1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81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88110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881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881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81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88110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881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881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81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88110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881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881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81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88110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881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881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81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88110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881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881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Unicode MS" panose="020B0604020202020204" pitchFamily="34" charset="-128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Unicode MS" panose="020B0604020202020204" pitchFamily="34" charset="-128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Unicode MS" panose="020B0604020202020204" pitchFamily="34" charset="-128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Unicode MS" panose="020B0604020202020204" pitchFamily="34" charset="-128"/>
        </a:defRPr>
      </a:lvl5pPr>
      <a:lvl6pPr marL="457200"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Unicode MS" panose="020B0604020202020204" pitchFamily="34" charset="-128"/>
        </a:defRPr>
      </a:lvl6pPr>
      <a:lvl7pPr marL="914400"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Unicode MS" panose="020B0604020202020204" pitchFamily="34" charset="-128"/>
        </a:defRPr>
      </a:lvl7pPr>
      <a:lvl8pPr marL="1371600"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Unicode MS" panose="020B0604020202020204" pitchFamily="34" charset="-128"/>
        </a:defRPr>
      </a:lvl8pPr>
      <a:lvl9pPr marL="1828800"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Unicode MS" panose="020B0604020202020204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_8f124_27f4a07d_L.png"/>
          <p:cNvPicPr>
            <a:picLocks noGrp="1" noChangeAspect="1"/>
          </p:cNvPicPr>
          <p:nvPr>
            <p:ph idx="1"/>
          </p:nvPr>
        </p:nvPicPr>
        <p:blipFill>
          <a:blip r:embed="rId1" cstate="print"/>
          <a:stretch>
            <a:fillRect/>
          </a:stretch>
        </p:blipFill>
        <p:spPr>
          <a:xfrm>
            <a:off x="2143108" y="4714884"/>
            <a:ext cx="2312742" cy="1928826"/>
          </a:xfrm>
        </p:spPr>
      </p:pic>
      <p:pic>
        <p:nvPicPr>
          <p:cNvPr id="5" name="Рисунок 4" descr="4493a42cc12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5572132" y="4096430"/>
            <a:ext cx="1789917" cy="2761570"/>
          </a:xfrm>
          <a:prstGeom prst="rect">
            <a:avLst/>
          </a:prstGeom>
        </p:spPr>
      </p:pic>
      <p:sp>
        <p:nvSpPr>
          <p:cNvPr id="6" name="Стрелка вправо 5"/>
          <p:cNvSpPr/>
          <p:nvPr/>
        </p:nvSpPr>
        <p:spPr>
          <a:xfrm>
            <a:off x="4357686" y="5500702"/>
            <a:ext cx="1143008" cy="8572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документ 7"/>
          <p:cNvSpPr/>
          <p:nvPr/>
        </p:nvSpPr>
        <p:spPr>
          <a:xfrm>
            <a:off x="571472" y="1214422"/>
            <a:ext cx="7500990" cy="3429024"/>
          </a:xfrm>
          <a:prstGeom prst="flowChartDocument">
            <a:avLst/>
          </a:prstGeom>
          <a:ln w="57150">
            <a:solidFill>
              <a:srgbClr val="0070C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800" dirty="0" smtClean="0">
                <a:solidFill>
                  <a:srgbClr val="0070C0"/>
                </a:solidFill>
                <a:latin typeface="YACgEWNFnT4 0"/>
              </a:rPr>
              <a:t>Исследовательский проект</a:t>
            </a:r>
            <a:endParaRPr lang="ru-RU" sz="2800" dirty="0" smtClean="0">
              <a:solidFill>
                <a:srgbClr val="0070C0"/>
              </a:solidFill>
              <a:latin typeface="YACgEWNFnT4 0"/>
            </a:endParaRPr>
          </a:p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YACgEWNFnT4 0"/>
              </a:rPr>
              <a:t>ЗДОРОВЬЕ - ЗАЛОГ </a:t>
            </a:r>
            <a:r>
              <a:rPr lang="ru-RU" sz="2800" b="1" dirty="0" smtClean="0">
                <a:solidFill>
                  <a:srgbClr val="0070C0"/>
                </a:solidFill>
                <a:latin typeface="YACgEWNFnT4 0"/>
              </a:rPr>
              <a:t>УСПЕХА</a:t>
            </a:r>
            <a:endParaRPr lang="ru-RU" sz="2800" b="1" dirty="0" smtClean="0">
              <a:solidFill>
                <a:srgbClr val="0070C0"/>
              </a:solidFill>
              <a:latin typeface="YACgEWNFnT4 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Боровикова Екатерина</a:t>
            </a:r>
            <a:endParaRPr lang="ru-RU" sz="3600" b="1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 «А» класс</a:t>
            </a:r>
            <a:endParaRPr lang="ru-RU" sz="3600" b="1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i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Киселева С.Н.</a:t>
            </a:r>
            <a:endParaRPr lang="ru-RU" altLang="ru-RU" sz="3000" b="1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1214414" y="420144"/>
            <a:ext cx="6143668" cy="3225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bIns="0" anchor="ctr">
            <a:spAutoFit/>
          </a:bodyPr>
          <a:lstStyle/>
          <a:p>
            <a:pPr algn="ctr">
              <a:tabLst>
                <a:tab pos="3733800" algn="l"/>
              </a:tabLst>
            </a:pPr>
            <a:r>
              <a:rPr lang="ru-RU" b="1" dirty="0" smtClean="0">
                <a:solidFill>
                  <a:srgbClr val="000099"/>
                </a:solidFill>
              </a:rPr>
              <a:t>МАОУ Школа Интернат № 53. </a:t>
            </a:r>
            <a:endParaRPr lang="ru-RU" b="1" dirty="0" smtClean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928662" y="3071810"/>
            <a:ext cx="7358114" cy="1600200"/>
          </a:xfrm>
        </p:spPr>
        <p:txBody>
          <a:bodyPr/>
          <a:lstStyle/>
          <a:p>
            <a:pPr algn="l"/>
            <a:r>
              <a:rPr lang="ru-RU" sz="32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узнать, что нужно делать, </a:t>
            </a:r>
            <a:r>
              <a:rPr lang="ru-RU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чтобы </a:t>
            </a:r>
            <a:r>
              <a:rPr lang="ru-RU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быть здоровой.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выяснить, как можно укрепить свое здоровье;</a:t>
            </a:r>
            <a:br>
              <a:rPr lang="ru-RU" sz="3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3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доказать на своем примере, что те приемы о которых я узнала, помогают сберечь здоровье. </a:t>
            </a:r>
            <a:endParaRPr lang="ru-RU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Содержимое 3" descr="0_8f124_27f4a07d_L.png"/>
          <p:cNvPicPr>
            <a:picLocks noGrp="1" noChangeAspect="1"/>
          </p:cNvPicPr>
          <p:nvPr>
            <p:ph idx="4294967295"/>
          </p:nvPr>
        </p:nvPicPr>
        <p:blipFill>
          <a:blip r:embed="rId1" cstate="print"/>
          <a:stretch>
            <a:fillRect/>
          </a:stretch>
        </p:blipFill>
        <p:spPr>
          <a:xfrm>
            <a:off x="0" y="4714875"/>
            <a:ext cx="2312988" cy="1928813"/>
          </a:xfrm>
        </p:spPr>
      </p:pic>
      <p:pic>
        <p:nvPicPr>
          <p:cNvPr id="5" name="Рисунок 4" descr="4493a42cc12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5572132" y="4096430"/>
            <a:ext cx="1789917" cy="2761570"/>
          </a:xfrm>
          <a:prstGeom prst="rect">
            <a:avLst/>
          </a:prstGeom>
        </p:spPr>
      </p:pic>
      <p:sp>
        <p:nvSpPr>
          <p:cNvPr id="6" name="Стрелка вправо 5"/>
          <p:cNvSpPr/>
          <p:nvPr/>
        </p:nvSpPr>
        <p:spPr>
          <a:xfrm>
            <a:off x="4357686" y="5500702"/>
            <a:ext cx="1143008" cy="8572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7786742" cy="4243406"/>
          </a:xfrm>
        </p:spPr>
        <p:txBody>
          <a:bodyPr/>
          <a:lstStyle/>
          <a:p>
            <a:pPr algn="just"/>
            <a:r>
              <a:rPr lang="ru-RU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</a:t>
            </a:r>
            <a:r>
              <a:rPr lang="ru-RU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</a:t>
            </a:r>
            <a:r>
              <a:rPr lang="ru-RU" sz="36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думаю</a:t>
            </a:r>
            <a:r>
              <a:rPr lang="ru-RU" sz="3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что если ребята будут соблюдать режим дня, выполнять комплекс утренней гимнастики, заниматься спортом, физическим трудом, питаться правильной едой, </a:t>
            </a:r>
            <a:r>
              <a:rPr lang="ru-RU" sz="36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</a:t>
            </a:r>
            <a:r>
              <a:rPr lang="ru-RU" sz="3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дети станут меньше болеть.</a:t>
            </a:r>
            <a:endParaRPr lang="ru-RU" sz="3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00100" y="0"/>
            <a:ext cx="6870700" cy="1600200"/>
          </a:xfrm>
        </p:spPr>
        <p:txBody>
          <a:bodyPr/>
          <a:lstStyle/>
          <a:p>
            <a:r>
              <a:rPr lang="ru-RU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с врачом:</a:t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357686" y="1714488"/>
            <a:ext cx="4286280" cy="365760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соблюдать 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 дня;</a:t>
            </a:r>
            <a:endParaRPr lang="ru-RU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укреплять 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иммунитет, закаляться;</a:t>
            </a:r>
            <a:endParaRPr lang="ru-RU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 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питаться;</a:t>
            </a:r>
            <a:endParaRPr lang="ru-RU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соблюдать 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личную гигиену;</a:t>
            </a:r>
            <a:endParaRPr lang="ru-RU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заниматься 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спортом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ru-RU" dirty="0"/>
          </a:p>
        </p:txBody>
      </p:sp>
      <p:pic>
        <p:nvPicPr>
          <p:cNvPr id="1026" name="Picture 2" descr="D:\Вика Б\IMG_20190110_10123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00034" y="1071546"/>
            <a:ext cx="3714978" cy="4252192"/>
          </a:xfrm>
          <a:prstGeom prst="round2DiagRect">
            <a:avLst/>
          </a:prstGeom>
          <a:ln w="38100" cap="sq">
            <a:solidFill>
              <a:srgbClr val="00B0F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2" name="Picture 4" descr="D:\Вика Б\fullsize.jpg"/>
          <p:cNvPicPr>
            <a:picLocks noGrp="1" noChangeAspect="1" noChangeArrowheads="1"/>
          </p:cNvPicPr>
          <p:nvPr>
            <p:ph idx="1"/>
          </p:nvPr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42909" y="214290"/>
            <a:ext cx="6858049" cy="5143536"/>
          </a:xfrm>
          <a:prstGeom prst="rect">
            <a:avLst/>
          </a:prstGeom>
          <a:noFill/>
        </p:spPr>
      </p:pic>
      <p:pic>
        <p:nvPicPr>
          <p:cNvPr id="11" name="Рисунок 10" descr="1df2cfa0fbe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00826" y="3591731"/>
            <a:ext cx="1928826" cy="29805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Вика Б\IMG_4042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497782" y="2571744"/>
            <a:ext cx="4003310" cy="3987788"/>
          </a:xfrm>
          <a:prstGeom prst="round2DiagRect">
            <a:avLst/>
          </a:prstGeom>
          <a:ln w="38100" cap="sq">
            <a:solidFill>
              <a:srgbClr val="00B0F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5" name="Picture 3" descr="D:\Вика Б\IMG-20190109-WA00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42852"/>
            <a:ext cx="3817173" cy="3929090"/>
          </a:xfrm>
          <a:prstGeom prst="round2DiagRect">
            <a:avLst/>
          </a:prstGeom>
          <a:ln w="38100" cap="sq">
            <a:solidFill>
              <a:srgbClr val="00B0F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000496" y="642918"/>
            <a:ext cx="4441808" cy="1600200"/>
          </a:xfrm>
        </p:spPr>
        <p:txBody>
          <a:bodyPr/>
          <a:lstStyle/>
          <a:p>
            <a: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детям не болеть, </a:t>
            </a:r>
            <a:b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 простуды не бояться,</a:t>
            </a:r>
            <a:b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Надо детям здороветь, </a:t>
            </a:r>
            <a:b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Детям надо закаляться!</a:t>
            </a:r>
            <a:endParaRPr lang="ru-RU" sz="24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7" name="Picture 5" descr="https://zdobraz.ru/wp-content/uploads/2018/01/vitaminy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28794" y="4214818"/>
            <a:ext cx="2428892" cy="251739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368412"/>
          </a:xfrm>
        </p:spPr>
        <p:txBody>
          <a:bodyPr/>
          <a:lstStyle/>
          <a:p>
            <a: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 расти и развиваться,</a:t>
            </a:r>
            <a:b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при этом не болеть.</a:t>
            </a:r>
            <a:b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Нужно правильно питаться,</a:t>
            </a:r>
            <a:b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самых юных лет уметь!</a:t>
            </a:r>
            <a:endParaRPr lang="ru-RU" sz="24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9" name="Picture 3" descr="D:\Вика Б\img4.jpg"/>
          <p:cNvPicPr>
            <a:picLocks noChangeAspect="1" noChangeArrowheads="1"/>
          </p:cNvPicPr>
          <p:nvPr/>
        </p:nvPicPr>
        <p:blipFill>
          <a:blip r:embed="rId1" cstate="print"/>
          <a:srcRect l="7258" t="17612" r="8871" b="7526"/>
          <a:stretch>
            <a:fillRect/>
          </a:stretch>
        </p:blipFill>
        <p:spPr bwMode="auto">
          <a:xfrm>
            <a:off x="785786" y="1752608"/>
            <a:ext cx="7643866" cy="4841645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 descr="D:\Вика Б\1010539126-1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14282" y="285728"/>
            <a:ext cx="7286676" cy="510125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 descr="1df2cfa0fbe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15174" y="3643314"/>
            <a:ext cx="1928826" cy="298054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D:\Вика Б\IMG-20190109-WA0009.jpg"/>
          <p:cNvPicPr>
            <a:picLocks noChangeAspect="1" noChangeArrowheads="1"/>
          </p:cNvPicPr>
          <p:nvPr/>
        </p:nvPicPr>
        <p:blipFill>
          <a:blip r:embed="rId1" cstate="print">
            <a:lum bright="20000" contrast="20000"/>
          </a:blip>
          <a:srcRect t="2717" r="15625"/>
          <a:stretch>
            <a:fillRect/>
          </a:stretch>
        </p:blipFill>
        <p:spPr bwMode="auto">
          <a:xfrm>
            <a:off x="214282" y="142852"/>
            <a:ext cx="2154939" cy="2857520"/>
          </a:xfrm>
          <a:prstGeom prst="snip2DiagRect">
            <a:avLst/>
          </a:prstGeom>
          <a:ln w="38100" cap="sq">
            <a:solidFill>
              <a:srgbClr val="00B0F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3" descr="D:\Вика Б\IMG-20190109-WA0014.jpg"/>
          <p:cNvPicPr>
            <a:picLocks noChangeAspect="1" noChangeArrowheads="1"/>
          </p:cNvPicPr>
          <p:nvPr/>
        </p:nvPicPr>
        <p:blipFill>
          <a:blip r:embed="rId2" cstate="print"/>
          <a:srcRect l="13333" t="8658" r="13333" b="9095"/>
          <a:stretch>
            <a:fillRect/>
          </a:stretch>
        </p:blipFill>
        <p:spPr bwMode="auto">
          <a:xfrm>
            <a:off x="6643702" y="142852"/>
            <a:ext cx="1861148" cy="3214710"/>
          </a:xfrm>
          <a:prstGeom prst="round2DiagRect">
            <a:avLst/>
          </a:prstGeom>
          <a:ln w="38100" cap="sq">
            <a:solidFill>
              <a:srgbClr val="00B0F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6" descr="D:\Вика Б\IMG_00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1500174"/>
            <a:ext cx="2761020" cy="2321170"/>
          </a:xfrm>
          <a:prstGeom prst="round2DiagRect">
            <a:avLst/>
          </a:prstGeom>
          <a:ln w="38100" cap="sq">
            <a:solidFill>
              <a:srgbClr val="00B0F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2" descr="D:\Вика Б\IMG-20190109-WA00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4143380"/>
            <a:ext cx="1938632" cy="2471740"/>
          </a:xfrm>
          <a:prstGeom prst="snipRoundRect">
            <a:avLst/>
          </a:prstGeom>
          <a:ln w="38100" cap="sq">
            <a:solidFill>
              <a:srgbClr val="00B0F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4" descr="D:\Вика Б\Фото-0025.jpg"/>
          <p:cNvPicPr>
            <a:picLocks noChangeAspect="1" noChangeArrowheads="1"/>
          </p:cNvPicPr>
          <p:nvPr/>
        </p:nvPicPr>
        <p:blipFill>
          <a:blip r:embed="rId5" cstate="print"/>
          <a:srcRect t="8422" r="15064" b="4553"/>
          <a:stretch>
            <a:fillRect/>
          </a:stretch>
        </p:blipFill>
        <p:spPr bwMode="auto">
          <a:xfrm>
            <a:off x="6215074" y="3536132"/>
            <a:ext cx="1804400" cy="3107578"/>
          </a:xfrm>
          <a:prstGeom prst="snip2DiagRect">
            <a:avLst/>
          </a:prstGeom>
          <a:ln w="38100" cap="sq">
            <a:solidFill>
              <a:srgbClr val="00B0F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9" descr="D:\Вика Б\Фото-00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85852" y="3214686"/>
            <a:ext cx="1785950" cy="2692638"/>
          </a:xfrm>
          <a:prstGeom prst="snip2SameRect">
            <a:avLst/>
          </a:prstGeom>
          <a:ln w="38100" cap="sq">
            <a:solidFill>
              <a:srgbClr val="00B0F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2500298" y="142852"/>
            <a:ext cx="41593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Спорт приходит в каждый дом,</a:t>
            </a:r>
            <a:br>
              <a:rPr lang="ru-RU" sz="20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Даже в тот, где мы живем.</a:t>
            </a:r>
            <a:br>
              <a:rPr lang="ru-RU" sz="20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Спортом ты скорей займись,</a:t>
            </a:r>
            <a:br>
              <a:rPr lang="ru-RU" sz="20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Будь здоровым на всю жизнь.</a:t>
            </a:r>
            <a:endParaRPr lang="ru-RU" sz="20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1df2cfa0fbea.pn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715140" y="3357562"/>
            <a:ext cx="1953485" cy="3308027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42976" y="285728"/>
            <a:ext cx="6357982" cy="2643206"/>
          </a:xfrm>
        </p:spPr>
        <p:txBody>
          <a:bodyPr/>
          <a:lstStyle/>
          <a:p>
            <a:b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</a:t>
            </a:r>
            <a: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открыла пять секретов</a:t>
            </a:r>
            <a:b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здоровье сохранить.</a:t>
            </a:r>
            <a:b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Выполняя все советы</a:t>
            </a:r>
            <a:b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 болезней буду жить!</a:t>
            </a:r>
            <a:b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28596" y="2357430"/>
            <a:ext cx="7696200" cy="3657600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соблюдать </a:t>
            </a:r>
            <a:r>
              <a:rPr lang="ru-RU" dirty="0" smtClean="0">
                <a:solidFill>
                  <a:srgbClr val="0070C0"/>
                </a:solidFill>
              </a:rPr>
              <a:t>режим дня;</a:t>
            </a:r>
            <a:endParaRPr lang="ru-RU" dirty="0" smtClean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70C0"/>
                </a:solidFill>
              </a:rPr>
              <a:t>закаляться </a:t>
            </a:r>
            <a:r>
              <a:rPr lang="ru-RU" dirty="0" smtClean="0">
                <a:solidFill>
                  <a:srgbClr val="0070C0"/>
                </a:solidFill>
              </a:rPr>
              <a:t>и укреплять иммунитет;</a:t>
            </a:r>
            <a:endParaRPr lang="ru-RU" dirty="0" smtClean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70C0"/>
                </a:solidFill>
              </a:rPr>
              <a:t>правильно </a:t>
            </a:r>
            <a:r>
              <a:rPr lang="ru-RU" dirty="0" smtClean="0">
                <a:solidFill>
                  <a:srgbClr val="0070C0"/>
                </a:solidFill>
              </a:rPr>
              <a:t>питаться;</a:t>
            </a:r>
            <a:endParaRPr lang="ru-RU" dirty="0" smtClean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70C0"/>
                </a:solidFill>
              </a:rPr>
              <a:t>соблюдать </a:t>
            </a:r>
            <a:r>
              <a:rPr lang="ru-RU" dirty="0" smtClean="0">
                <a:solidFill>
                  <a:srgbClr val="0070C0"/>
                </a:solidFill>
              </a:rPr>
              <a:t>личную гигиену;.</a:t>
            </a:r>
            <a:endParaRPr lang="ru-RU" dirty="0" smtClean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70C0"/>
                </a:solidFill>
              </a:rPr>
              <a:t>заниматься </a:t>
            </a:r>
            <a:r>
              <a:rPr lang="ru-RU" dirty="0" smtClean="0">
                <a:solidFill>
                  <a:srgbClr val="0070C0"/>
                </a:solidFill>
              </a:rPr>
              <a:t>спортом.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1df2cfa0fbea.pn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858016" y="3000372"/>
            <a:ext cx="1808755" cy="3700624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14348" y="1357298"/>
            <a:ext cx="6870700" cy="1600200"/>
          </a:xfrm>
        </p:spPr>
        <p:txBody>
          <a:bodyPr/>
          <a:lstStyle/>
          <a:p>
            <a:r>
              <a:rPr lang="ru-RU" dirty="0" smtClean="0">
                <a:solidFill>
                  <a:srgbClr val="000099"/>
                </a:solidFill>
              </a:rPr>
              <a:t>Спасибо за внимание!</a:t>
            </a:r>
            <a:endParaRPr lang="ru-RU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36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FAE3B7"/>
            </a:gs>
            <a:gs pos="8999">
              <a:srgbClr val="A28949"/>
            </a:gs>
            <a:gs pos="15500">
              <a:srgbClr val="835E17"/>
            </a:gs>
            <a:gs pos="16500">
              <a:srgbClr val="BD922A"/>
            </a:gs>
            <a:gs pos="18500">
              <a:srgbClr val="FBE4AE"/>
            </a:gs>
            <a:gs pos="39500">
              <a:srgbClr val="BD922A"/>
            </a:gs>
            <a:gs pos="43500">
              <a:srgbClr val="BD922A"/>
            </a:gs>
            <a:gs pos="50000">
              <a:srgbClr val="FBE4AE"/>
            </a:gs>
            <a:gs pos="56500">
              <a:srgbClr val="BD922A"/>
            </a:gs>
            <a:gs pos="60501">
              <a:srgbClr val="BD922A"/>
            </a:gs>
            <a:gs pos="81500">
              <a:srgbClr val="FBE4AE"/>
            </a:gs>
            <a:gs pos="83500">
              <a:srgbClr val="BD922A"/>
            </a:gs>
            <a:gs pos="84500">
              <a:srgbClr val="835E17"/>
            </a:gs>
            <a:gs pos="91001">
              <a:srgbClr val="A28949"/>
            </a:gs>
            <a:gs pos="100000">
              <a:srgbClr val="FAE3B7"/>
            </a:gs>
          </a:gsLst>
          <a:lin ang="5400000" scaled="1"/>
        </a:gradFill>
        <a:ln w="31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sy="50000" rotWithShape="0">
            <a:srgbClr val="875B0D"/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anose="03010101010201010101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FAE3B7"/>
            </a:gs>
            <a:gs pos="8999">
              <a:srgbClr val="A28949"/>
            </a:gs>
            <a:gs pos="15500">
              <a:srgbClr val="835E17"/>
            </a:gs>
            <a:gs pos="16500">
              <a:srgbClr val="BD922A"/>
            </a:gs>
            <a:gs pos="18500">
              <a:srgbClr val="FBE4AE"/>
            </a:gs>
            <a:gs pos="39500">
              <a:srgbClr val="BD922A"/>
            </a:gs>
            <a:gs pos="43500">
              <a:srgbClr val="BD922A"/>
            </a:gs>
            <a:gs pos="50000">
              <a:srgbClr val="FBE4AE"/>
            </a:gs>
            <a:gs pos="56500">
              <a:srgbClr val="BD922A"/>
            </a:gs>
            <a:gs pos="60501">
              <a:srgbClr val="BD922A"/>
            </a:gs>
            <a:gs pos="81500">
              <a:srgbClr val="FBE4AE"/>
            </a:gs>
            <a:gs pos="83500">
              <a:srgbClr val="BD922A"/>
            </a:gs>
            <a:gs pos="84500">
              <a:srgbClr val="835E17"/>
            </a:gs>
            <a:gs pos="91001">
              <a:srgbClr val="A28949"/>
            </a:gs>
            <a:gs pos="100000">
              <a:srgbClr val="FAE3B7"/>
            </a:gs>
          </a:gsLst>
          <a:lin ang="5400000" scaled="1"/>
        </a:gradFill>
        <a:ln w="31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sy="50000" rotWithShape="0">
            <a:srgbClr val="875B0D"/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anose="03010101010201010101" pitchFamily="66" charset="0"/>
          </a:defRPr>
        </a:defPPr>
      </a:lstStyle>
    </a:lnDef>
  </a:objectDefaults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FAE3B7"/>
            </a:gs>
            <a:gs pos="8999">
              <a:srgbClr val="A28949"/>
            </a:gs>
            <a:gs pos="15500">
              <a:srgbClr val="835E17"/>
            </a:gs>
            <a:gs pos="16500">
              <a:srgbClr val="BD922A"/>
            </a:gs>
            <a:gs pos="18500">
              <a:srgbClr val="FBE4AE"/>
            </a:gs>
            <a:gs pos="39500">
              <a:srgbClr val="BD922A"/>
            </a:gs>
            <a:gs pos="43500">
              <a:srgbClr val="BD922A"/>
            </a:gs>
            <a:gs pos="50000">
              <a:srgbClr val="FBE4AE"/>
            </a:gs>
            <a:gs pos="56500">
              <a:srgbClr val="BD922A"/>
            </a:gs>
            <a:gs pos="60501">
              <a:srgbClr val="BD922A"/>
            </a:gs>
            <a:gs pos="81500">
              <a:srgbClr val="FBE4AE"/>
            </a:gs>
            <a:gs pos="83500">
              <a:srgbClr val="BD922A"/>
            </a:gs>
            <a:gs pos="84500">
              <a:srgbClr val="835E17"/>
            </a:gs>
            <a:gs pos="91001">
              <a:srgbClr val="A28949"/>
            </a:gs>
            <a:gs pos="100000">
              <a:srgbClr val="FAE3B7"/>
            </a:gs>
          </a:gsLst>
          <a:lin ang="5400000" scaled="1"/>
        </a:gradFill>
        <a:ln w="31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sy="50000" rotWithShape="0">
            <a:srgbClr val="875B0D"/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anose="03010101010201010101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FAE3B7"/>
            </a:gs>
            <a:gs pos="8999">
              <a:srgbClr val="A28949"/>
            </a:gs>
            <a:gs pos="15500">
              <a:srgbClr val="835E17"/>
            </a:gs>
            <a:gs pos="16500">
              <a:srgbClr val="BD922A"/>
            </a:gs>
            <a:gs pos="18500">
              <a:srgbClr val="FBE4AE"/>
            </a:gs>
            <a:gs pos="39500">
              <a:srgbClr val="BD922A"/>
            </a:gs>
            <a:gs pos="43500">
              <a:srgbClr val="BD922A"/>
            </a:gs>
            <a:gs pos="50000">
              <a:srgbClr val="FBE4AE"/>
            </a:gs>
            <a:gs pos="56500">
              <a:srgbClr val="BD922A"/>
            </a:gs>
            <a:gs pos="60501">
              <a:srgbClr val="BD922A"/>
            </a:gs>
            <a:gs pos="81500">
              <a:srgbClr val="FBE4AE"/>
            </a:gs>
            <a:gs pos="83500">
              <a:srgbClr val="BD922A"/>
            </a:gs>
            <a:gs pos="84500">
              <a:srgbClr val="835E17"/>
            </a:gs>
            <a:gs pos="91001">
              <a:srgbClr val="A28949"/>
            </a:gs>
            <a:gs pos="100000">
              <a:srgbClr val="FAE3B7"/>
            </a:gs>
          </a:gsLst>
          <a:lin ang="5400000" scaled="1"/>
        </a:gradFill>
        <a:ln w="31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sy="50000" rotWithShape="0">
            <a:srgbClr val="875B0D"/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anose="03010101010201010101" pitchFamily="66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Шары">
  <a:themeElements>
    <a:clrScheme name="Шары 3">
      <a:dk1>
        <a:srgbClr val="CCCCFF"/>
      </a:dk1>
      <a:lt1>
        <a:srgbClr val="FFFFCC"/>
      </a:lt1>
      <a:dk2>
        <a:srgbClr val="000000"/>
      </a:dk2>
      <a:lt2>
        <a:srgbClr val="FFFFFF"/>
      </a:lt2>
      <a:accent1>
        <a:srgbClr val="9999FF"/>
      </a:accent1>
      <a:accent2>
        <a:srgbClr val="33CCCC"/>
      </a:accent2>
      <a:accent3>
        <a:srgbClr val="AAAAAA"/>
      </a:accent3>
      <a:accent4>
        <a:srgbClr val="DADAAE"/>
      </a:accent4>
      <a:accent5>
        <a:srgbClr val="CACAFF"/>
      </a:accent5>
      <a:accent6>
        <a:srgbClr val="2DB9B9"/>
      </a:accent6>
      <a:hlink>
        <a:srgbClr val="66FFFF"/>
      </a:hlink>
      <a:folHlink>
        <a:srgbClr val="660066"/>
      </a:folHlink>
    </a:clrScheme>
    <a:fontScheme name="Шары">
      <a:majorFont>
        <a:latin typeface="Arial Unicode MS"/>
        <a:ea typeface=""/>
        <a:cs typeface=""/>
      </a:majorFont>
      <a:minorFont>
        <a:latin typeface="Arial Unicode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FAE3B7"/>
            </a:gs>
            <a:gs pos="8999">
              <a:srgbClr val="A28949"/>
            </a:gs>
            <a:gs pos="15500">
              <a:srgbClr val="835E17"/>
            </a:gs>
            <a:gs pos="16500">
              <a:srgbClr val="BD922A"/>
            </a:gs>
            <a:gs pos="18500">
              <a:srgbClr val="FBE4AE"/>
            </a:gs>
            <a:gs pos="39500">
              <a:srgbClr val="BD922A"/>
            </a:gs>
            <a:gs pos="43500">
              <a:srgbClr val="BD922A"/>
            </a:gs>
            <a:gs pos="50000">
              <a:srgbClr val="FBE4AE"/>
            </a:gs>
            <a:gs pos="56500">
              <a:srgbClr val="BD922A"/>
            </a:gs>
            <a:gs pos="60501">
              <a:srgbClr val="BD922A"/>
            </a:gs>
            <a:gs pos="81500">
              <a:srgbClr val="FBE4AE"/>
            </a:gs>
            <a:gs pos="83500">
              <a:srgbClr val="BD922A"/>
            </a:gs>
            <a:gs pos="84500">
              <a:srgbClr val="835E17"/>
            </a:gs>
            <a:gs pos="91001">
              <a:srgbClr val="A28949"/>
            </a:gs>
            <a:gs pos="100000">
              <a:srgbClr val="FAE3B7"/>
            </a:gs>
          </a:gsLst>
          <a:lin ang="5400000" scaled="1"/>
        </a:gradFill>
        <a:ln w="31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sy="50000" rotWithShape="0">
            <a:srgbClr val="875B0D"/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anose="03010101010201010101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FAE3B7"/>
            </a:gs>
            <a:gs pos="8999">
              <a:srgbClr val="A28949"/>
            </a:gs>
            <a:gs pos="15500">
              <a:srgbClr val="835E17"/>
            </a:gs>
            <a:gs pos="16500">
              <a:srgbClr val="BD922A"/>
            </a:gs>
            <a:gs pos="18500">
              <a:srgbClr val="FBE4AE"/>
            </a:gs>
            <a:gs pos="39500">
              <a:srgbClr val="BD922A"/>
            </a:gs>
            <a:gs pos="43500">
              <a:srgbClr val="BD922A"/>
            </a:gs>
            <a:gs pos="50000">
              <a:srgbClr val="FBE4AE"/>
            </a:gs>
            <a:gs pos="56500">
              <a:srgbClr val="BD922A"/>
            </a:gs>
            <a:gs pos="60501">
              <a:srgbClr val="BD922A"/>
            </a:gs>
            <a:gs pos="81500">
              <a:srgbClr val="FBE4AE"/>
            </a:gs>
            <a:gs pos="83500">
              <a:srgbClr val="BD922A"/>
            </a:gs>
            <a:gs pos="84500">
              <a:srgbClr val="835E17"/>
            </a:gs>
            <a:gs pos="91001">
              <a:srgbClr val="A28949"/>
            </a:gs>
            <a:gs pos="100000">
              <a:srgbClr val="FAE3B7"/>
            </a:gs>
          </a:gsLst>
          <a:lin ang="5400000" scaled="1"/>
        </a:gradFill>
        <a:ln w="31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sy="50000" rotWithShape="0">
            <a:srgbClr val="875B0D"/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anose="03010101010201010101" pitchFamily="66" charset="0"/>
          </a:defRPr>
        </a:defPPr>
      </a:lstStyle>
    </a:lnDef>
  </a:objectDefaults>
  <a:extraClrSchemeLst>
    <a:extraClrScheme>
      <a:clrScheme name="Шары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ры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ры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FAE3B7"/>
            </a:gs>
            <a:gs pos="8999">
              <a:srgbClr val="A28949"/>
            </a:gs>
            <a:gs pos="15500">
              <a:srgbClr val="835E17"/>
            </a:gs>
            <a:gs pos="16500">
              <a:srgbClr val="BD922A"/>
            </a:gs>
            <a:gs pos="18500">
              <a:srgbClr val="FBE4AE"/>
            </a:gs>
            <a:gs pos="39500">
              <a:srgbClr val="BD922A"/>
            </a:gs>
            <a:gs pos="43500">
              <a:srgbClr val="BD922A"/>
            </a:gs>
            <a:gs pos="50000">
              <a:srgbClr val="FBE4AE"/>
            </a:gs>
            <a:gs pos="56500">
              <a:srgbClr val="BD922A"/>
            </a:gs>
            <a:gs pos="60501">
              <a:srgbClr val="BD922A"/>
            </a:gs>
            <a:gs pos="81500">
              <a:srgbClr val="FBE4AE"/>
            </a:gs>
            <a:gs pos="83500">
              <a:srgbClr val="BD922A"/>
            </a:gs>
            <a:gs pos="84500">
              <a:srgbClr val="835E17"/>
            </a:gs>
            <a:gs pos="91001">
              <a:srgbClr val="A28949"/>
            </a:gs>
            <a:gs pos="100000">
              <a:srgbClr val="FAE3B7"/>
            </a:gs>
          </a:gsLst>
          <a:lin ang="5400000" scaled="1"/>
        </a:gradFill>
        <a:ln w="31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sy="50000" rotWithShape="0">
            <a:srgbClr val="875B0D"/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anose="03010101010201010101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FAE3B7"/>
            </a:gs>
            <a:gs pos="8999">
              <a:srgbClr val="A28949"/>
            </a:gs>
            <a:gs pos="15500">
              <a:srgbClr val="835E17"/>
            </a:gs>
            <a:gs pos="16500">
              <a:srgbClr val="BD922A"/>
            </a:gs>
            <a:gs pos="18500">
              <a:srgbClr val="FBE4AE"/>
            </a:gs>
            <a:gs pos="39500">
              <a:srgbClr val="BD922A"/>
            </a:gs>
            <a:gs pos="43500">
              <a:srgbClr val="BD922A"/>
            </a:gs>
            <a:gs pos="50000">
              <a:srgbClr val="FBE4AE"/>
            </a:gs>
            <a:gs pos="56500">
              <a:srgbClr val="BD922A"/>
            </a:gs>
            <a:gs pos="60501">
              <a:srgbClr val="BD922A"/>
            </a:gs>
            <a:gs pos="81500">
              <a:srgbClr val="FBE4AE"/>
            </a:gs>
            <a:gs pos="83500">
              <a:srgbClr val="BD922A"/>
            </a:gs>
            <a:gs pos="84500">
              <a:srgbClr val="835E17"/>
            </a:gs>
            <a:gs pos="91001">
              <a:srgbClr val="A28949"/>
            </a:gs>
            <a:gs pos="100000">
              <a:srgbClr val="FAE3B7"/>
            </a:gs>
          </a:gsLst>
          <a:lin ang="5400000" scaled="1"/>
        </a:gradFill>
        <a:ln w="31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sy="50000" rotWithShape="0">
            <a:srgbClr val="875B0D"/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anose="03010101010201010101" pitchFamily="66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Шары">
  <a:themeElements>
    <a:clrScheme name="Шары 3">
      <a:dk1>
        <a:srgbClr val="CCCCFF"/>
      </a:dk1>
      <a:lt1>
        <a:srgbClr val="FFFFCC"/>
      </a:lt1>
      <a:dk2>
        <a:srgbClr val="000000"/>
      </a:dk2>
      <a:lt2>
        <a:srgbClr val="FFFFFF"/>
      </a:lt2>
      <a:accent1>
        <a:srgbClr val="9999FF"/>
      </a:accent1>
      <a:accent2>
        <a:srgbClr val="33CCCC"/>
      </a:accent2>
      <a:accent3>
        <a:srgbClr val="AAAAAA"/>
      </a:accent3>
      <a:accent4>
        <a:srgbClr val="DADAAE"/>
      </a:accent4>
      <a:accent5>
        <a:srgbClr val="CACAFF"/>
      </a:accent5>
      <a:accent6>
        <a:srgbClr val="2DB9B9"/>
      </a:accent6>
      <a:hlink>
        <a:srgbClr val="66FFFF"/>
      </a:hlink>
      <a:folHlink>
        <a:srgbClr val="660066"/>
      </a:folHlink>
    </a:clrScheme>
    <a:fontScheme name="Шары">
      <a:majorFont>
        <a:latin typeface="Arial Unicode MS"/>
        <a:ea typeface=""/>
        <a:cs typeface=""/>
      </a:majorFont>
      <a:minorFont>
        <a:latin typeface="Arial Unicode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FAE3B7"/>
            </a:gs>
            <a:gs pos="8999">
              <a:srgbClr val="A28949"/>
            </a:gs>
            <a:gs pos="15500">
              <a:srgbClr val="835E17"/>
            </a:gs>
            <a:gs pos="16500">
              <a:srgbClr val="BD922A"/>
            </a:gs>
            <a:gs pos="18500">
              <a:srgbClr val="FBE4AE"/>
            </a:gs>
            <a:gs pos="39500">
              <a:srgbClr val="BD922A"/>
            </a:gs>
            <a:gs pos="43500">
              <a:srgbClr val="BD922A"/>
            </a:gs>
            <a:gs pos="50000">
              <a:srgbClr val="FBE4AE"/>
            </a:gs>
            <a:gs pos="56500">
              <a:srgbClr val="BD922A"/>
            </a:gs>
            <a:gs pos="60501">
              <a:srgbClr val="BD922A"/>
            </a:gs>
            <a:gs pos="81500">
              <a:srgbClr val="FBE4AE"/>
            </a:gs>
            <a:gs pos="83500">
              <a:srgbClr val="BD922A"/>
            </a:gs>
            <a:gs pos="84500">
              <a:srgbClr val="835E17"/>
            </a:gs>
            <a:gs pos="91001">
              <a:srgbClr val="A28949"/>
            </a:gs>
            <a:gs pos="100000">
              <a:srgbClr val="FAE3B7"/>
            </a:gs>
          </a:gsLst>
          <a:lin ang="5400000" scaled="1"/>
        </a:gradFill>
        <a:ln w="31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sy="50000" rotWithShape="0">
            <a:srgbClr val="875B0D"/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anose="03010101010201010101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FAE3B7"/>
            </a:gs>
            <a:gs pos="8999">
              <a:srgbClr val="A28949"/>
            </a:gs>
            <a:gs pos="15500">
              <a:srgbClr val="835E17"/>
            </a:gs>
            <a:gs pos="16500">
              <a:srgbClr val="BD922A"/>
            </a:gs>
            <a:gs pos="18500">
              <a:srgbClr val="FBE4AE"/>
            </a:gs>
            <a:gs pos="39500">
              <a:srgbClr val="BD922A"/>
            </a:gs>
            <a:gs pos="43500">
              <a:srgbClr val="BD922A"/>
            </a:gs>
            <a:gs pos="50000">
              <a:srgbClr val="FBE4AE"/>
            </a:gs>
            <a:gs pos="56500">
              <a:srgbClr val="BD922A"/>
            </a:gs>
            <a:gs pos="60501">
              <a:srgbClr val="BD922A"/>
            </a:gs>
            <a:gs pos="81500">
              <a:srgbClr val="FBE4AE"/>
            </a:gs>
            <a:gs pos="83500">
              <a:srgbClr val="BD922A"/>
            </a:gs>
            <a:gs pos="84500">
              <a:srgbClr val="835E17"/>
            </a:gs>
            <a:gs pos="91001">
              <a:srgbClr val="A28949"/>
            </a:gs>
            <a:gs pos="100000">
              <a:srgbClr val="FAE3B7"/>
            </a:gs>
          </a:gsLst>
          <a:lin ang="5400000" scaled="1"/>
        </a:gradFill>
        <a:ln w="31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sy="50000" rotWithShape="0">
            <a:srgbClr val="875B0D"/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anose="03010101010201010101" pitchFamily="66" charset="0"/>
          </a:defRPr>
        </a:defPPr>
      </a:lstStyle>
    </a:lnDef>
  </a:objectDefaults>
  <a:extraClrSchemeLst>
    <a:extraClrScheme>
      <a:clrScheme name="Шары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ры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ры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Тема36</Template>
  <TotalTime>0</TotalTime>
  <Words>1206</Words>
  <Application>WPS Presentation</Application>
  <PresentationFormat>Экран (4:3)</PresentationFormat>
  <Paragraphs>37</Paragraphs>
  <Slides>11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11</vt:i4>
      </vt:variant>
    </vt:vector>
  </HeadingPairs>
  <TitlesOfParts>
    <vt:vector size="28" baseType="lpstr">
      <vt:lpstr>Arial</vt:lpstr>
      <vt:lpstr>SimSun</vt:lpstr>
      <vt:lpstr>Wingdings</vt:lpstr>
      <vt:lpstr>Monotype Corsiva</vt:lpstr>
      <vt:lpstr>Comic Sans MS</vt:lpstr>
      <vt:lpstr>Arial Unicode MS</vt:lpstr>
      <vt:lpstr>YACgEWNFnT4 0</vt:lpstr>
      <vt:lpstr>Segoe Print</vt:lpstr>
      <vt:lpstr>Times New Roman</vt:lpstr>
      <vt:lpstr>Microsoft YaHei</vt:lpstr>
      <vt:lpstr>Arial Unicode MS</vt:lpstr>
      <vt:lpstr>Calibri</vt:lpstr>
      <vt:lpstr>Тема36</vt:lpstr>
      <vt:lpstr>Оформление по умолчанию</vt:lpstr>
      <vt:lpstr>Шары</vt:lpstr>
      <vt:lpstr>1_Оформление по умолчанию</vt:lpstr>
      <vt:lpstr>1_Шары</vt:lpstr>
      <vt:lpstr>PowerPoint 演示文稿</vt:lpstr>
      <vt:lpstr>Цель: узнать, что нужно делать, 		чтобы быть здоровой. Задачи:  1. выяснить, как можно укрепить свое здоровье; 2. доказать на своем примере, что те приемы о которых я узнала, помогают сберечь здоровье. </vt:lpstr>
      <vt:lpstr>Гипотеза:  Я думаю, что если ребята будут соблюдать режим дня, выполнять комплекс утренней гимнастики, заниматься спортом, физическим трудом, питаться правильной едой, то дети станут меньше болеть.</vt:lpstr>
      <vt:lpstr>Беседа с врачом: </vt:lpstr>
      <vt:lpstr>PowerPoint 演示文稿</vt:lpstr>
      <vt:lpstr>Чтобы детям не болеть,  Чтоб простуды не бояться, Надо детям здороветь,  Детям надо закаляться!</vt:lpstr>
      <vt:lpstr>Чтоб расти и развиваться, И при этом не болеть. Нужно правильно питаться, С самых юных лет уметь!</vt:lpstr>
      <vt:lpstr>PowerPoint 演示文稿</vt:lpstr>
      <vt:lpstr>PowerPoint 演示文稿</vt:lpstr>
      <vt:lpstr>            Я открыла пять секретов Как здоровье сохранить. Выполняя все советы Без болезней буду жить!  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Ценностное отношение  к своему здоровью детей дошкольного возраста в рамках реализации оздоровительного  проекта В.Г. Алямовской   </dc:title>
  <dc:creator/>
  <cp:lastModifiedBy>Специалист</cp:lastModifiedBy>
  <cp:revision>115</cp:revision>
  <dcterms:created xsi:type="dcterms:W3CDTF">2025-11-06T19:05:26Z</dcterms:created>
  <dcterms:modified xsi:type="dcterms:W3CDTF">2025-11-06T19:11:27Z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66A3CB3FB79447ECA94BCB3E55EB081F_12</vt:lpwstr>
  </property>
  <property fmtid="{D5CDD505-2E9C-101B-9397-08002B2CF9AE}" pid="3" name="KSOProductBuildVer">
    <vt:lpwstr>1049-12.2.0.23131</vt:lpwstr>
  </property>
</Properties>
</file>