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sldIdLst>
    <p:sldId id="256" r:id="rId3"/>
    <p:sldId id="261" r:id="rId4"/>
    <p:sldId id="274" r:id="rId5"/>
    <p:sldId id="275" r:id="rId6"/>
    <p:sldId id="281" r:id="rId7"/>
    <p:sldId id="276" r:id="rId8"/>
    <p:sldId id="278" r:id="rId9"/>
    <p:sldId id="277" r:id="rId10"/>
    <p:sldId id="282" r:id="rId11"/>
    <p:sldId id="279" r:id="rId12"/>
    <p:sldId id="257" r:id="rId13"/>
    <p:sldId id="280" r:id="rId14"/>
  </p:sldIdLst>
  <p:sldSz cx="9144000" cy="6858000" type="screen4x3"/>
  <p:notesSz cx="6888163" cy="10020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A9C00"/>
    <a:srgbClr val="1A2907"/>
    <a:srgbClr val="568616"/>
    <a:srgbClr val="D02300"/>
    <a:srgbClr val="FF3300"/>
    <a:srgbClr val="666633"/>
    <a:srgbClr val="950101"/>
    <a:srgbClr val="00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6024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1698" y="0"/>
            <a:ext cx="2984871" cy="50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085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817" y="4759643"/>
            <a:ext cx="5510530" cy="450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7546"/>
            <a:ext cx="2984871" cy="50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698" y="9517546"/>
            <a:ext cx="2984871" cy="501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16" tIns="48308" rIns="96616" bIns="4830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fld id="{A2DCBE51-CCAC-480B-829E-F9F77AB871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57185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52" y="425569"/>
            <a:ext cx="7772400" cy="1362075"/>
          </a:xfrm>
          <a:prstGeom prst="rect">
            <a:avLst/>
          </a:prstGeom>
        </p:spPr>
        <p:txBody>
          <a:bodyPr anchor="b"/>
          <a:lstStyle>
            <a:lvl1pPr algn="r">
              <a:defRPr sz="40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00213"/>
            <a:ext cx="7772400" cy="150018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55850705"/>
      </p:ext>
    </p:extLst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770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6087968"/>
      </p:ext>
    </p:extLst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770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9461423"/>
      </p:ext>
    </p:extLst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233987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733800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447161876"/>
      </p:ext>
    </p:extLst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5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1031375"/>
      </p:ext>
    </p:extLst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629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0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73312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0721629"/>
      </p:ext>
    </p:extLst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5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4605263"/>
      </p:ext>
    </p:extLst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25588436"/>
      </p:ext>
    </p:extLst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586105062"/>
      </p:ext>
    </p:extLst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480880272"/>
      </p:ext>
    </p:extLst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9216505"/>
      </p:ext>
    </p:extLst>
  </p:cSld>
  <p:clrMapOvr>
    <a:masterClrMapping/>
  </p:clrMapOvr>
  <p:transition spd="slow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4820457"/>
      </p:ext>
    </p:extLst>
  </p:cSld>
  <p:clrMapOvr>
    <a:masterClrMapping/>
  </p:clrMapOvr>
  <p:transition spd="slow"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36224436"/>
      </p:ext>
    </p:extLst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6477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5" r:id="rId2"/>
    <p:sldLayoutId id="2147483676" r:id="rId3"/>
    <p:sldLayoutId id="2147483677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ransition spd="slow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D504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D5040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D5040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D5040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4D5040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4D504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4D504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4D504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4D504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504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Волонтерский отряд «ЮнэК»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7496" y="2025908"/>
            <a:ext cx="4536504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Дата образования: февраль 2018 года</a:t>
            </a:r>
            <a:b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Состав участников: 20 человек</a:t>
            </a:r>
            <a:b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Руководители: Селиванова Екатерина Анатольевна</a:t>
            </a:r>
            <a:b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Синицына Любовь Витальевна</a:t>
            </a:r>
            <a:b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Медведева Светлана Александровна</a:t>
            </a:r>
            <a:endParaRPr lang="ru-RU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koprom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620688"/>
            <a:ext cx="2304256" cy="22389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2781">
            <a:off x="341477" y="1266258"/>
            <a:ext cx="5330583" cy="399698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6272">
            <a:off x="4894734" y="3063041"/>
            <a:ext cx="3888432" cy="3280663"/>
          </a:xfrm>
          <a:prstGeom prst="roundRect">
            <a:avLst/>
          </a:prstGeom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koprom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3040254"/>
            <a:ext cx="3929070" cy="38177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Экоакция</a:t>
            </a:r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«Батарейка – сдавайся»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105472"/>
            <a:ext cx="6336704" cy="4752528"/>
          </a:xfrm>
          <a:prstGeom prst="roundRect">
            <a:avLst/>
          </a:prstGeom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188640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Акция </a:t>
            </a:r>
          </a:p>
          <a:p>
            <a:pPr algn="ctr"/>
            <a:r>
              <a:rPr lang="ru-RU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   «Сдай макулатуру – спаси        дерево!»</a:t>
            </a:r>
            <a:endParaRPr lang="ru-RU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8880"/>
            <a:ext cx="5801784" cy="4351338"/>
          </a:xfrm>
          <a:prstGeom prst="roundRect">
            <a:avLst/>
          </a:prstGeom>
          <a:ln>
            <a:solidFill>
              <a:srgbClr val="00B05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420888"/>
            <a:ext cx="3275856" cy="4125795"/>
          </a:xfrm>
          <a:prstGeom prst="roundRect">
            <a:avLst/>
          </a:prstGeom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MG-fbb5a159204e8339cb922038a16ed693-V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23528" y="314634"/>
            <a:ext cx="4319712" cy="324020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1027" name="Picture 3" descr="C:\Users\User\Desktop\IMG-64123d1d11a5a773bb3631340e6d53fc-V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204864"/>
            <a:ext cx="3096344" cy="4129370"/>
          </a:xfrm>
          <a:prstGeom prst="rect">
            <a:avLst/>
          </a:prstGeom>
          <a:noFill/>
        </p:spPr>
      </p:pic>
      <p:pic>
        <p:nvPicPr>
          <p:cNvPr id="1028" name="Picture 4" descr="C:\Users\User\Desktop\IMG-868a0357dd28bfb5968b325b5a25d034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645024"/>
            <a:ext cx="4392488" cy="29163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koprom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4914964"/>
            <a:ext cx="1999694" cy="19430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755576" y="404664"/>
            <a:ext cx="820448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Эко-акция</a:t>
            </a:r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«Пластик, стекло, металл – разный мусор! </a:t>
            </a:r>
          </a:p>
          <a:p>
            <a:pPr algn="ctr"/>
            <a:r>
              <a:rPr lang="ru-RU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Сортируй правильно!»</a:t>
            </a:r>
            <a:endParaRPr lang="ru-RU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0371">
            <a:off x="154183" y="2319667"/>
            <a:ext cx="5254153" cy="2955461"/>
          </a:xfrm>
          <a:prstGeom prst="roundRect">
            <a:avLst/>
          </a:prstGeom>
          <a:ln>
            <a:solidFill>
              <a:srgbClr val="00B050"/>
            </a:solidFill>
          </a:ln>
        </p:spPr>
      </p:pic>
      <p:pic>
        <p:nvPicPr>
          <p:cNvPr id="8" name="Picture 2" descr="C:\Users\User\Desktop\22-10-2021_10-47-44\zHZ5RYZrMC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577675">
            <a:off x="5018284" y="3218996"/>
            <a:ext cx="3901617" cy="2926213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koprom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32656"/>
            <a:ext cx="3240360" cy="3148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User\Desktop\IMG-20210727-WA000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26097"/>
            <a:ext cx="3923928" cy="5231903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5" name="Picture 3" descr="C:\Users\User\Desktop\22-10-2021_10-47-44\1_9Mzcznhu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050958"/>
            <a:ext cx="5076056" cy="380704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51583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Участие в ежегодных поселковых субботниках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2" descr="C:\Users\User\Desktop\22-10-2021_10-47-44\IMG_20211001_11413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16832"/>
            <a:ext cx="4284214" cy="321316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7" name="Picture 4" descr="C:\Users\User\Desktop\22-10-2021_10-47-44\IMG_20211001_1141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484" y="3214863"/>
            <a:ext cx="4857516" cy="3643137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IMG-80bf92c7f5e6fbe023a21d1b3652933a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6159315" cy="3464615"/>
          </a:xfrm>
          <a:prstGeom prst="rect">
            <a:avLst/>
          </a:prstGeom>
          <a:noFill/>
          <a:ln>
            <a:solidFill>
              <a:srgbClr val="4A9C00"/>
            </a:solidFill>
          </a:ln>
        </p:spPr>
      </p:pic>
      <p:pic>
        <p:nvPicPr>
          <p:cNvPr id="2051" name="Picture 3" descr="C:\Users\User\Desktop\IMG-4e8b077b7385e235ae792e7375647464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861048"/>
            <a:ext cx="4687843" cy="26369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koprom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5108805"/>
            <a:ext cx="1800200" cy="17491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331640" y="404664"/>
            <a:ext cx="738054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Участие в семинарах </a:t>
            </a:r>
          </a:p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экологической направленности</a:t>
            </a:r>
            <a:endParaRPr lang="ru-RU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3" descr="C:\Users\User\Desktop\22-10-2021_10-47-44\IMG-9b8e9c42f23c042c33a879d85df4bb14-V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1905070">
            <a:off x="4359213" y="3180403"/>
            <a:ext cx="4617208" cy="25971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5" name="Picture 2" descr="C:\Users\User\Desktop\22-10-2021_10-47-44\IMG-0b2f5ab423a854bde1bf7e8fbb8ff49e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47733">
            <a:off x="155330" y="2362017"/>
            <a:ext cx="4774205" cy="357319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675377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Ежегодное участие в акции </a:t>
            </a:r>
          </a:p>
          <a:p>
            <a:pPr algn="ctr"/>
            <a:r>
              <a:rPr lang="ru-RU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«Аллея  памяти»</a:t>
            </a:r>
            <a:endParaRPr lang="ru-RU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3" descr="C:\Users\User\Desktop\22-10-2021_10-47-44\IMG-a403a41c01c6424d52bcff9ac55cd041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1068">
            <a:off x="2980659" y="3170008"/>
            <a:ext cx="6003328" cy="338437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4" name="Picture 2" descr="C:\Users\User\Desktop\22-10-2021_10-47-44\IMG-a20b13afd650663cdaf67d45dc4e0982-V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895234">
            <a:off x="324646" y="1543539"/>
            <a:ext cx="3263504" cy="435133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360080"/>
            <a:ext cx="3744416" cy="5497920"/>
          </a:xfrm>
          <a:prstGeom prst="roundRect">
            <a:avLst/>
          </a:prstGeom>
          <a:ln>
            <a:solidFill>
              <a:srgbClr val="00B05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395536" y="0"/>
            <a:ext cx="60724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«Наши награды»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_GreenEarth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2E1EDA3-2EDD-4EEE-AAC3-034E53C89CF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AF_GreenEarth</Template>
  <TotalTime>0</TotalTime>
  <Words>63</Words>
  <Application>Microsoft Office PowerPoint</Application>
  <PresentationFormat>Экран (4:3)</PresentationFormat>
  <Paragraphs>15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AF_GreenEarth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2013-11-09T19:50:28Z</dcterms:created>
  <dcterms:modified xsi:type="dcterms:W3CDTF">2021-12-06T01:45:24Z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TC103367939990</vt:lpwstr>
  </property>
</Properties>
</file>