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343" r:id="rId2"/>
    <p:sldId id="352" r:id="rId3"/>
    <p:sldId id="348" r:id="rId4"/>
    <p:sldId id="347" r:id="rId5"/>
    <p:sldId id="350" r:id="rId6"/>
    <p:sldId id="351" r:id="rId7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5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76CE63-D71D-40E9-88B3-8C7EFD950DB9}" type="datetimeFigureOut">
              <a:rPr lang="ru-RU" smtClean="0"/>
              <a:pPr/>
              <a:t>14.12.2022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CE8F0-C5B7-456D-97BA-5C47710AA5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2461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DFE41-9A59-4090-BD6D-995F40F05B08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51644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458C6-BB56-45B8-B68E-AB4C13B2675F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089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2A261-59A4-47E9-9702-67F3D011E466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4426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9A412-E2B2-4695-A770-E464246BE3B3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691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2B7FC-A67E-4936-96EE-2C8FFE750F6D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535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6C317-2177-4ECB-82DC-005FF3AA5CBA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704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CD90D-28DB-46C0-A8C8-587CEA403989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3097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76F89-9475-415D-A36F-4951AD76A75B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4452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9A6C7-A1C0-41B9-B995-A0E87DC93265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7288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A6AD-15B0-4200-A722-EA19B59CB868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281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9E7B-5D66-4AE5-B16B-DCBF5C69461C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579144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39E79-6859-43F1-9EB6-7224C5A091A7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63562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8215A-8700-40C4-B1CA-E5252538BDB2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2542339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BBEC5-8652-47A2-AEF1-FC7666095861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9366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619F-4718-4D8B-946E-55E2086A4BA0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77517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1F5C7-2098-4B7D-9CF5-6D41D428A058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639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5243BC-ECDE-478B-B4BC-26DE7549E537}" type="datetime1">
              <a:rPr lang="ru-RU" smtClean="0"/>
              <a:pPr/>
              <a:t>14.12.2022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05428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4370815_4-p-fon-dlya-prezentatsii-svetlii-s-ramkoi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8496944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Воспитание «</a:t>
            </a:r>
            <a:r>
              <a:rPr lang="ru-RU" b="1" dirty="0" err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стрессоустойчивости</a:t>
            </a:r>
            <a:r>
              <a:rPr lang="ru-RU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br>
              <a:rPr lang="ru-RU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у детей как средство укрепления физического и психического здоровья»</a:t>
            </a:r>
            <a:r>
              <a:rPr lang="ru-RU" b="1" dirty="0" smtClean="0">
                <a:solidFill>
                  <a:srgbClr val="990000"/>
                </a:solidFill>
              </a:rPr>
              <a:t/>
            </a:r>
            <a:br>
              <a:rPr lang="ru-RU" b="1" dirty="0" smtClean="0">
                <a:solidFill>
                  <a:srgbClr val="990000"/>
                </a:solidFill>
              </a:rPr>
            </a:br>
            <a:endParaRPr lang="ru-RU" dirty="0">
              <a:solidFill>
                <a:srgbClr val="99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  <p:pic>
        <p:nvPicPr>
          <p:cNvPr id="4099" name="Picture 3" descr="мам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429000"/>
            <a:ext cx="3168352" cy="2470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catherineasquithgallery.com/uploads/posts/2021-02/1614370815_4-p-fon-dlya-prezentatsii-svetlii-s-ramkoi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165263" cy="128089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990000"/>
                </a:solidFill>
              </a:rPr>
              <a:t>Что такое стресс, </a:t>
            </a:r>
            <a:r>
              <a:rPr lang="ru-RU" sz="3200" b="1" dirty="0" err="1" smtClean="0">
                <a:solidFill>
                  <a:srgbClr val="990000"/>
                </a:solidFill>
              </a:rPr>
              <a:t>стрессоустойчивость</a:t>
            </a:r>
            <a:r>
              <a:rPr lang="ru-RU" sz="3200" b="1" dirty="0" smtClean="0">
                <a:solidFill>
                  <a:srgbClr val="990000"/>
                </a:solidFill>
              </a:rPr>
              <a:t/>
            </a:r>
            <a:br>
              <a:rPr lang="ru-RU" sz="3200" b="1" dirty="0" smtClean="0">
                <a:solidFill>
                  <a:srgbClr val="990000"/>
                </a:solidFill>
              </a:rPr>
            </a:br>
            <a:endParaRPr lang="ru-RU" sz="3200" b="1" dirty="0" smtClean="0">
              <a:solidFill>
                <a:srgbClr val="99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772816"/>
            <a:ext cx="8352928" cy="460851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400" dirty="0" err="1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Стрессоустойчивый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 ребенок — это прежде всего стабильный в поведении, уравновешенный, можно сказать даже — предсказуемый. Он всегда «здесь и сейчас» в контексте событий, к нему всегда можно обратиться. То есть он готов ко всему происходящему. Такое состояние не сказка и не чудо. Оно осознанно формируется взрослыми в двух направлениях: психологическом и биологическом. Это формирование эффективных жизненных стратегий, навыков, мировоззрения, за счет поддержки и веры в ребенка. Это также здоровый образ жизни, сбалансированное питание, хороший сон, что поддерживает хороший иммунитет и хороший обмен веществ, а без хорошей работы организма никакой стресс не пережить.</a:t>
            </a:r>
          </a:p>
          <a:p>
            <a:pPr algn="just">
              <a:buNone/>
            </a:pP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4370815_4-p-fon-dlya-prezentatsii-svetlii-s-ramkoi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96944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990000"/>
                </a:solidFill>
              </a:rPr>
              <a:t>Рекомендации для родителей по предупреждению возникновения стресса у детей.</a:t>
            </a:r>
            <a:br>
              <a:rPr lang="ru-RU" dirty="0" smtClean="0">
                <a:solidFill>
                  <a:srgbClr val="99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990000"/>
                </a:solidFill>
              </a:rPr>
              <a:t>Обеспечение родителями безопасности психического состояния ребенка – важнейшее условие профилактики неврозов и депрессивных расстройств у детей.</a:t>
            </a:r>
            <a:endParaRPr lang="ru-RU" b="1" dirty="0">
              <a:solidFill>
                <a:srgbClr val="99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4370815_4-p-fon-dlya-prezentatsii-svetlii-s-ramkoi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0" y="620688"/>
            <a:ext cx="8892480" cy="5256584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Создайте правила, обозначьте четкие границы в семье, исключите противоречивость в воспитании </a:t>
            </a:r>
            <a:r>
              <a:rPr lang="ru-RU" sz="2400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(договориться всем членам семьи)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можно чаще ведите с ребёнком </a:t>
            </a:r>
            <a:r>
              <a:rPr lang="ru-RU" sz="2400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«разговоры по душам»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, давайте ему высказаться.</a:t>
            </a:r>
          </a:p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Воспитывайте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в ребенке привычку рассказывать вам не только о своих достижениях, но и о тревогах, сомнениях, страхах.</a:t>
            </a:r>
          </a:p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Повышайте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самооценку ребёнка, ведь заниженная самооценка ведёт к тревожности, замкнутости, неуверенности, комплексу неполноценности.</a:t>
            </a:r>
          </a:p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нужно заставлять ребёнка прыгать выше головы. Может быть, те результаты, которые он сейчас показывает, - это его планка.</a:t>
            </a:r>
          </a:p>
          <a:p>
            <a:endParaRPr lang="ru-RU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4370815_4-p-fon-dlya-prezentatsii-svetlii-s-ramkoi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67544" y="620688"/>
            <a:ext cx="8280920" cy="5400600"/>
          </a:xfrm>
        </p:spPr>
        <p:txBody>
          <a:bodyPr/>
          <a:lstStyle/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Уважайте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ребёнка, его мнение, не вбивайте ему в голову свои стереотипы. Он - личность.</a:t>
            </a:r>
          </a:p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Любите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и дорожите своим ребенком, принимайте его таким, какой он есть, со всеми плюсами и минусами.</a:t>
            </a:r>
          </a:p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Чаще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обнимайте своего сына и дочь.</a:t>
            </a:r>
          </a:p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Покажите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своему ребёнку, что он вам небезразличен, пусть он почувствует себя любимым. Анализируйте вместе с сыном или дочерью каждую трудную ситуацию. Убедите его, что безвыходных ситуаций не бывает, что все проблемы – временны, что их можно решить конструктивно.</a:t>
            </a:r>
          </a:p>
          <a:p>
            <a:pPr>
              <a:buNone/>
            </a:pPr>
            <a:endParaRPr lang="ru-RU" dirty="0" smtClean="0">
              <a:solidFill>
                <a:srgbClr val="990000"/>
              </a:solidFill>
            </a:endParaRPr>
          </a:p>
          <a:p>
            <a:endParaRPr lang="ru-RU" dirty="0" smtClean="0">
              <a:solidFill>
                <a:srgbClr val="99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atherineasquithgallery.com/uploads/posts/2021-02/1614370815_4-p-fon-dlya-prezentatsii-svetlii-s-ramkoi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0099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67544" y="692696"/>
            <a:ext cx="8280920" cy="54006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иронизируйте, если в какой-то ситуации ребенок оказался слабым физически и морально, помогите ему и поддержите его, укажите возможные пути решения </a:t>
            </a:r>
            <a:r>
              <a:rPr lang="ru-RU" sz="2400" b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возникшей проблемы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Любые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положительные начинания ребенка одобряйте, словом и делом.</a:t>
            </a:r>
          </a:p>
          <a:p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Сокращайте </a:t>
            </a:r>
            <a:r>
              <a:rPr lang="ru-RU" sz="2400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до минимума время взаимодействия ребенка с компьютером, планшетом, телевизором, смартфоном! Следите за тем, что смотрит ребенок, в какие игры он играет.</a:t>
            </a:r>
          </a:p>
          <a:p>
            <a:endParaRPr lang="ru-RU" sz="2000" dirty="0" smtClean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1453</TotalTime>
  <Words>265</Words>
  <Application>Microsoft Office PowerPoint</Application>
  <PresentationFormat>Экран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Легкий дым</vt:lpstr>
      <vt:lpstr>Воспитание «стрессоустойчивости»  у детей как средство укрепления физического и психического здоровья» </vt:lpstr>
      <vt:lpstr>Что такое стресс, стрессоустойчивость </vt:lpstr>
      <vt:lpstr>Рекомендации для родителей по предупреждению возникновения стресса у детей.   Обеспечение родителями безопасности психического состояния ребенка – важнейшее условие профилактики неврозов и депрессивных расстройств у детей.</vt:lpstr>
      <vt:lpstr> 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Anna Queen</cp:lastModifiedBy>
  <cp:revision>195</cp:revision>
  <cp:lastPrinted>2018-05-09T19:56:04Z</cp:lastPrinted>
  <dcterms:created xsi:type="dcterms:W3CDTF">2015-09-24T13:49:01Z</dcterms:created>
  <dcterms:modified xsi:type="dcterms:W3CDTF">2022-12-14T09:56:26Z</dcterms:modified>
</cp:coreProperties>
</file>