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ink/ink1.xml" ContentType="application/inkml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57" r:id="rId4"/>
    <p:sldId id="269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080" y="-2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1-10T11:35:24.78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5 0 24575,'-2'134'0,"5"143"0,-1-260 0,1 0 0,1-1 0,0 1 0,7 16 0,-4-13 0,8 37 0,-7 18 0,-7-55 0,1-1 0,1 0 0,0 1 0,10 28 0,-6-25 0,0 0 0,-1 0 0,-2 1 0,0-1 0,1 47 0,-6-25 0,-3 1 0,-9 50 0,11-80 0,-5 31 0,-2-1 0,-2-1 0,-20 51 0,24-73 0,0 0 0,2 0 0,0 1 0,1-1 0,2 1 0,0 0 0,2 0 0,1 0 0,0 0 0,2 0 0,1-1 0,1 1 0,0-1 0,11 25 0,5 2 0,3-1 0,2-2 0,38 54 0,3 7 0,120 205 0,-171-283 0,-1 1 0,-1 1 0,-2 0 0,-1 0 0,-2 2 0,-1-1 0,6 58 0,-10-13 0,-8 100 0,0-53 0,3-61 0,-4-1 0,-2 0 0,-24 97 0,17-94-1098,2 0-1,-5 118 0,18 137-2549,2-131 10592,-3-169-6944,1 18 0,-2 0 0,-1 0 0,-2 0 0,-12 50 0,-7-7 0,-4-2 0,-3-1 0,-52 96 0,27-88 0,36-60 0,-17 34 0,30-49 0,0 0 0,2 1 0,-1-1 0,2 1 0,0 0 0,-2 17 0,-48 318 0,-1 14 0,50-314 0,1 1 0,3-1 0,1 0 0,3 0 0,2 0 0,2 0 0,2-1 0,18 53 0,-11-58 0,36 62 0,-33-67 0,-4-11 0,2-1 0,0-1 0,2 0 0,0-2 0,35 31 0,-43-41 0,-1 2 0,0-1 0,-1 2 0,-1-1 0,11 21 0,23 36 0,18 6 0,-24-31 0,58 92 0,-78-111 0,29 35 0,-34-48 0,-1 0 0,0 0 0,-1 1 0,0 0 0,-2 1 0,0 0 0,-1 0 0,9 28 0,-9 7 0,-2 1 0,-3 0 0,-5 69 0,1-18 0,2-81 0,0 0 0,-1 0 0,-1-1 0,-2 1 0,0-1 0,-1 1 0,-1-1 0,0-1 0,-2 1 0,-1-1 0,-11 19 0,-91 132 0,104-160 0,2 0 0,-1 0 0,1 0 0,1 0 0,0 1 0,1 0 0,-3 19 0,2 4 0,1 46 0,3-46 0,-7 49 0,0-9 0,6-55 0,-1 0 0,0 0 0,-2-1 0,-9 33 0,-1-27-1365,-3-7-5461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english__with_mari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media" Target="../media/media1.mp3"/><Relationship Id="rId13" Type="http://schemas.microsoft.com/office/2007/relationships/media" Target="../media/media4.mp3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microsoft.com/office/2007/relationships/media" Target="../media/media3.mp3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5.jpeg"/><Relationship Id="rId11" Type="http://schemas.openxmlformats.org/officeDocument/2006/relationships/image" Target="../media/image8.png"/><Relationship Id="rId5" Type="http://schemas.openxmlformats.org/officeDocument/2006/relationships/image" Target="../media/image4.jpeg"/><Relationship Id="rId15" Type="http://schemas.microsoft.com/office/2007/relationships/media" Target="../media/media6.mp3"/><Relationship Id="rId10" Type="http://schemas.microsoft.com/office/2007/relationships/media" Target="../media/media2.mp3"/><Relationship Id="rId4" Type="http://schemas.openxmlformats.org/officeDocument/2006/relationships/image" Target="../media/image3.jpeg"/><Relationship Id="rId9" Type="http://schemas.openxmlformats.org/officeDocument/2006/relationships/image" Target="../media/image7.png"/><Relationship Id="rId14" Type="http://schemas.microsoft.com/office/2007/relationships/media" Target="../media/media5.mp3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media" Target="../media/media8.mp3"/><Relationship Id="rId3" Type="http://schemas.openxmlformats.org/officeDocument/2006/relationships/image" Target="../media/image9.png"/><Relationship Id="rId7" Type="http://schemas.microsoft.com/office/2007/relationships/media" Target="../media/media1.mp3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12.jpeg"/><Relationship Id="rId11" Type="http://schemas.microsoft.com/office/2007/relationships/media" Target="../media/media7.mp3"/><Relationship Id="rId5" Type="http://schemas.openxmlformats.org/officeDocument/2006/relationships/image" Target="../media/image11.jpeg"/><Relationship Id="rId15" Type="http://schemas.microsoft.com/office/2007/relationships/media" Target="../media/media10.mp3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hyperlink" Target="https://wordwall.net/resource/85170467" TargetMode="External"/><Relationship Id="rId14" Type="http://schemas.microsoft.com/office/2007/relationships/media" Target="../media/media9.mp3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s://wordwall.net/resource/8520062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microsoft.com/office/2007/relationships/media" Target="../media/media11.mp3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s://wordwall.net/resource/8520413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35760" y="2348880"/>
            <a:ext cx="6696744" cy="132343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n w="28575">
                  <a:solidFill>
                    <a:schemeClr val="tx1"/>
                  </a:solidFill>
                </a:ln>
                <a:solidFill>
                  <a:srgbClr val="00B050"/>
                </a:solidFill>
                <a:latin typeface="Cooper Black" pitchFamily="18" charset="0"/>
              </a:rPr>
              <a:t>SPOTLIGHT 2</a:t>
            </a:r>
          </a:p>
          <a:p>
            <a:pPr algn="ctr"/>
            <a:r>
              <a:rPr lang="en-US" sz="4000" dirty="0">
                <a:ln w="28575">
                  <a:solidFill>
                    <a:schemeClr val="tx1"/>
                  </a:solidFill>
                </a:ln>
                <a:solidFill>
                  <a:srgbClr val="00B050"/>
                </a:solidFill>
                <a:latin typeface="Cooper Black" pitchFamily="18" charset="0"/>
              </a:rPr>
              <a:t> </a:t>
            </a:r>
            <a:r>
              <a:rPr lang="ru-RU" sz="4000" dirty="0">
                <a:ln w="28575">
                  <a:solidFill>
                    <a:schemeClr val="tx1"/>
                  </a:solidFill>
                </a:ln>
                <a:solidFill>
                  <a:srgbClr val="00B050"/>
                </a:solidFill>
                <a:latin typeface="Cooper Black" pitchFamily="18" charset="0"/>
              </a:rPr>
              <a:t>8</a:t>
            </a:r>
            <a:r>
              <a:rPr lang="en-US" sz="4000" dirty="0">
                <a:ln w="28575">
                  <a:solidFill>
                    <a:schemeClr val="tx1"/>
                  </a:solidFill>
                </a:ln>
                <a:solidFill>
                  <a:srgbClr val="00B050"/>
                </a:solidFill>
                <a:latin typeface="Cooper Black" pitchFamily="18" charset="0"/>
              </a:rPr>
              <a:t> A</a:t>
            </a:r>
            <a:endParaRPr lang="ru-RU" sz="4000" dirty="0">
              <a:ln w="28575"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10632504" y="6021288"/>
            <a:ext cx="1296144" cy="610571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START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673E37A-1A78-5A2B-29BE-53FF58EE512C}"/>
              </a:ext>
            </a:extLst>
          </p:cNvPr>
          <p:cNvSpPr txBox="1"/>
          <p:nvPr/>
        </p:nvSpPr>
        <p:spPr>
          <a:xfrm>
            <a:off x="1271464" y="5373216"/>
            <a:ext cx="83156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ln w="571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Cooper Black" panose="0208090404030B020404" pitchFamily="18" charset="0"/>
              </a:rPr>
              <a:t>I CAN JUMP!</a:t>
            </a:r>
            <a:endParaRPr lang="ru-RU" sz="9600" dirty="0">
              <a:ln w="57150">
                <a:solidFill>
                  <a:schemeClr val="accent4">
                    <a:lumMod val="7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7" name="Овал 16">
            <a:hlinkClick r:id="rId3"/>
            <a:extLst>
              <a:ext uri="{FF2B5EF4-FFF2-40B4-BE49-F238E27FC236}">
                <a16:creationId xmlns:a16="http://schemas.microsoft.com/office/drawing/2014/main" xmlns="" id="{1F8AE3F3-BF44-714C-04AD-328470541192}"/>
              </a:ext>
            </a:extLst>
          </p:cNvPr>
          <p:cNvSpPr/>
          <p:nvPr/>
        </p:nvSpPr>
        <p:spPr>
          <a:xfrm>
            <a:off x="6240016" y="121243"/>
            <a:ext cx="1275710" cy="553998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000" dirty="0">
                <a:solidFill>
                  <a:schemeClr val="tx1"/>
                </a:solidFill>
                <a:latin typeface="Yu Gothic UI Semibold" pitchFamily="34" charset="-128"/>
                <a:ea typeface="Yu Gothic UI Semibold" pitchFamily="34" charset="-128"/>
              </a:rPr>
              <a:t>Английский</a:t>
            </a:r>
          </a:p>
          <a:p>
            <a:pPr algn="ctr"/>
            <a:r>
              <a:rPr lang="ru-RU" sz="1000" dirty="0">
                <a:solidFill>
                  <a:schemeClr val="tx1"/>
                </a:solidFill>
                <a:latin typeface="Yu Gothic UI Semibold" pitchFamily="34" charset="-128"/>
                <a:ea typeface="Yu Gothic UI Semibold" pitchFamily="34" charset="-128"/>
              </a:rPr>
              <a:t> с </a:t>
            </a:r>
            <a:r>
              <a:rPr lang="ru-RU" sz="1000" dirty="0" smtClean="0">
                <a:solidFill>
                  <a:schemeClr val="tx1"/>
                </a:solidFill>
                <a:latin typeface="Yu Gothic UI Semibold" pitchFamily="34" charset="-128"/>
                <a:ea typeface="Yu Gothic UI Semibold" pitchFamily="34" charset="-128"/>
              </a:rPr>
              <a:t>Анной</a:t>
            </a:r>
            <a:endParaRPr lang="ru-RU" sz="1000" dirty="0">
              <a:solidFill>
                <a:schemeClr val="tx1"/>
              </a:solidFill>
              <a:latin typeface="Yu Gothic UI Semibold" pitchFamily="34" charset="-128"/>
              <a:ea typeface="Yu Gothic UI Semibold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18123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364014" y="188641"/>
            <a:ext cx="3312368" cy="46718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Click, listen and repeat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8637352" y="987344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6781091" y="3969158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904250" y="3969158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871864" y="978987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998287" y="944529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1582907" y="3269530"/>
            <a:ext cx="1156087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swim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6679" y="3304315"/>
            <a:ext cx="1029207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run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113475" y="3312672"/>
            <a:ext cx="1373081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dance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25286" y="6294487"/>
            <a:ext cx="1101215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sing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382808" y="6312167"/>
            <a:ext cx="1014877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jump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ttsmaker-file-2024-11-14-18-58-50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-1332656" y="-198595"/>
            <a:ext cx="609600" cy="609600"/>
          </a:xfrm>
          <a:prstGeom prst="rect">
            <a:avLst/>
          </a:prstGeom>
        </p:spPr>
      </p:pic>
      <p:pic>
        <p:nvPicPr>
          <p:cNvPr id="5" name="ttsmaker-file-2025-1-10-13-55-0">
            <a:hlinkClick r:id="" action="ppaction://media"/>
            <a:extLst>
              <a:ext uri="{FF2B5EF4-FFF2-40B4-BE49-F238E27FC236}">
                <a16:creationId xmlns:a16="http://schemas.microsoft.com/office/drawing/2014/main" xmlns="" id="{7F6ABA06-39D4-9720-2709-467A98F2431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-929236" y="1124744"/>
            <a:ext cx="487363" cy="487363"/>
          </a:xfrm>
          <a:prstGeom prst="rect">
            <a:avLst/>
          </a:prstGeom>
        </p:spPr>
      </p:pic>
      <p:pic>
        <p:nvPicPr>
          <p:cNvPr id="7" name="ttsmaker-file-2025-1-10-13-56-14">
            <a:hlinkClick r:id="" action="ppaction://media"/>
            <a:extLst>
              <a:ext uri="{FF2B5EF4-FFF2-40B4-BE49-F238E27FC236}">
                <a16:creationId xmlns:a16="http://schemas.microsoft.com/office/drawing/2014/main" xmlns="" id="{F7C41421-F76A-9050-12A5-29DD1697943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2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-929236" y="3060633"/>
            <a:ext cx="487363" cy="487363"/>
          </a:xfrm>
          <a:prstGeom prst="rect">
            <a:avLst/>
          </a:prstGeom>
        </p:spPr>
      </p:pic>
      <p:pic>
        <p:nvPicPr>
          <p:cNvPr id="20" name="ttsmaker-file-2025-1-10-13-57-22">
            <a:hlinkClick r:id="" action="ppaction://media"/>
            <a:extLst>
              <a:ext uri="{FF2B5EF4-FFF2-40B4-BE49-F238E27FC236}">
                <a16:creationId xmlns:a16="http://schemas.microsoft.com/office/drawing/2014/main" xmlns="" id="{DA0ED766-50F7-9457-5FC8-C75A79F407A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3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-1022339" y="4752840"/>
            <a:ext cx="487363" cy="487363"/>
          </a:xfrm>
          <a:prstGeom prst="rect">
            <a:avLst/>
          </a:prstGeom>
        </p:spPr>
      </p:pic>
      <p:pic>
        <p:nvPicPr>
          <p:cNvPr id="23" name="ttsmaker-file-2025-1-10-13-59-4">
            <a:hlinkClick r:id="" action="ppaction://media"/>
            <a:extLst>
              <a:ext uri="{FF2B5EF4-FFF2-40B4-BE49-F238E27FC236}">
                <a16:creationId xmlns:a16="http://schemas.microsoft.com/office/drawing/2014/main" xmlns="" id="{C026ABF0-E043-9F87-E6F5-3D4D8B5A4CC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4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-879567" y="2026243"/>
            <a:ext cx="487363" cy="487363"/>
          </a:xfrm>
          <a:prstGeom prst="rect">
            <a:avLst/>
          </a:prstGeom>
        </p:spPr>
      </p:pic>
      <p:pic>
        <p:nvPicPr>
          <p:cNvPr id="24" name="ttsmaker-file-2025-1-10-13-59-43">
            <a:hlinkClick r:id="" action="ppaction://media"/>
            <a:extLst>
              <a:ext uri="{FF2B5EF4-FFF2-40B4-BE49-F238E27FC236}">
                <a16:creationId xmlns:a16="http://schemas.microsoft.com/office/drawing/2014/main" xmlns="" id="{85E3FE0C-9B8D-75F1-3E3F-DDF58A85C38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5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-1027856" y="38738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863185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7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36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36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4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144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32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vide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vide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vide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video>
            <p:vide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video>
            <p:vide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video>
          </p:childTnLst>
        </p:cTn>
      </p:par>
    </p:tnLst>
    <p:bldLst>
      <p:bldP spid="8" grpId="0" animBg="1"/>
      <p:bldP spid="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439816" y="423822"/>
            <a:ext cx="3312368" cy="46718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Click, listen and repeat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9513654" y="2232424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503712" y="2266336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6645775" y="2238168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55042" y="2218870"/>
            <a:ext cx="2325328" cy="232532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1002744" y="4809662"/>
            <a:ext cx="1156087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fly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293835" y="4909550"/>
            <a:ext cx="1029207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climb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157949" y="4852903"/>
            <a:ext cx="1101215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girl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0168879" y="4909550"/>
            <a:ext cx="1014877" cy="37516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oper Black" pitchFamily="18" charset="0"/>
              </a:rPr>
              <a:t>boy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ttsmaker-file-2024-11-14-18-58-50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-1332656" y="-198595"/>
            <a:ext cx="609600" cy="609600"/>
          </a:xfrm>
          <a:prstGeom prst="rect">
            <a:avLst/>
          </a:prstGeom>
        </p:spPr>
      </p:pic>
      <p:pic>
        <p:nvPicPr>
          <p:cNvPr id="6" name="Рисунок 5">
            <a:hlinkClick r:id="rId9"/>
            <a:extLst>
              <a:ext uri="{FF2B5EF4-FFF2-40B4-BE49-F238E27FC236}">
                <a16:creationId xmlns:a16="http://schemas.microsoft.com/office/drawing/2014/main" xmlns="" id="{5A45C960-1F2C-5D8C-3107-5CAA4CA6393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47928" y="7125092"/>
            <a:ext cx="1485636" cy="1175025"/>
          </a:xfrm>
          <a:prstGeom prst="rect">
            <a:avLst/>
          </a:prstGeom>
        </p:spPr>
      </p:pic>
      <p:pic>
        <p:nvPicPr>
          <p:cNvPr id="3" name="ttsmaker-file-2025-1-19-9-12-34">
            <a:hlinkClick r:id="" action="ppaction://media"/>
            <a:extLst>
              <a:ext uri="{FF2B5EF4-FFF2-40B4-BE49-F238E27FC236}">
                <a16:creationId xmlns:a16="http://schemas.microsoft.com/office/drawing/2014/main" xmlns="" id="{6B1A5590-6626-A92C-75DA-6D57862ACAD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-1332656" y="1052736"/>
            <a:ext cx="487363" cy="487363"/>
          </a:xfrm>
          <a:prstGeom prst="rect">
            <a:avLst/>
          </a:prstGeom>
        </p:spPr>
      </p:pic>
      <p:pic>
        <p:nvPicPr>
          <p:cNvPr id="5" name="ttsmaker-file-2025-1-19-9-15-57">
            <a:hlinkClick r:id="" action="ppaction://media"/>
            <a:extLst>
              <a:ext uri="{FF2B5EF4-FFF2-40B4-BE49-F238E27FC236}">
                <a16:creationId xmlns:a16="http://schemas.microsoft.com/office/drawing/2014/main" xmlns="" id="{FEA0D6F9-09BD-C8D3-6207-E8069B58F27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3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-1377989" y="1938148"/>
            <a:ext cx="487363" cy="487363"/>
          </a:xfrm>
          <a:prstGeom prst="rect">
            <a:avLst/>
          </a:prstGeom>
        </p:spPr>
      </p:pic>
      <p:pic>
        <p:nvPicPr>
          <p:cNvPr id="7" name="ttsmaker-file-2025-1-19-9-17-15">
            <a:hlinkClick r:id="" action="ppaction://media"/>
            <a:extLst>
              <a:ext uri="{FF2B5EF4-FFF2-40B4-BE49-F238E27FC236}">
                <a16:creationId xmlns:a16="http://schemas.microsoft.com/office/drawing/2014/main" xmlns="" id="{115D74B5-502C-B5D7-F46D-8D7B82B1D712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4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-1325957" y="2779333"/>
            <a:ext cx="487363" cy="487363"/>
          </a:xfrm>
          <a:prstGeom prst="rect">
            <a:avLst/>
          </a:prstGeom>
        </p:spPr>
      </p:pic>
      <p:pic>
        <p:nvPicPr>
          <p:cNvPr id="15" name="ttsmaker-file-2025-1-19-9-18-5">
            <a:hlinkClick r:id="" action="ppaction://media"/>
            <a:extLst>
              <a:ext uri="{FF2B5EF4-FFF2-40B4-BE49-F238E27FC236}">
                <a16:creationId xmlns:a16="http://schemas.microsoft.com/office/drawing/2014/main" xmlns="" id="{C418D13F-6D2E-3A26-C497-DEFF82242173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5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-1271538" y="34652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3703061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7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36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7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7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6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66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8"/>
                            </p:stCondLst>
                            <p:childTnLst>
                              <p:par>
                                <p:cTn id="7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00404 -0.2465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vide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vide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vide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vide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</p:childTnLst>
        </p:cTn>
      </p:par>
    </p:tnLst>
    <p:bldLst>
      <p:bldP spid="8" grpId="0" animBg="1"/>
      <p:bldP spid="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5323485B-3072-6A1B-6354-FC1BDBE3E9AE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3" name="Скругленный прямоугольник 1">
            <a:extLst>
              <a:ext uri="{FF2B5EF4-FFF2-40B4-BE49-F238E27FC236}">
                <a16:creationId xmlns:a16="http://schemas.microsoft.com/office/drawing/2014/main" xmlns="" id="{70AF7F9E-6F78-DA0A-E61B-6E167F8B09DD}"/>
              </a:ext>
            </a:extLst>
          </p:cNvPr>
          <p:cNvSpPr/>
          <p:nvPr/>
        </p:nvSpPr>
        <p:spPr>
          <a:xfrm>
            <a:off x="949834" y="149520"/>
            <a:ext cx="3312368" cy="64807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Cooper Black" pitchFamily="18" charset="0"/>
              </a:rPr>
              <a:t>CAN –</a:t>
            </a:r>
            <a:r>
              <a:rPr lang="ru-RU" sz="2800" dirty="0">
                <a:solidFill>
                  <a:schemeClr val="tx1"/>
                </a:solidFill>
                <a:latin typeface="Cooper Black" pitchFamily="18" charset="0"/>
              </a:rPr>
              <a:t> могу, умею</a:t>
            </a:r>
            <a:r>
              <a:rPr lang="en-US" sz="2800" dirty="0">
                <a:solidFill>
                  <a:schemeClr val="tx1"/>
                </a:solidFill>
                <a:latin typeface="Cooper Black" pitchFamily="18" charset="0"/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166E36A5-284B-0BFB-937A-F2447A86D570}"/>
              </a:ext>
            </a:extLst>
          </p:cNvPr>
          <p:cNvSpPr/>
          <p:nvPr/>
        </p:nvSpPr>
        <p:spPr>
          <a:xfrm>
            <a:off x="4731462" y="2045886"/>
            <a:ext cx="1785412" cy="154282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can</a:t>
            </a:r>
            <a:endParaRPr lang="ru-RU" sz="3600" dirty="0">
              <a:solidFill>
                <a:schemeClr val="tx1"/>
              </a:solidFill>
            </a:endParaRPr>
          </a:p>
          <a:p>
            <a:pPr algn="ctr"/>
            <a:r>
              <a:rPr lang="en-US" sz="3600" dirty="0">
                <a:solidFill>
                  <a:schemeClr val="tx1"/>
                </a:solidFill>
              </a:rPr>
              <a:t>can`t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864EED29-B217-2B04-734F-1347300B7E18}"/>
              </a:ext>
            </a:extLst>
          </p:cNvPr>
          <p:cNvSpPr/>
          <p:nvPr/>
        </p:nvSpPr>
        <p:spPr>
          <a:xfrm rot="2170478">
            <a:off x="3470113" y="1552097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</a:t>
            </a:r>
            <a:endParaRPr lang="ru-RU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47D4C4D7-8A62-707A-947C-22AB2741AB5F}"/>
              </a:ext>
            </a:extLst>
          </p:cNvPr>
          <p:cNvSpPr/>
          <p:nvPr/>
        </p:nvSpPr>
        <p:spPr>
          <a:xfrm rot="19051142">
            <a:off x="6103835" y="1443691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she</a:t>
            </a:r>
            <a:endParaRPr lang="ru-RU" dirty="0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xmlns="" id="{C8C5A577-2B10-B5AB-EE1D-4C360D840964}"/>
              </a:ext>
            </a:extLst>
          </p:cNvPr>
          <p:cNvSpPr/>
          <p:nvPr/>
        </p:nvSpPr>
        <p:spPr>
          <a:xfrm rot="21157150">
            <a:off x="3183446" y="2863480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you</a:t>
            </a:r>
            <a:endParaRPr lang="ru-RU" dirty="0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xmlns="" id="{894E5B0E-B062-C8FD-D285-33330589823E}"/>
              </a:ext>
            </a:extLst>
          </p:cNvPr>
          <p:cNvSpPr/>
          <p:nvPr/>
        </p:nvSpPr>
        <p:spPr>
          <a:xfrm rot="16200000">
            <a:off x="4832080" y="916071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it</a:t>
            </a:r>
            <a:endParaRPr lang="ru-RU" dirty="0"/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xmlns="" id="{599A0B47-A8E9-5D0E-2EE2-944D92B37873}"/>
              </a:ext>
            </a:extLst>
          </p:cNvPr>
          <p:cNvSpPr/>
          <p:nvPr/>
        </p:nvSpPr>
        <p:spPr>
          <a:xfrm rot="402010">
            <a:off x="6453613" y="2833771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</a:t>
            </a:r>
            <a:endParaRPr lang="ru-RU" dirty="0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xmlns="" id="{A4722F6B-FB4F-A085-D453-13F99A15D2D9}"/>
              </a:ext>
            </a:extLst>
          </p:cNvPr>
          <p:cNvSpPr/>
          <p:nvPr/>
        </p:nvSpPr>
        <p:spPr>
          <a:xfrm rot="18554943">
            <a:off x="4020209" y="3859280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</a:t>
            </a:r>
            <a:endParaRPr lang="ru-RU" dirty="0"/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xmlns="" id="{8D2AE8D2-9798-9D4F-61DD-770ABD98745B}"/>
              </a:ext>
            </a:extLst>
          </p:cNvPr>
          <p:cNvSpPr/>
          <p:nvPr/>
        </p:nvSpPr>
        <p:spPr>
          <a:xfrm rot="2741132">
            <a:off x="5758954" y="3836646"/>
            <a:ext cx="1584176" cy="64807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they</a:t>
            </a:r>
            <a:endParaRPr lang="ru-RU" dirty="0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25" name="Рукописный ввод 24">
                <a:extLst>
                  <a:ext uri="{FF2B5EF4-FFF2-40B4-BE49-F238E27FC236}">
                    <a16:creationId xmlns:a16="http://schemas.microsoft.com/office/drawing/2014/main" id="{163A7D5E-9FF0-74B3-3E01-7CCEB8430B6B}"/>
                  </a:ext>
                </a:extLst>
              </p14:cNvPr>
              <p14:cNvContentPartPr/>
              <p14:nvPr/>
            </p14:nvContentPartPr>
            <p14:xfrm>
              <a:off x="5671730" y="3588708"/>
              <a:ext cx="279000" cy="3222000"/>
            </p14:xfrm>
          </p:contentPart>
        </mc:Choice>
        <mc:Fallback>
          <p:pic>
            <p:nvPicPr>
              <p:cNvPr id="25" name="Рукописный ввод 24">
                <a:extLst>
                  <a:ext uri="{FF2B5EF4-FFF2-40B4-BE49-F238E27FC236}">
                    <a16:creationId xmlns:a16="http://schemas.microsoft.com/office/drawing/2014/main" xmlns="" xmlns:p14="http://schemas.microsoft.com/office/powerpoint/2010/main" id="{163A7D5E-9FF0-74B3-3E01-7CCEB8430B6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65610" y="3582588"/>
                <a:ext cx="291240" cy="3234240"/>
              </a:xfrm>
              <a:prstGeom prst="rect">
                <a:avLst/>
              </a:prstGeom>
            </p:spPr>
          </p:pic>
        </mc:Fallback>
      </mc:AlternateContent>
      <p:sp>
        <p:nvSpPr>
          <p:cNvPr id="26" name="Равнобедренный треугольник 25">
            <a:extLst>
              <a:ext uri="{FF2B5EF4-FFF2-40B4-BE49-F238E27FC236}">
                <a16:creationId xmlns:a16="http://schemas.microsoft.com/office/drawing/2014/main" xmlns="" id="{D0C6701B-63B0-78B4-62D7-285980446849}"/>
              </a:ext>
            </a:extLst>
          </p:cNvPr>
          <p:cNvSpPr/>
          <p:nvPr/>
        </p:nvSpPr>
        <p:spPr>
          <a:xfrm>
            <a:off x="-7536" y="5756798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swim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7" name="Равнобедренный треугольник 26">
            <a:extLst>
              <a:ext uri="{FF2B5EF4-FFF2-40B4-BE49-F238E27FC236}">
                <a16:creationId xmlns:a16="http://schemas.microsoft.com/office/drawing/2014/main" xmlns="" id="{A1F8BAE2-12CA-DB68-9931-CFCF9748D6B3}"/>
              </a:ext>
            </a:extLst>
          </p:cNvPr>
          <p:cNvSpPr/>
          <p:nvPr/>
        </p:nvSpPr>
        <p:spPr>
          <a:xfrm>
            <a:off x="1616842" y="5770436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run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8" name="Равнобедренный треугольник 27">
            <a:extLst>
              <a:ext uri="{FF2B5EF4-FFF2-40B4-BE49-F238E27FC236}">
                <a16:creationId xmlns:a16="http://schemas.microsoft.com/office/drawing/2014/main" xmlns="" id="{0F57DEB4-4364-9F15-377F-B9E5F36BE360}"/>
              </a:ext>
            </a:extLst>
          </p:cNvPr>
          <p:cNvSpPr/>
          <p:nvPr/>
        </p:nvSpPr>
        <p:spPr>
          <a:xfrm>
            <a:off x="4885802" y="5755766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dance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9" name="Равнобедренный треугольник 28">
            <a:extLst>
              <a:ext uri="{FF2B5EF4-FFF2-40B4-BE49-F238E27FC236}">
                <a16:creationId xmlns:a16="http://schemas.microsoft.com/office/drawing/2014/main" xmlns="" id="{355D420F-A7DC-3BBF-4121-32D3D836B575}"/>
              </a:ext>
            </a:extLst>
          </p:cNvPr>
          <p:cNvSpPr/>
          <p:nvPr/>
        </p:nvSpPr>
        <p:spPr>
          <a:xfrm>
            <a:off x="6571382" y="5759583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jump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0" name="Равнобедренный треугольник 29">
            <a:extLst>
              <a:ext uri="{FF2B5EF4-FFF2-40B4-BE49-F238E27FC236}">
                <a16:creationId xmlns:a16="http://schemas.microsoft.com/office/drawing/2014/main" xmlns="" id="{C39A80B1-5BEF-490F-3482-A9620B304BE2}"/>
              </a:ext>
            </a:extLst>
          </p:cNvPr>
          <p:cNvSpPr/>
          <p:nvPr/>
        </p:nvSpPr>
        <p:spPr>
          <a:xfrm>
            <a:off x="9642164" y="5780548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sing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2" name="Рисунок 31">
            <a:hlinkClick r:id="rId4"/>
            <a:extLst>
              <a:ext uri="{FF2B5EF4-FFF2-40B4-BE49-F238E27FC236}">
                <a16:creationId xmlns:a16="http://schemas.microsoft.com/office/drawing/2014/main" xmlns="" id="{340E0852-1382-938B-BF30-0B75B80E6A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2912" y="2479268"/>
            <a:ext cx="1871868" cy="1480505"/>
          </a:xfrm>
          <a:prstGeom prst="rect">
            <a:avLst/>
          </a:prstGeom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B68CC4EE-7018-CE0E-0A66-8823DC9657AD}"/>
              </a:ext>
            </a:extLst>
          </p:cNvPr>
          <p:cNvSpPr/>
          <p:nvPr/>
        </p:nvSpPr>
        <p:spPr>
          <a:xfrm>
            <a:off x="7093625" y="149520"/>
            <a:ext cx="4710845" cy="64807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Cooper Black" pitchFamily="18" charset="0"/>
              </a:rPr>
              <a:t>CAN`T –</a:t>
            </a:r>
            <a:r>
              <a:rPr lang="ru-RU" sz="2800" dirty="0">
                <a:solidFill>
                  <a:schemeClr val="tx1"/>
                </a:solidFill>
                <a:latin typeface="Cooper Black" pitchFamily="18" charset="0"/>
              </a:rPr>
              <a:t> не могу, не умею</a:t>
            </a:r>
            <a:r>
              <a:rPr lang="en-US" sz="2800" dirty="0">
                <a:solidFill>
                  <a:schemeClr val="tx1"/>
                </a:solidFill>
                <a:latin typeface="Cooper Black" pitchFamily="18" charset="0"/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Равнобедренный треугольник 2">
            <a:extLst>
              <a:ext uri="{FF2B5EF4-FFF2-40B4-BE49-F238E27FC236}">
                <a16:creationId xmlns:a16="http://schemas.microsoft.com/office/drawing/2014/main" xmlns="" id="{23199C9D-1C09-1C48-9182-55D55DAE5748}"/>
              </a:ext>
            </a:extLst>
          </p:cNvPr>
          <p:cNvSpPr/>
          <p:nvPr/>
        </p:nvSpPr>
        <p:spPr>
          <a:xfrm>
            <a:off x="3241220" y="5770436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fly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xmlns="" id="{47946E93-DD88-48C7-607C-907439D2FE44}"/>
              </a:ext>
            </a:extLst>
          </p:cNvPr>
          <p:cNvSpPr/>
          <p:nvPr/>
        </p:nvSpPr>
        <p:spPr>
          <a:xfrm>
            <a:off x="8064864" y="5763400"/>
            <a:ext cx="1874056" cy="1077452"/>
          </a:xfrm>
          <a:prstGeom prst="triangl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climb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931701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5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4.44444E-6 L 0.23619 -0.04027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0" y="-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2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6639DA2-3C4B-9971-37E7-09408944A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83788CE4-7AEE-DF2B-3173-D6BE9905754F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3A2B7E77-4809-F12A-CB32-62226F79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3901785C-C360-A9D6-A83F-1794BD8802A1}"/>
              </a:ext>
            </a:extLst>
          </p:cNvPr>
          <p:cNvSpPr txBox="1"/>
          <p:nvPr/>
        </p:nvSpPr>
        <p:spPr>
          <a:xfrm>
            <a:off x="1775520" y="188640"/>
            <a:ext cx="681571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swim?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E047D776-4152-F13D-0D69-C9D9EDDD9FAA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31F20375-CA66-2D18-2EBF-984D0BF6DC93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531827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874F43C-0ABE-4F41-1067-9A1706ABF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5F8105B9-56D3-A9A2-165F-16EB8BFBC163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27C7A5B9-B5BF-349B-5259-08174237B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29C65025-22F5-383B-F840-8A9359741A23}"/>
              </a:ext>
            </a:extLst>
          </p:cNvPr>
          <p:cNvSpPr txBox="1"/>
          <p:nvPr/>
        </p:nvSpPr>
        <p:spPr>
          <a:xfrm>
            <a:off x="1775520" y="188640"/>
            <a:ext cx="67202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jump?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CBC6DF8F-9F7A-F6DD-61FC-9F811E111041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E77A9254-7D43-8595-70E9-02AC38C87C82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0244571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6EAEEF4-23C1-685A-2E99-34EE634BC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0116AB7D-9AC6-E3D4-1E60-5FE5C039962F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AF3A6C16-D8AE-DEB0-3D57-123188F7E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CB7C7338-E758-1880-8D7D-825D179A68F5}"/>
              </a:ext>
            </a:extLst>
          </p:cNvPr>
          <p:cNvSpPr txBox="1"/>
          <p:nvPr/>
        </p:nvSpPr>
        <p:spPr>
          <a:xfrm>
            <a:off x="1775520" y="188640"/>
            <a:ext cx="621939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sing?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74CAAA26-4807-0C76-D59C-5588B892DB9E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4A3637DA-0868-8E0F-69DB-035E0EE61CDB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3252125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0A526A9-0128-FE92-510E-BA4148F015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B2A70009-250A-4C92-D05D-ADFD1C38A7B0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7F9B9F6B-9BA9-DC3C-5262-4267C552F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F29587BE-7258-8975-1DD9-C5BACFE34CA0}"/>
              </a:ext>
            </a:extLst>
          </p:cNvPr>
          <p:cNvSpPr txBox="1"/>
          <p:nvPr/>
        </p:nvSpPr>
        <p:spPr>
          <a:xfrm>
            <a:off x="1775520" y="188640"/>
            <a:ext cx="60556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run?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ED5BE033-D53F-2090-95F4-59DBE8CC0CB6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100053B9-BC65-9BD0-2C2B-BC48AC670444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024862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C31DA46-EFFE-2F88-D06B-9CC2E6AB4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E8736DA8-8347-D9E8-5445-C8E8272F0E07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D46961BD-7F31-AA54-15C2-F11B3CDF5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FA34C793-0DCA-FDA2-7560-4E00BF751764}"/>
              </a:ext>
            </a:extLst>
          </p:cNvPr>
          <p:cNvSpPr txBox="1"/>
          <p:nvPr/>
        </p:nvSpPr>
        <p:spPr>
          <a:xfrm>
            <a:off x="1775520" y="188640"/>
            <a:ext cx="69487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dance?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EDE827E-DD93-E5E2-3472-B6977ECA1098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3EF24FB7-4049-E50C-6769-0A403DDBE1B0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8593389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A8D3354-7F20-E651-281C-A1C0861A86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AE5D7CFB-9FD5-113A-008C-9002C14DBC99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1E8DB238-0383-D504-7F15-F51A00BAB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91D079B7-38D0-393E-19C1-1294FC8847FB}"/>
              </a:ext>
            </a:extLst>
          </p:cNvPr>
          <p:cNvSpPr txBox="1"/>
          <p:nvPr/>
        </p:nvSpPr>
        <p:spPr>
          <a:xfrm>
            <a:off x="1775520" y="188640"/>
            <a:ext cx="56466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fly?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1E0F13B7-1E9B-BB7E-77AB-BF37C1111DD5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E9D08304-535A-7669-FAFF-7BC56B04B381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522074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05E0656-8B0B-426D-10A5-8E5235180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4E99305E-5443-A8C9-6055-3F5A40BB1AFD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A64408DB-87A9-324B-E9D5-B2711C2DB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>
            <a:off x="1866081" y="1575675"/>
            <a:ext cx="4712186" cy="49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xmlns="" id="{19F50F5E-7BFF-88FB-39F7-1D77433507F9}"/>
              </a:ext>
            </a:extLst>
          </p:cNvPr>
          <p:cNvSpPr txBox="1"/>
          <p:nvPr/>
        </p:nvSpPr>
        <p:spPr>
          <a:xfrm>
            <a:off x="1775520" y="188640"/>
            <a:ext cx="686540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600" dirty="0">
                <a:highlight>
                  <a:srgbClr val="FFFFFF"/>
                </a:highlight>
                <a:latin typeface="Cooper Black" panose="0208090404030B020404" pitchFamily="18" charset="0"/>
              </a:rPr>
              <a:t>Can you climb? </a:t>
            </a:r>
            <a:endParaRPr lang="ru-RU" sz="6600" dirty="0">
              <a:highlight>
                <a:srgbClr val="FFFFFF"/>
              </a:highlight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A2CF77F6-473B-9015-E0ED-FD89184E2BB7}"/>
              </a:ext>
            </a:extLst>
          </p:cNvPr>
          <p:cNvSpPr/>
          <p:nvPr/>
        </p:nvSpPr>
        <p:spPr>
          <a:xfrm>
            <a:off x="8184232" y="2132856"/>
            <a:ext cx="2954212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Yes, I can.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44A9FCA5-FAB1-EE8D-AD20-215EE686A6F9}"/>
              </a:ext>
            </a:extLst>
          </p:cNvPr>
          <p:cNvSpPr/>
          <p:nvPr/>
        </p:nvSpPr>
        <p:spPr>
          <a:xfrm>
            <a:off x="8184232" y="4365104"/>
            <a:ext cx="3093516" cy="97339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tx1"/>
                </a:solidFill>
                <a:latin typeface="Cooper Black" panose="0208090404030B020404" pitchFamily="18" charset="0"/>
              </a:rPr>
              <a:t>No, I can`t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810914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09E0B7A-8FC8-5090-835F-6F8A96E90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6AE7A9F8-6972-75D0-653D-8290BA87D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 flipH="1">
            <a:off x="6818691" y="1700808"/>
            <a:ext cx="5051658" cy="533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722E6E07-D8D2-E05C-0D33-EFB682CCB5CA}"/>
              </a:ext>
            </a:extLst>
          </p:cNvPr>
          <p:cNvGrpSpPr/>
          <p:nvPr/>
        </p:nvGrpSpPr>
        <p:grpSpPr>
          <a:xfrm>
            <a:off x="4641994" y="3600694"/>
            <a:ext cx="2894166" cy="3068960"/>
            <a:chOff x="207662" y="2338896"/>
            <a:chExt cx="2864002" cy="4154984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xmlns="" id="{D39C3780-DDB6-A17F-89B9-AE2230DD3A63}"/>
                </a:ext>
              </a:extLst>
            </p:cNvPr>
            <p:cNvSpPr/>
            <p:nvPr/>
          </p:nvSpPr>
          <p:spPr>
            <a:xfrm>
              <a:off x="263352" y="2338896"/>
              <a:ext cx="2808312" cy="415498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1">
              <a:extLst>
                <a:ext uri="{FF2B5EF4-FFF2-40B4-BE49-F238E27FC236}">
                  <a16:creationId xmlns:a16="http://schemas.microsoft.com/office/drawing/2014/main" xmlns="" id="{E3B672BB-1E76-48B2-C2AD-1BDD7365DECD}"/>
                </a:ext>
              </a:extLst>
            </p:cNvPr>
            <p:cNvSpPr txBox="1"/>
            <p:nvPr/>
          </p:nvSpPr>
          <p:spPr>
            <a:xfrm>
              <a:off x="207662" y="2361374"/>
              <a:ext cx="2445313" cy="37918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Mary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7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swim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sing </a:t>
              </a:r>
              <a:endParaRPr lang="ru-RU" sz="4400" dirty="0"/>
            </a:p>
          </p:txBody>
        </p:sp>
      </p:grp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xmlns="" id="{5DB9A5BB-A3B0-9E60-D41F-CA7799A8FD00}"/>
              </a:ext>
            </a:extLst>
          </p:cNvPr>
          <p:cNvSpPr/>
          <p:nvPr/>
        </p:nvSpPr>
        <p:spPr>
          <a:xfrm>
            <a:off x="3647728" y="486591"/>
            <a:ext cx="5616624" cy="1080120"/>
          </a:xfrm>
          <a:prstGeom prst="wedgeRoundRectCallout">
            <a:avLst>
              <a:gd name="adj1" fmla="val 42408"/>
              <a:gd name="adj2" fmla="val 10710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ooper Black" panose="0208090404030B020404" pitchFamily="18" charset="0"/>
              </a:rPr>
              <a:t>My name is Mary. I am seven. I can swim, but I can`t sing.</a:t>
            </a:r>
            <a:endParaRPr lang="ru-RU" sz="2800" dirty="0"/>
          </a:p>
        </p:txBody>
      </p:sp>
      <p:sp>
        <p:nvSpPr>
          <p:cNvPr id="10" name="Знак умножения 9">
            <a:extLst>
              <a:ext uri="{FF2B5EF4-FFF2-40B4-BE49-F238E27FC236}">
                <a16:creationId xmlns:a16="http://schemas.microsoft.com/office/drawing/2014/main" xmlns="" id="{EAB43AAD-2B32-5FA5-BB77-AC36E943DB62}"/>
              </a:ext>
            </a:extLst>
          </p:cNvPr>
          <p:cNvSpPr/>
          <p:nvPr/>
        </p:nvSpPr>
        <p:spPr>
          <a:xfrm>
            <a:off x="6460015" y="5768528"/>
            <a:ext cx="576397" cy="60288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B6AE751D-2F25-C3FE-7265-8836A5DE9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021" y="4902673"/>
            <a:ext cx="720080" cy="6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4F888990-C94F-50C7-6349-82364F3AAAEE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7" name="ttsmaker-file-2025-1-19-12-1-22">
            <a:hlinkClick r:id="" action="ppaction://media"/>
            <a:extLst>
              <a:ext uri="{FF2B5EF4-FFF2-40B4-BE49-F238E27FC236}">
                <a16:creationId xmlns:a16="http://schemas.microsoft.com/office/drawing/2014/main" xmlns="" id="{4ABC433F-B36B-888B-83C9-EED8F462944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-888776" y="1166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472009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4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4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1B3E071-F86A-041B-A60B-84BD203AF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646158EC-20F1-8F95-B50C-2941B505C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 flipH="1">
            <a:off x="6818691" y="1700808"/>
            <a:ext cx="5051658" cy="533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F5B2CAF6-CF68-FA08-C84C-A5CE58AF7E65}"/>
              </a:ext>
            </a:extLst>
          </p:cNvPr>
          <p:cNvGrpSpPr/>
          <p:nvPr/>
        </p:nvGrpSpPr>
        <p:grpSpPr>
          <a:xfrm>
            <a:off x="4698270" y="3600694"/>
            <a:ext cx="2837889" cy="3068960"/>
            <a:chOff x="263352" y="2338896"/>
            <a:chExt cx="2808312" cy="4154984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xmlns="" id="{D164F3BA-C724-3038-907E-812EB293EED4}"/>
                </a:ext>
              </a:extLst>
            </p:cNvPr>
            <p:cNvSpPr/>
            <p:nvPr/>
          </p:nvSpPr>
          <p:spPr>
            <a:xfrm>
              <a:off x="263352" y="2338896"/>
              <a:ext cx="2808312" cy="415498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1">
              <a:extLst>
                <a:ext uri="{FF2B5EF4-FFF2-40B4-BE49-F238E27FC236}">
                  <a16:creationId xmlns:a16="http://schemas.microsoft.com/office/drawing/2014/main" xmlns="" id="{632127F7-CD87-151F-FBBB-A0A31D099DEB}"/>
                </a:ext>
              </a:extLst>
            </p:cNvPr>
            <p:cNvSpPr txBox="1"/>
            <p:nvPr/>
          </p:nvSpPr>
          <p:spPr>
            <a:xfrm>
              <a:off x="446656" y="2361374"/>
              <a:ext cx="1967325" cy="37918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Tom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8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jump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dance </a:t>
              </a:r>
              <a:endParaRPr lang="ru-RU" sz="4400" dirty="0"/>
            </a:p>
          </p:txBody>
        </p:sp>
      </p:grp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xmlns="" id="{F33E3083-3BF4-C96E-7B94-9E1B032359C0}"/>
              </a:ext>
            </a:extLst>
          </p:cNvPr>
          <p:cNvSpPr/>
          <p:nvPr/>
        </p:nvSpPr>
        <p:spPr>
          <a:xfrm>
            <a:off x="3431704" y="346384"/>
            <a:ext cx="5616624" cy="1080120"/>
          </a:xfrm>
          <a:prstGeom prst="wedgeRoundRectCallout">
            <a:avLst>
              <a:gd name="adj1" fmla="val 42408"/>
              <a:gd name="adj2" fmla="val 10710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ooper Black" panose="0208090404030B020404" pitchFamily="18" charset="0"/>
              </a:rPr>
              <a:t>My name is _____. I am ______. I can ____, but I can`t _____.</a:t>
            </a:r>
            <a:endParaRPr lang="ru-RU" sz="2800" dirty="0"/>
          </a:p>
        </p:txBody>
      </p:sp>
      <p:sp>
        <p:nvSpPr>
          <p:cNvPr id="10" name="Знак умножения 9">
            <a:extLst>
              <a:ext uri="{FF2B5EF4-FFF2-40B4-BE49-F238E27FC236}">
                <a16:creationId xmlns:a16="http://schemas.microsoft.com/office/drawing/2014/main" xmlns="" id="{01B3BAAA-5444-0A60-605A-2F07750FD9BE}"/>
              </a:ext>
            </a:extLst>
          </p:cNvPr>
          <p:cNvSpPr/>
          <p:nvPr/>
        </p:nvSpPr>
        <p:spPr>
          <a:xfrm>
            <a:off x="6736717" y="5768528"/>
            <a:ext cx="576397" cy="60288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42438BD0-397C-F195-2034-D50CDCD00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021" y="4902673"/>
            <a:ext cx="720080" cy="6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C8AA4A9C-5743-97A6-D204-86CC0C77E9D4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896957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E29F8A8-B30B-F86D-D46D-AC607CC9A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C4425D30-D6C0-65D4-BADF-36D3CE02C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 flipH="1">
            <a:off x="6753021" y="1521859"/>
            <a:ext cx="5051658" cy="533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8DCE2A74-787C-D1FB-1992-D19D838C6B1B}"/>
              </a:ext>
            </a:extLst>
          </p:cNvPr>
          <p:cNvGrpSpPr/>
          <p:nvPr/>
        </p:nvGrpSpPr>
        <p:grpSpPr>
          <a:xfrm>
            <a:off x="4698270" y="3600694"/>
            <a:ext cx="2837889" cy="3068960"/>
            <a:chOff x="263352" y="2338896"/>
            <a:chExt cx="2808312" cy="4154984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xmlns="" id="{28289AF0-8686-9B5E-7FBC-822F60C2152F}"/>
                </a:ext>
              </a:extLst>
            </p:cNvPr>
            <p:cNvSpPr/>
            <p:nvPr/>
          </p:nvSpPr>
          <p:spPr>
            <a:xfrm>
              <a:off x="263352" y="2338896"/>
              <a:ext cx="2808312" cy="415498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1">
              <a:extLst>
                <a:ext uri="{FF2B5EF4-FFF2-40B4-BE49-F238E27FC236}">
                  <a16:creationId xmlns:a16="http://schemas.microsoft.com/office/drawing/2014/main" xmlns="" id="{7A405369-FBAC-2F6E-2763-DD56491CB1CD}"/>
                </a:ext>
              </a:extLst>
            </p:cNvPr>
            <p:cNvSpPr txBox="1"/>
            <p:nvPr/>
          </p:nvSpPr>
          <p:spPr>
            <a:xfrm>
              <a:off x="475210" y="2361374"/>
              <a:ext cx="1910219" cy="37918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Kim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6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run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climb </a:t>
              </a:r>
              <a:endParaRPr lang="ru-RU" sz="4400" dirty="0"/>
            </a:p>
          </p:txBody>
        </p:sp>
      </p:grp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xmlns="" id="{382E36D8-9AFC-7192-8467-E5395E4874A7}"/>
              </a:ext>
            </a:extLst>
          </p:cNvPr>
          <p:cNvSpPr/>
          <p:nvPr/>
        </p:nvSpPr>
        <p:spPr>
          <a:xfrm>
            <a:off x="3431704" y="346384"/>
            <a:ext cx="5616624" cy="1080120"/>
          </a:xfrm>
          <a:prstGeom prst="wedgeRoundRectCallout">
            <a:avLst>
              <a:gd name="adj1" fmla="val 42408"/>
              <a:gd name="adj2" fmla="val 10710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ooper Black" panose="0208090404030B020404" pitchFamily="18" charset="0"/>
              </a:rPr>
              <a:t>My name is _____. I am ______. I can ____, but I can`t _____.</a:t>
            </a:r>
            <a:endParaRPr lang="ru-RU" sz="2800" dirty="0"/>
          </a:p>
        </p:txBody>
      </p:sp>
      <p:sp>
        <p:nvSpPr>
          <p:cNvPr id="10" name="Знак умножения 9">
            <a:extLst>
              <a:ext uri="{FF2B5EF4-FFF2-40B4-BE49-F238E27FC236}">
                <a16:creationId xmlns:a16="http://schemas.microsoft.com/office/drawing/2014/main" xmlns="" id="{429A6967-16A7-1D9B-AAAA-A734B0E261FC}"/>
              </a:ext>
            </a:extLst>
          </p:cNvPr>
          <p:cNvSpPr/>
          <p:nvPr/>
        </p:nvSpPr>
        <p:spPr>
          <a:xfrm>
            <a:off x="6736717" y="5768528"/>
            <a:ext cx="576397" cy="60288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F34439BC-2209-BAA4-1881-C458CBE7E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021" y="4902673"/>
            <a:ext cx="720080" cy="6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86B520E2-987A-834B-B67C-32E9D20EAB55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758111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B1F804-7FA6-041E-CFE4-0CEEF20F5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9BB26098-EFAE-3ACD-B27C-E02C6204C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 flipH="1">
            <a:off x="6753021" y="1521859"/>
            <a:ext cx="5051658" cy="533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161C684C-DBD9-B09A-6BAE-356E34527755}"/>
              </a:ext>
            </a:extLst>
          </p:cNvPr>
          <p:cNvGrpSpPr/>
          <p:nvPr/>
        </p:nvGrpSpPr>
        <p:grpSpPr>
          <a:xfrm>
            <a:off x="4698270" y="3600694"/>
            <a:ext cx="2837889" cy="3068960"/>
            <a:chOff x="263352" y="2338896"/>
            <a:chExt cx="2808312" cy="4154984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xmlns="" id="{C6F22DAF-871E-D7B4-16FD-296B42E4F523}"/>
                </a:ext>
              </a:extLst>
            </p:cNvPr>
            <p:cNvSpPr/>
            <p:nvPr/>
          </p:nvSpPr>
          <p:spPr>
            <a:xfrm>
              <a:off x="263352" y="2338896"/>
              <a:ext cx="2808312" cy="415498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1">
              <a:extLst>
                <a:ext uri="{FF2B5EF4-FFF2-40B4-BE49-F238E27FC236}">
                  <a16:creationId xmlns:a16="http://schemas.microsoft.com/office/drawing/2014/main" xmlns="" id="{0F93FE0E-B60C-ED69-515C-60F85F5FFCE7}"/>
                </a:ext>
              </a:extLst>
            </p:cNvPr>
            <p:cNvSpPr txBox="1"/>
            <p:nvPr/>
          </p:nvSpPr>
          <p:spPr>
            <a:xfrm>
              <a:off x="731397" y="2361374"/>
              <a:ext cx="1397844" cy="37918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Sam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10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sing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fly </a:t>
              </a:r>
              <a:endParaRPr lang="ru-RU" sz="4400" dirty="0"/>
            </a:p>
          </p:txBody>
        </p:sp>
      </p:grp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xmlns="" id="{3B80AD9A-E386-5E9A-93CF-A25FD7A42FAA}"/>
              </a:ext>
            </a:extLst>
          </p:cNvPr>
          <p:cNvSpPr/>
          <p:nvPr/>
        </p:nvSpPr>
        <p:spPr>
          <a:xfrm>
            <a:off x="3431704" y="346384"/>
            <a:ext cx="5616624" cy="1080120"/>
          </a:xfrm>
          <a:prstGeom prst="wedgeRoundRectCallout">
            <a:avLst>
              <a:gd name="adj1" fmla="val 42408"/>
              <a:gd name="adj2" fmla="val 10710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ooper Black" panose="0208090404030B020404" pitchFamily="18" charset="0"/>
              </a:rPr>
              <a:t>My name is _____. I am ______. I can ____, but I can`t _____.</a:t>
            </a:r>
            <a:endParaRPr lang="ru-RU" sz="2800" dirty="0"/>
          </a:p>
        </p:txBody>
      </p:sp>
      <p:sp>
        <p:nvSpPr>
          <p:cNvPr id="10" name="Знак умножения 9">
            <a:extLst>
              <a:ext uri="{FF2B5EF4-FFF2-40B4-BE49-F238E27FC236}">
                <a16:creationId xmlns:a16="http://schemas.microsoft.com/office/drawing/2014/main" xmlns="" id="{CC239545-8AC7-8886-9CE6-A153D17ACB25}"/>
              </a:ext>
            </a:extLst>
          </p:cNvPr>
          <p:cNvSpPr/>
          <p:nvPr/>
        </p:nvSpPr>
        <p:spPr>
          <a:xfrm>
            <a:off x="6736717" y="5768528"/>
            <a:ext cx="576397" cy="60288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4CBD87AA-3255-1701-73ED-1BDA579D6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021" y="4902673"/>
            <a:ext cx="720080" cy="6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CF1DB2C2-6037-56CA-A4E4-4411C8EFF8B3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301814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3C4E05D-1E35-2E67-2EB7-18823F19F2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BDA11F44-A60A-0E29-3EC5-A0B58724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6" r="2666"/>
          <a:stretch/>
        </p:blipFill>
        <p:spPr bwMode="auto">
          <a:xfrm flipH="1">
            <a:off x="6753021" y="1521859"/>
            <a:ext cx="5051658" cy="5336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441C2472-AC89-2DD1-2F67-CF1C5A52F33D}"/>
              </a:ext>
            </a:extLst>
          </p:cNvPr>
          <p:cNvGrpSpPr/>
          <p:nvPr/>
        </p:nvGrpSpPr>
        <p:grpSpPr>
          <a:xfrm>
            <a:off x="4698270" y="3600694"/>
            <a:ext cx="2837889" cy="3068960"/>
            <a:chOff x="263352" y="2338896"/>
            <a:chExt cx="2808312" cy="4154984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xmlns="" id="{857C5DC9-9B1C-7958-E911-FB62BD949F06}"/>
                </a:ext>
              </a:extLst>
            </p:cNvPr>
            <p:cNvSpPr/>
            <p:nvPr/>
          </p:nvSpPr>
          <p:spPr>
            <a:xfrm>
              <a:off x="263352" y="2338896"/>
              <a:ext cx="2808312" cy="415498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1">
              <a:extLst>
                <a:ext uri="{FF2B5EF4-FFF2-40B4-BE49-F238E27FC236}">
                  <a16:creationId xmlns:a16="http://schemas.microsoft.com/office/drawing/2014/main" xmlns="" id="{2E3BD02C-54D3-9960-FECE-A2F96270B325}"/>
                </a:ext>
              </a:extLst>
            </p:cNvPr>
            <p:cNvSpPr txBox="1"/>
            <p:nvPr/>
          </p:nvSpPr>
          <p:spPr>
            <a:xfrm>
              <a:off x="491866" y="2361374"/>
              <a:ext cx="1876906" cy="37918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Meg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9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dance</a:t>
              </a:r>
            </a:p>
            <a:p>
              <a:pPr algn="ctr"/>
              <a:r>
                <a:rPr lang="en-US" sz="4400" dirty="0">
                  <a:latin typeface="Cooper Black" panose="0208090404030B020404" pitchFamily="18" charset="0"/>
                </a:rPr>
                <a:t>swim </a:t>
              </a:r>
              <a:endParaRPr lang="ru-RU" sz="4400" dirty="0"/>
            </a:p>
          </p:txBody>
        </p:sp>
      </p:grpSp>
      <p:sp>
        <p:nvSpPr>
          <p:cNvPr id="4" name="Облачко с текстом: прямоугольное со скругленными углами 3">
            <a:extLst>
              <a:ext uri="{FF2B5EF4-FFF2-40B4-BE49-F238E27FC236}">
                <a16:creationId xmlns:a16="http://schemas.microsoft.com/office/drawing/2014/main" xmlns="" id="{FF3EB690-51AD-1E16-BF99-01A11699EC59}"/>
              </a:ext>
            </a:extLst>
          </p:cNvPr>
          <p:cNvSpPr/>
          <p:nvPr/>
        </p:nvSpPr>
        <p:spPr>
          <a:xfrm>
            <a:off x="3431704" y="346384"/>
            <a:ext cx="5616624" cy="1080120"/>
          </a:xfrm>
          <a:prstGeom prst="wedgeRoundRectCallout">
            <a:avLst>
              <a:gd name="adj1" fmla="val 42408"/>
              <a:gd name="adj2" fmla="val 10710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ooper Black" panose="0208090404030B020404" pitchFamily="18" charset="0"/>
              </a:rPr>
              <a:t>My name is _____. I am ______. I can ____, but I can`t _____.</a:t>
            </a:r>
            <a:endParaRPr lang="ru-RU" sz="2800" dirty="0"/>
          </a:p>
        </p:txBody>
      </p:sp>
      <p:sp>
        <p:nvSpPr>
          <p:cNvPr id="10" name="Знак умножения 9">
            <a:extLst>
              <a:ext uri="{FF2B5EF4-FFF2-40B4-BE49-F238E27FC236}">
                <a16:creationId xmlns:a16="http://schemas.microsoft.com/office/drawing/2014/main" xmlns="" id="{F04C9B96-1614-BC0A-77BB-E8C6C3881622}"/>
              </a:ext>
            </a:extLst>
          </p:cNvPr>
          <p:cNvSpPr/>
          <p:nvPr/>
        </p:nvSpPr>
        <p:spPr>
          <a:xfrm>
            <a:off x="6736717" y="5768528"/>
            <a:ext cx="576397" cy="60288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8D063AE2-BD26-E053-F4B4-440BE1179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021" y="4902673"/>
            <a:ext cx="720080" cy="6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Управляющая кнопка: далее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04BDEBF8-CB22-8CF8-CE53-485E1E83C157}"/>
              </a:ext>
            </a:extLst>
          </p:cNvPr>
          <p:cNvSpPr/>
          <p:nvPr/>
        </p:nvSpPr>
        <p:spPr>
          <a:xfrm>
            <a:off x="11496600" y="6165598"/>
            <a:ext cx="504056" cy="5040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xmlns="" id="{258E35D6-1343-AA16-A252-4D858D8775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64840" y="5716514"/>
            <a:ext cx="1239093" cy="980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7244798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16172 0.0004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8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246</Words>
  <Application>Microsoft Office PowerPoint</Application>
  <PresentationFormat>Произвольный</PresentationFormat>
  <Paragraphs>81</Paragraphs>
  <Slides>16</Slides>
  <Notes>0</Notes>
  <HiddenSlides>0</HiddenSlides>
  <MMClips>12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34</cp:revision>
  <dcterms:modified xsi:type="dcterms:W3CDTF">2025-05-02T16:32:58Z</dcterms:modified>
</cp:coreProperties>
</file>