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2" r:id="rId1"/>
  </p:sldMasterIdLst>
  <p:notesMasterIdLst>
    <p:notesMasterId r:id="rId10"/>
  </p:notesMasterIdLst>
  <p:sldIdLst>
    <p:sldId id="363" r:id="rId2"/>
    <p:sldId id="364" r:id="rId3"/>
    <p:sldId id="382" r:id="rId4"/>
    <p:sldId id="386" r:id="rId5"/>
    <p:sldId id="385" r:id="rId6"/>
    <p:sldId id="384" r:id="rId7"/>
    <p:sldId id="381" r:id="rId8"/>
    <p:sldId id="342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33CC"/>
    <a:srgbClr val="3FCDFF"/>
    <a:srgbClr val="ABDB77"/>
    <a:srgbClr val="FDB1C5"/>
    <a:srgbClr val="FD99B3"/>
    <a:srgbClr val="FFF18B"/>
    <a:srgbClr val="FF4B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100" autoAdjust="0"/>
  </p:normalViewPr>
  <p:slideViewPr>
    <p:cSldViewPr>
      <p:cViewPr varScale="1">
        <p:scale>
          <a:sx n="114" d="100"/>
          <a:sy n="114" d="100"/>
        </p:scale>
        <p:origin x="1446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A74B4FA-53EC-4C4A-AD31-6CD55FC54675}" type="datetimeFigureOut">
              <a:rPr lang="ru-RU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C6B2B39-B71B-40F4-B29D-33B8E473DC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284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D0B213-69F3-4178-BEFC-4CC7933B3E13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447B89-C844-4A25-9E98-ACFE2976AB9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245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859C8A-2166-4670-917F-463242C30A46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DB377-5A27-4BA6-8C18-06208BA7CAE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169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B3520B-D3AF-4B44-A557-78A0035CDD7E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DA94C3-46D9-412A-9ACC-97B65E5972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842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6F701-44CD-4968-9FC6-5D4BE5C6E8D3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A46C7B-C560-4A3D-9507-8B433378DE5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828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5A2F02-A6A4-44CE-B5C0-6D4455670C97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053354-D1A0-4C21-AB2F-B1A6F4867E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96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5D7C62-C4DE-4A3F-871D-7221073337F8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730F7-817A-4A91-9BEA-C0CD45EF8B6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089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E39FF4-028A-476B-9CB2-D4AD56423A54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86DBA1-4C99-45D9-8AFF-1DAF1397D7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083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571B32-23E3-47BF-B097-BD1AF49C59F4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79F870-6B13-43FA-83B0-8F6593959CB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35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4C5408-98C4-469F-9B24-EA837EE6947F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519859-8996-4DA8-9FCF-CE26F3ECDB0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715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28496D-12DC-48C1-9231-5782E40788F4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2DCE1-7641-49BC-B84E-AEEAC79E0B2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727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28496D-12DC-48C1-9231-5782E40788F4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2DCE1-7641-49BC-B84E-AEEAC79E0B2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3585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28496D-12DC-48C1-9231-5782E40788F4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2DCE1-7641-49BC-B84E-AEEAC79E0B2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4514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28496D-12DC-48C1-9231-5782E40788F4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2DCE1-7641-49BC-B84E-AEEAC79E0B2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6921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28496D-12DC-48C1-9231-5782E40788F4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2DCE1-7641-49BC-B84E-AEEAC79E0B2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6818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F0CA38-B9CA-4550-AC77-62BB6430E78B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52C19-D656-499A-8020-8D31E885D9D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108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D3C651-0C21-47A4-8192-1B1B09D1B99C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0A412A-C02F-4EF2-8597-7399E1D651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530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A28496D-12DC-48C1-9231-5782E40788F4}" type="datetimeFigureOut">
              <a:rPr lang="ru-RU" smtClean="0"/>
              <a:pPr>
                <a:defRPr/>
              </a:pPr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1E22DCE1-7641-49BC-B84E-AEEAC79E0B2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68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  <p:sldLayoutId id="2147483904" r:id="rId12"/>
    <p:sldLayoutId id="2147483905" r:id="rId13"/>
    <p:sldLayoutId id="2147483906" r:id="rId14"/>
    <p:sldLayoutId id="2147483907" r:id="rId15"/>
    <p:sldLayoutId id="214748390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692696"/>
            <a:ext cx="47770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 математики</a:t>
            </a:r>
          </a:p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класс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276872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</a:rPr>
              <a:t>Вычисления вида 57:3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5856" y="3501008"/>
            <a:ext cx="2558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УМК «Перспектива»</a:t>
            </a:r>
            <a:endParaRPr lang="ru-RU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28625" y="112713"/>
            <a:ext cx="8286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Определение темы урока</a:t>
            </a:r>
            <a:endParaRPr lang="ru-RU" sz="32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Picture 12" descr="https://sch41.mskobr.ru/images/cms/data/preview/1300957_9_16007770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88" y="4214813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28596" y="3071810"/>
            <a:ext cx="40780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Найди значение выражения: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571876"/>
            <a:ext cx="5598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76 : 2 = (60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16)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2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= 60 : 2 + 16 : 2 =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4071942"/>
            <a:ext cx="6683375" cy="1200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Char char="-"/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Какое правило применили при вычислении?</a:t>
            </a:r>
          </a:p>
          <a:p>
            <a:pPr>
              <a:buFontTx/>
              <a:buChar char="-"/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заменили делимое?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Определите тему урока.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8597" y="714356"/>
            <a:ext cx="8429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Представь каждое число в виде суммы двух слагаемых так, чтобы одно из них было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наибольшим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круглым числом, делящимся на 2. Запиши в тетрадь.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28794" y="2000240"/>
            <a:ext cx="53399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32          54          74          94              58 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1928794" y="2357430"/>
            <a:ext cx="214314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2928926" y="2357430"/>
            <a:ext cx="214314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5400000">
            <a:off x="4000496" y="2357430"/>
            <a:ext cx="214314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5000628" y="2357430"/>
            <a:ext cx="214314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>
            <a:off x="6429388" y="2357430"/>
            <a:ext cx="214314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6200000" flipH="1">
            <a:off x="2178827" y="2393149"/>
            <a:ext cx="214314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6200000" flipH="1">
            <a:off x="3178959" y="2393149"/>
            <a:ext cx="214314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6200000" flipH="1">
            <a:off x="4321967" y="2393149"/>
            <a:ext cx="214314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6200000" flipH="1">
            <a:off x="5322099" y="2393149"/>
            <a:ext cx="214314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6786578" y="2357430"/>
            <a:ext cx="214314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571604" y="2500306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43108" y="2500306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28625" y="112713"/>
            <a:ext cx="8286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Вычисление вида </a:t>
            </a:r>
            <a:r>
              <a:rPr lang="ru-RU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57 </a:t>
            </a:r>
            <a:r>
              <a:rPr lang="ru-RU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ru-RU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endParaRPr lang="ru-RU" sz="32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63" y="928688"/>
            <a:ext cx="83924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Вспомни алгоритм вычисления вида 57:3</a:t>
            </a:r>
          </a:p>
          <a:p>
            <a:pPr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чебник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с.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35,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428625" y="1412776"/>
            <a:ext cx="55139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Вычисли, записывая подробно</a:t>
            </a:r>
          </a:p>
          <a:p>
            <a:pPr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Образец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записи:</a:t>
            </a:r>
          </a:p>
          <a:p>
            <a:pPr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3 =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(60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12)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3 =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3 +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3 = 2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5" name="Picture 10" descr="https://fantasticbook.ru/pict/10225701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2000240"/>
            <a:ext cx="2300287" cy="303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500063" y="2982436"/>
            <a:ext cx="30638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94:2=</a:t>
            </a:r>
          </a:p>
          <a:p>
            <a:r>
              <a:rPr lang="ru-RU" sz="2400" dirty="0" smtClean="0"/>
              <a:t>81:3=</a:t>
            </a:r>
          </a:p>
          <a:p>
            <a:r>
              <a:rPr lang="ru-RU" sz="2400" dirty="0" smtClean="0"/>
              <a:t>62:2=</a:t>
            </a:r>
          </a:p>
          <a:p>
            <a:r>
              <a:rPr lang="ru-RU" sz="2400" dirty="0" smtClean="0"/>
              <a:t>76:4=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428625" y="112713"/>
            <a:ext cx="8286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Вычисление вида </a:t>
            </a:r>
            <a:r>
              <a:rPr lang="ru-RU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57 </a:t>
            </a:r>
            <a:r>
              <a:rPr lang="ru-RU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ru-RU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endParaRPr lang="ru-RU" sz="32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196752"/>
            <a:ext cx="84638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Алгоритм вычисления</a:t>
            </a:r>
          </a:p>
          <a:p>
            <a:pPr algn="ctr">
              <a:defRPr/>
            </a:pP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Подберу ближайшее к делимому круглое число, которое делится на данное число. Это будет первое слагаемое.</a:t>
            </a:r>
          </a:p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Вычту из делимого этот круглый десяток, найду второе слагаемое,  заменю суммой этих слагаемых делимое.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Получу правило деления суммы на число.</a:t>
            </a:r>
          </a:p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правилу каждое слагаемое разделю на данное число и полученные частные сложу.</a:t>
            </a:r>
          </a:p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Запишу ответ.</a:t>
            </a:r>
          </a:p>
        </p:txBody>
      </p:sp>
      <p:pic>
        <p:nvPicPr>
          <p:cNvPr id="16388" name="Picture 6" descr="https://a.d-cd.net/qYAAAgMxKeA-192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78" y="142852"/>
            <a:ext cx="22225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714356"/>
            <a:ext cx="4786312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Реши задачу. Учебник, с.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37, №4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TextBox 4"/>
          <p:cNvSpPr txBox="1">
            <a:spLocks noChangeArrowheads="1"/>
          </p:cNvSpPr>
          <p:nvPr/>
        </p:nvSpPr>
        <p:spPr bwMode="auto">
          <a:xfrm>
            <a:off x="642909" y="1142981"/>
            <a:ext cx="467948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 б.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34 л молока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 б.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? в 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раза меньше,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7413" name="Группа 17"/>
          <p:cNvGrpSpPr>
            <a:grpSpLocks/>
          </p:cNvGrpSpPr>
          <p:nvPr/>
        </p:nvGrpSpPr>
        <p:grpSpPr bwMode="auto">
          <a:xfrm>
            <a:off x="3635896" y="1340768"/>
            <a:ext cx="1150417" cy="516607"/>
            <a:chOff x="2643174" y="2000240"/>
            <a:chExt cx="2143140" cy="357190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>
              <a:off x="4071934" y="2357430"/>
              <a:ext cx="7143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 rot="5400000" flipH="1" flipV="1">
              <a:off x="4607718" y="2178836"/>
              <a:ext cx="35719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 стрелкой 11"/>
            <p:cNvCxnSpPr/>
            <p:nvPr/>
          </p:nvCxnSpPr>
          <p:spPr>
            <a:xfrm rot="10800000">
              <a:off x="2643174" y="2000240"/>
              <a:ext cx="2143140" cy="158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Прямоугольник 16"/>
          <p:cNvSpPr/>
          <p:nvPr/>
        </p:nvSpPr>
        <p:spPr>
          <a:xfrm>
            <a:off x="323528" y="2204864"/>
            <a:ext cx="67487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Прочитай </a:t>
            </a: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внимательно условие задачи.</a:t>
            </a:r>
          </a:p>
          <a:p>
            <a:pPr>
              <a:buFontTx/>
              <a:buChar char="-"/>
              <a:defRPr/>
            </a:pP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Определи, что в задаче известно, а что надо найти?</a:t>
            </a:r>
          </a:p>
          <a:p>
            <a:pPr>
              <a:buFontTx/>
              <a:buChar char="-"/>
              <a:defRPr/>
            </a:pP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Подумай, какая задача по составу: простая или составная?</a:t>
            </a:r>
          </a:p>
          <a:p>
            <a:pPr>
              <a:buFontTx/>
              <a:buChar char="-"/>
              <a:defRPr/>
            </a:pP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Выдели простые задачи, запиши их решение.</a:t>
            </a:r>
          </a:p>
          <a:p>
            <a:pPr>
              <a:buFontTx/>
              <a:buChar char="-"/>
              <a:defRPr/>
            </a:pP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Запиши ответ задачи.</a:t>
            </a:r>
          </a:p>
        </p:txBody>
      </p:sp>
      <p:pic>
        <p:nvPicPr>
          <p:cNvPr id="17416" name="Picture 2" descr="https://is04.infourok.ru/img/00ce-0001876d-a27b874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4429132"/>
            <a:ext cx="2630487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428625" y="112713"/>
            <a:ext cx="8286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Вычисление вида </a:t>
            </a:r>
            <a:r>
              <a:rPr lang="ru-RU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57 </a:t>
            </a:r>
            <a:r>
              <a:rPr lang="ru-RU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ru-RU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endParaRPr lang="ru-RU" sz="32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1206947"/>
            <a:ext cx="249802" cy="6329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92606" y="1340768"/>
            <a:ext cx="445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?</a:t>
            </a:r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5875" y="4000500"/>
            <a:ext cx="61436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Учебник: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с.35, алгоритм вычисления, </a:t>
            </a:r>
          </a:p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Стр.37, №6, №8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Picture 4" descr="https://avatars.mds.yandex.net/get-pdb/2301590/dee02935-4d31-4356-88dd-8848df22b0c7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75" y="285750"/>
            <a:ext cx="1857375" cy="313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28625" y="112713"/>
            <a:ext cx="8286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Повторение </a:t>
            </a:r>
            <a:endParaRPr lang="ru-RU" sz="32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19671" y="1000125"/>
            <a:ext cx="5166891" cy="461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Учебник: с.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35, №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57158" y="3143248"/>
            <a:ext cx="8286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Домашнее задание </a:t>
            </a:r>
            <a:endParaRPr lang="ru-RU" sz="32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914400" y="0"/>
            <a:ext cx="8229600" cy="1011238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Итог урока</a:t>
            </a:r>
            <a:endParaRPr lang="ru-RU" sz="40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9459" name="Picture 11" descr="12110_107x115_12110_107x115_f8d608fd2d03547ade4bdd56d034d467_1_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50" y="3714750"/>
            <a:ext cx="2163763" cy="232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Box 6"/>
          <p:cNvSpPr txBox="1">
            <a:spLocks noChangeArrowheads="1"/>
          </p:cNvSpPr>
          <p:nvPr/>
        </p:nvSpPr>
        <p:spPr bwMode="auto">
          <a:xfrm>
            <a:off x="785813" y="1285875"/>
            <a:ext cx="65722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 каким вычислительным приёмом познакомились?</a:t>
            </a:r>
          </a:p>
          <a:p>
            <a:pPr marL="342900" indent="-342900"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выполнить вычисления вида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57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285984" y="1071546"/>
            <a:ext cx="4357718" cy="1754326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урок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Молодцы!</a:t>
            </a:r>
          </a:p>
        </p:txBody>
      </p:sp>
      <p:sp>
        <p:nvSpPr>
          <p:cNvPr id="20485" name="Прямоугольник 11"/>
          <p:cNvSpPr>
            <a:spLocks noChangeArrowheads="1"/>
          </p:cNvSpPr>
          <p:nvPr/>
        </p:nvSpPr>
        <p:spPr bwMode="auto">
          <a:xfrm>
            <a:off x="7307263" y="142875"/>
            <a:ext cx="16938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>
              <a:latin typeface="Georgia" pitchFamily="18" charset="0"/>
            </a:endParaRPr>
          </a:p>
        </p:txBody>
      </p:sp>
      <p:pic>
        <p:nvPicPr>
          <p:cNvPr id="20486" name="Picture 7" descr="http://irbey1.ucoz.ru/hovosti/foto/7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226089">
            <a:off x="5711825" y="2743200"/>
            <a:ext cx="2301875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2551</TotalTime>
  <Words>346</Words>
  <Application>Microsoft Office PowerPoint</Application>
  <PresentationFormat>Экран (4:3)</PresentationFormat>
  <Paragraphs>55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Calibri</vt:lpstr>
      <vt:lpstr>Garamond</vt:lpstr>
      <vt:lpstr>Georgia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 урока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Ольга Рудик</cp:lastModifiedBy>
  <cp:revision>348</cp:revision>
  <dcterms:created xsi:type="dcterms:W3CDTF">2010-10-26T14:31:01Z</dcterms:created>
  <dcterms:modified xsi:type="dcterms:W3CDTF">2021-04-01T11:14:51Z</dcterms:modified>
</cp:coreProperties>
</file>