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0" r:id="rId8"/>
    <p:sldId id="268" r:id="rId9"/>
    <p:sldId id="261" r:id="rId10"/>
    <p:sldId id="262" r:id="rId11"/>
    <p:sldId id="270" r:id="rId12"/>
    <p:sldId id="269" r:id="rId13"/>
    <p:sldId id="265" r:id="rId14"/>
    <p:sldId id="26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9139237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53868" y="260648"/>
            <a:ext cx="8352928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БДОУ «Детский сад комбинированного вида «Аленушка»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«Взаимодействие детского сада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 семьи по вопросам речевого  развития детей»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воспитатель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Коряковская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Н.Л.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41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9139237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332656"/>
            <a:ext cx="8208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деятельности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родителей: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наблюдение за поведением ребенка в быту и игровой деятельности, что позволит лучше понять его;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разговоры, во время которых важно смотреть ребенку в глаза и думать о нем, а не о своих проблемах;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контроль за своей речью при общении с ребенком: говорить четко, ясно, грамотно, интонационно окрашивать речь;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побуждение ребенка к речевому способу выражения своих просьб и желаний, обращений к взрослым и детям;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оказание помощи для вступления в речевой контакт со сверстниками;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обязательные ответы на детские вопросы: «Что это?», «Почему?»</a:t>
            </a:r>
          </a:p>
        </p:txBody>
      </p:sp>
    </p:spTree>
    <p:extLst>
      <p:ext uri="{BB962C8B-B14F-4D97-AF65-F5344CB8AC3E}">
        <p14:creationId xmlns:p14="http://schemas.microsoft.com/office/powerpoint/2010/main" val="259230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9139237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Совместные мероприятия, конкурсы, выставки.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Пользователь\Pictures\звездочки2\IMG_20200221_1648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4032448" cy="53765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ользователь\Pictures\звездочки2\IMG_20191127_0925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456" y="1916832"/>
            <a:ext cx="4896544" cy="36724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85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9139237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Пользователь\Pictures\звездочки2\IMG_20191119_1257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704" y="3140968"/>
            <a:ext cx="4392488" cy="32943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ользователь\Pictures\звездочки2\IMG_20200110_1347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99" y="692696"/>
            <a:ext cx="4320480" cy="3240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64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9139237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3713163" cy="457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770658"/>
            <a:ext cx="4572000" cy="4432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904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9139237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4641798" cy="37062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24944"/>
            <a:ext cx="4166673" cy="33555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86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9139237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еловые, спортивные игры 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Пользователь\Pictures\звездочки2\IMG_20200128_1717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75614"/>
            <a:ext cx="6480720" cy="48605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9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6350"/>
            <a:ext cx="9139237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3925887" cy="446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465" y="2348880"/>
            <a:ext cx="4848419" cy="36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775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9139237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Практические задания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3790380" cy="48813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96752"/>
            <a:ext cx="3168352" cy="48813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875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9139237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138708"/>
            <a:ext cx="3960440" cy="53399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7594"/>
            <a:ext cx="3921574" cy="52875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7795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Буклеты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Пользователь\Desktop\дс и семья речь\IMG_20210301_0719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196752"/>
            <a:ext cx="3240361" cy="54366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Пользователь\Desktop\дс и семья речь\IMG_20210301_0725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96752"/>
            <a:ext cx="3541742" cy="54366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316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6350"/>
            <a:ext cx="9139237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Пользователь\Desktop\дс и семья речь\IMG_20210301_0607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2679922" cy="51536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Пользователь\Desktop\дс и семья речь\IMG_20210301_0607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434" y="188640"/>
            <a:ext cx="3010831" cy="62646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Пользователь\Desktop\дс и семья речь\IMG_20210301_0719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621" y="1556792"/>
            <a:ext cx="2671843" cy="51391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236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9139237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412776"/>
            <a:ext cx="79208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Таким образом, совместная деятельность детей и взрослых в разных видах деятельности, взаимодействие базового и дополнительного образования, атмосфера свободы и творчества, созданная предметно-пространственная развивающая среда способствуют речевому развитию воспитанников.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4054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526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164</Words>
  <Application>Microsoft Office PowerPoint</Application>
  <PresentationFormat>Экран (4:3)</PresentationFormat>
  <Paragraphs>23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Совместные мероприятия, конкурсы, выставки.</vt:lpstr>
      <vt:lpstr>                           </vt:lpstr>
      <vt:lpstr>Презентация PowerPoint</vt:lpstr>
      <vt:lpstr>Презентация PowerPoint</vt:lpstr>
      <vt:lpstr> Деловые, спортивные игры </vt:lpstr>
      <vt:lpstr>Презентация PowerPoint</vt:lpstr>
      <vt:lpstr>Практические задания</vt:lpstr>
      <vt:lpstr>Презентация PowerPoint</vt:lpstr>
      <vt:lpstr>Буклеты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11</cp:revision>
  <dcterms:created xsi:type="dcterms:W3CDTF">2021-02-27T16:54:21Z</dcterms:created>
  <dcterms:modified xsi:type="dcterms:W3CDTF">2021-09-27T16:06:32Z</dcterms:modified>
</cp:coreProperties>
</file>