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0" r:id="rId3"/>
    <p:sldId id="271" r:id="rId4"/>
    <p:sldId id="272" r:id="rId5"/>
    <p:sldId id="276" r:id="rId6"/>
    <p:sldId id="277" r:id="rId7"/>
    <p:sldId id="273" r:id="rId8"/>
    <p:sldId id="274" r:id="rId9"/>
    <p:sldId id="275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39C9583-D425-499C-A736-396DB08599BB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9FF50F53-29FD-45A3-A70D-585050E34E6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600" dirty="0"/>
              <a:t>М</a:t>
            </a:r>
            <a:r>
              <a:rPr lang="ru-RU" sz="3600" dirty="0" smtClean="0"/>
              <a:t>аленькие герои большой войны.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622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290" y="2029837"/>
            <a:ext cx="5791200" cy="2268170"/>
          </a:xfrm>
        </p:spPr>
        <p:txBody>
          <a:bodyPr>
            <a:normAutofit fontScale="90000"/>
          </a:bodyPr>
          <a:lstStyle/>
          <a:p>
            <a:r>
              <a:rPr lang="ru-RU" dirty="0"/>
              <a:t>Жизнь, подвиг и смерть пионерки Зины Портновой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569988" cy="3757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0256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Зина </a:t>
            </a:r>
            <a:r>
              <a:rPr lang="ru-RU" dirty="0" err="1" smtClean="0"/>
              <a:t>портнова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435280" cy="4373563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400" dirty="0"/>
              <a:t>Зина родилась 20 февраля 1926 года в Ленинграде в семье рабочего Кировского завода Мартына </a:t>
            </a:r>
            <a:r>
              <a:rPr lang="ru-RU" sz="2400" dirty="0" err="1"/>
              <a:t>Нестеровича</a:t>
            </a:r>
            <a:r>
              <a:rPr lang="ru-RU" sz="2400" dirty="0"/>
              <a:t> Портнова. Училась в обычной городской школе № 385, где в 1937 году её приняли в пионерскую организацию. Девочка хорошо училась, мечтала стать балериной. В июне 1941 года семиклассница Зина и её сестра Галя поехали на каникулы к бабушке в Белоруссию, в деревню Зуя возле станции </a:t>
            </a:r>
            <a:r>
              <a:rPr lang="ru-RU" sz="2400" dirty="0" err="1"/>
              <a:t>Оболь</a:t>
            </a:r>
            <a:r>
              <a:rPr lang="ru-RU" sz="2400" dirty="0"/>
              <a:t> в Витебской области. Там их и застала война. Детство кончилось. Сёстры оказались на оккупированной немцами территории. 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6555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476672"/>
            <a:ext cx="8964488" cy="662473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600" dirty="0"/>
              <a:t>Эвакуироваться вместе с другими гражданскими Зина и Галя не захотели. Остались в городе </a:t>
            </a:r>
            <a:r>
              <a:rPr lang="ru-RU" sz="2600" dirty="0" err="1"/>
              <a:t>Оболь</a:t>
            </a:r>
            <a:r>
              <a:rPr lang="ru-RU" sz="2600" dirty="0"/>
              <a:t>. Через своего дядю Ивана Яблокова Зина Портнова вышла на связь с партизанами. По их заданию она распространяла антифашистские листовки, собирала и пересчитывала оружие, оставленное во время отступления советских войск. </a:t>
            </a:r>
          </a:p>
          <a:p>
            <a:pPr algn="just"/>
            <a:r>
              <a:rPr lang="ru-RU" sz="2600" dirty="0"/>
              <a:t/>
            </a:r>
            <a:br>
              <a:rPr lang="ru-RU" sz="2600" dirty="0"/>
            </a:br>
            <a:r>
              <a:rPr lang="ru-RU" sz="2600" dirty="0"/>
              <a:t>В 1942 году сёстры Портновы вступили в организацию «Юные мстители». Почти все её участники были учениками </a:t>
            </a:r>
            <a:r>
              <a:rPr lang="ru-RU" sz="2600" dirty="0" err="1"/>
              <a:t>Обольской</a:t>
            </a:r>
            <a:r>
              <a:rPr lang="ru-RU" sz="2600" dirty="0"/>
              <a:t> средней школы, собранные под руководством 20-летней Ефросиньи Зеньковой. Очень скоро Зина заслужила доверие товарищей: её избрали членом руководящего комитета организации, а восьмилетнюю Галю назначили связной. Дети поклялись мстить фашистам за горе и муки народа, за родной Ленинград, зажатый в кольцо блокады. </a:t>
            </a:r>
            <a:br>
              <a:rPr lang="ru-RU" sz="2600" dirty="0"/>
            </a:br>
            <a:r>
              <a:rPr lang="ru-RU" sz="2600" dirty="0"/>
              <a:t>Около двух лет «Юные мстители» вели борьбу против оккупантов. Пускали под откос эшелоны, разрушали железнодорожные линии, мосты и шоссе, взрывали объекты водоснабжения, выводили из строя заводы. </a:t>
            </a:r>
            <a:br>
              <a:rPr lang="ru-RU" sz="2600" dirty="0"/>
            </a:br>
            <a:r>
              <a:rPr lang="ru-RU" sz="2600" dirty="0"/>
              <a:t/>
            </a:r>
            <a:br>
              <a:rPr lang="ru-RU" sz="2600" dirty="0"/>
            </a:br>
            <a:endParaRPr lang="ru-RU" sz="2600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3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017" y="620688"/>
            <a:ext cx="88924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наиболее значимых операций молодёжной организации – отравление гитлеровских офицеров. Тогда погибло около 100 фашистов. И это заслуга партизанки Зинаиды.</a:t>
            </a:r>
          </a:p>
          <a:p>
            <a:pPr fontAlgn="base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Девочка работала чернорабочей в столовой, где кормили немецких офицеров, проходивших курсы переподготовки. Главным поваром был немец, но юной мстительнице удалось отравить еду. Под подозрением в содеянном были все, в том числе и Зина. Поэтому немцы заставили партизанку съесть отравленный суп. Портнова непоколебимо сделала это, и, тем самым отвела от себя подозрения. Отравление оказалось сильным, но благодаря народной медицине девочка спаслась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720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89844"/>
            <a:ext cx="79208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августе 43-го года в организацию юных партизан был внедрён предатель, который сдал почти всех членов организации. И в деревне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Мостище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Зина Портнова была арестована. Немцам уже многое было известно о ней, но они всё ещё не догадывались о её участии в отравлении гитлеровских офицеров. Поэтому они пытались договориться с Портновой, и предлагали ей свободу взамен на полный расклад и информацию об участниках подполья. Но Зина была несгибаема. А однажды ей удалось схватить неосторожно оставленный немецким следователем пистолет. Она застрелила и его и двух других вражеских солдат, а затем пыталась бежать, но была схвачена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070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028343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Смерть и память </a:t>
            </a:r>
            <a:br>
              <a:rPr lang="ru-RU" sz="2400" b="1" dirty="0"/>
            </a:br>
            <a:r>
              <a:rPr lang="ru-RU" sz="2400" b="1" dirty="0"/>
              <a:t>На расстрел фашисты вывели слепую и полностью поседевшую семнадцатилетнюю девушку.. Она шла, спотыкаясь босыми ногами, по снегу. Её расстреляли 10 января 1944 года, в овраге рядом с железной дорогой, тело оставили непогребённым. </a:t>
            </a:r>
            <a:br>
              <a:rPr lang="ru-RU" sz="2400" b="1" dirty="0"/>
            </a:br>
            <a:r>
              <a:rPr lang="ru-RU" sz="2400" b="1" dirty="0"/>
              <a:t>1 июля 1958 года указом Президиума Верховного Совета СССР Зине Портновой было посмертно присвоено звание Героя Советского Союза. Имя отважной партизанки высекли на обелиске, его носил боевой корабль и пионерские отряды по всей стране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73522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6672"/>
            <a:ext cx="4320480" cy="5762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6621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560840" cy="5670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593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5745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 descr="hqdefault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260648"/>
            <a:ext cx="8280920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082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Надя Богданова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Её дважды казнили гитлеровцы, и боевые друзья долгие годы считали Надю погибшей. Ей даже памятник поставили. В это трудно поверить, но, когда она стала разведчицей в партизанском отряде "дяди Вани" </a:t>
            </a:r>
            <a:r>
              <a:rPr lang="ru-RU" dirty="0" err="1"/>
              <a:t>Дьячкова</a:t>
            </a:r>
            <a:r>
              <a:rPr lang="ru-RU" dirty="0"/>
              <a:t>, ей не было ещё и десяти лет. Маленькая, худенькая, она, прикидываясь нищенкой, бродила среди фашистов, всё подмечая, всё запоминая, и приносила в отряд ценнейшие сведения. А потом вместе с бойцами-партизанами взрывала фашистский штаб, пускала под откос эшелон с военным снаряжением, минировала объекты.</a:t>
            </a:r>
          </a:p>
        </p:txBody>
      </p:sp>
    </p:spTree>
    <p:extLst>
      <p:ext uri="{BB962C8B-B14F-4D97-AF65-F5344CB8AC3E}">
        <p14:creationId xmlns:p14="http://schemas.microsoft.com/office/powerpoint/2010/main" val="835245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Первый раз её схватили, когда вместе с Ваней </a:t>
            </a:r>
            <a:r>
              <a:rPr lang="ru-RU" dirty="0" err="1"/>
              <a:t>Звонцовым</a:t>
            </a:r>
            <a:r>
              <a:rPr lang="ru-RU" dirty="0"/>
              <a:t> вывесила она 7 ноября 1941 года красный флаг в оккупированном врагом Витебске. Били шомполами, пытали, а когда привели ко рву - расстреливать, сил у неё уже не оставалось - упала в ров, на мгновение, опередив пулю. Ваня погиб, а Надю партизаны нашли во рву живой...</a:t>
            </a:r>
          </a:p>
        </p:txBody>
      </p:sp>
    </p:spTree>
    <p:extLst>
      <p:ext uri="{BB962C8B-B14F-4D97-AF65-F5344CB8AC3E}">
        <p14:creationId xmlns:p14="http://schemas.microsoft.com/office/powerpoint/2010/main" val="1188486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Второй раз её схватили в конце 43-го. И снова пытки: её обливали на морозе ледяной водой, выжигали на спине пятиконечную звезду. Считая разведчицу мёртвой, гитлеровцы, когда партизаны атаковали </a:t>
            </a:r>
            <a:r>
              <a:rPr lang="ru-RU" dirty="0" err="1"/>
              <a:t>Карасево</a:t>
            </a:r>
            <a:r>
              <a:rPr lang="ru-RU" dirty="0"/>
              <a:t>, бросили её. Выходили её, парализованную и почти слепую, местные жители.</a:t>
            </a:r>
          </a:p>
        </p:txBody>
      </p:sp>
    </p:spTree>
    <p:extLst>
      <p:ext uri="{BB962C8B-B14F-4D97-AF65-F5344CB8AC3E}">
        <p14:creationId xmlns:p14="http://schemas.microsoft.com/office/powerpoint/2010/main" val="1032467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После войны в Одессе академик </a:t>
            </a:r>
            <a:r>
              <a:rPr lang="ru-RU" dirty="0" err="1"/>
              <a:t>В.П.Филатов</a:t>
            </a:r>
            <a:r>
              <a:rPr lang="ru-RU" dirty="0"/>
              <a:t> вернул Наде зрение. Спустя 15 лет услышала она по радио, как начальник разведки 6-го отряда Слесаренко - её командир - говорил, что никогда не забудут бойцы своих погибших товарищей, и назвал среди них Надю Богданову, которая ему, раненому, спасла жизнь... Только тогда и объявилась она, только тогда и узнали люди, работавшие с нею вместе, о том, какой удивительной судьбы человек она.</a:t>
            </a:r>
          </a:p>
          <a:p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7339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Валя котик</a:t>
            </a:r>
            <a:endParaRPr lang="ru-RU" dirty="0"/>
          </a:p>
        </p:txBody>
      </p:sp>
      <p:pic>
        <p:nvPicPr>
          <p:cNvPr id="4" name="Объект 3" descr="H:\классный  час  9 мая\imgpreview (3)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63688" y="1484784"/>
            <a:ext cx="4968552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6064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К началу войны он только перешёл в шестой класс, но с первых дней войны начал бороться с немецкими оккупантами. Осенью 1941 года вместе с товарищами убил главу полевой жандармерии близ города Шепетовки, швырнув гранату в машину, в которой тот ехал. </a:t>
            </a:r>
            <a:endParaRPr lang="ru-RU" sz="2400" dirty="0" smtClean="0"/>
          </a:p>
          <a:p>
            <a:r>
              <a:rPr lang="ru-RU" sz="2400" dirty="0" smtClean="0"/>
              <a:t>С </a:t>
            </a:r>
            <a:r>
              <a:rPr lang="ru-RU" sz="2400" dirty="0"/>
              <a:t>1942 года принимал активное участие в партизанском движении на территории Украины. Сначала был связным </a:t>
            </a:r>
            <a:r>
              <a:rPr lang="ru-RU" sz="2400" dirty="0" err="1"/>
              <a:t>шепетовской</a:t>
            </a:r>
            <a:r>
              <a:rPr lang="ru-RU" sz="2400" dirty="0"/>
              <a:t> подпольной организации, затем участвовал в боях. </a:t>
            </a:r>
          </a:p>
        </p:txBody>
      </p:sp>
    </p:spTree>
    <p:extLst>
      <p:ext uri="{BB962C8B-B14F-4D97-AF65-F5344CB8AC3E}">
        <p14:creationId xmlns:p14="http://schemas.microsoft.com/office/powerpoint/2010/main" val="3901251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С августа 1943 года — в партизанском отряде имени </a:t>
            </a:r>
            <a:r>
              <a:rPr lang="ru-RU" sz="2800" dirty="0" err="1"/>
              <a:t>Кармелюка</a:t>
            </a:r>
            <a:r>
              <a:rPr lang="ru-RU" sz="2800" dirty="0"/>
              <a:t> под командованием И. А. </a:t>
            </a:r>
            <a:r>
              <a:rPr lang="ru-RU" sz="2800" dirty="0" err="1"/>
              <a:t>Музалёва</a:t>
            </a:r>
            <a:r>
              <a:rPr lang="ru-RU" sz="2800" dirty="0"/>
              <a:t>, был дважды ранен. В октябре 1943 года он обнаружил подземный телефонный кабель, который вскоре был подорван, и связь захватчиков со ставкой Гитлера в Варшаве прекратилась. Также внёс свой вклад в подрыв шести железнодорожных эшелонов и склада.</a:t>
            </a:r>
          </a:p>
        </p:txBody>
      </p:sp>
    </p:spTree>
    <p:extLst>
      <p:ext uri="{BB962C8B-B14F-4D97-AF65-F5344CB8AC3E}">
        <p14:creationId xmlns:p14="http://schemas.microsoft.com/office/powerpoint/2010/main" val="8604136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800" dirty="0"/>
              <a:t>29 октября 1943 года, будучи в дозоре, заметил карателей, собиравшихся устроить облаву на отряд. Убив офицера, он поднял тревогу; благодаря его действиям, партизаны успели дать отпор врагу. В бою за город Изяслав 16 февраля 1944 года был смертельно ранен и на следующий день скончался. Похоронен в центре парка города Шепетовка. В 1958 году Валентину посмертно присвоено звание Героя Советского Союза.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3393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Лёня голиков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/>
              <a:t>Окончил 7 классов. Работал на фанерном заводе № 2 посёлка Парфино. Бригадный разведчик 67 отряда четвёртой ленинградской партизанской бригады, действовавшей на территории Новгородской и Псковской областей. Участвовал в 27 боевых операциях. Особенно отличился при разгроме немецких гарнизонов в деревнях </a:t>
            </a:r>
            <a:r>
              <a:rPr lang="ru-RU" sz="2800" dirty="0" err="1"/>
              <a:t>Апросово</a:t>
            </a:r>
            <a:r>
              <a:rPr lang="ru-RU" sz="2800" dirty="0"/>
              <a:t>, Сосницы, Север. </a:t>
            </a:r>
          </a:p>
        </p:txBody>
      </p:sp>
    </p:spTree>
    <p:extLst>
      <p:ext uri="{BB962C8B-B14F-4D97-AF65-F5344CB8AC3E}">
        <p14:creationId xmlns:p14="http://schemas.microsoft.com/office/powerpoint/2010/main" val="3574993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dirty="0"/>
              <a:t>Всего им уничтожено: 78 немцев, два железнодорожных и 12 шоссейных мостов, два </a:t>
            </a:r>
            <a:r>
              <a:rPr lang="ru-RU" sz="2800" dirty="0" err="1"/>
              <a:t>продовольственно</a:t>
            </a:r>
            <a:r>
              <a:rPr lang="ru-RU" sz="2800" dirty="0"/>
              <a:t>-фуражных склада и 10 автомашин с боеприпасами. Сопровождал обоз с продовольствием (250 подвод) в блокадный Ленинград. За доблесть и отвагу награждён орденом Ленина, орденом Отечественной войны 1 степени, медалью «За отвагу» и медалью Партизану Отечественной войны II степени.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494056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13 августа 1942 года, возвращаясь из разведки от шоссе «Луга—Псков» неподалёку от деревни Варницы </a:t>
            </a:r>
            <a:r>
              <a:rPr lang="ru-RU" sz="2800" dirty="0" err="1"/>
              <a:t>Стругокрасненского</a:t>
            </a:r>
            <a:r>
              <a:rPr lang="ru-RU" sz="2800" dirty="0"/>
              <a:t> района гранатой подорвал легковую машину, в которой находился немецкий генерал-майор инженерных войск Рихард фон </a:t>
            </a:r>
            <a:r>
              <a:rPr lang="ru-RU" sz="2800" dirty="0" err="1"/>
              <a:t>Виртц</a:t>
            </a:r>
            <a:r>
              <a:rPr lang="ru-RU" sz="2800" dirty="0"/>
              <a:t>. В донесении командира отряда указывалось, что Голиков в перестрелке застрелил из автомата генерала, сопровождавшего его офицера и шофёра,</a:t>
            </a:r>
          </a:p>
        </p:txBody>
      </p:sp>
    </p:spTree>
    <p:extLst>
      <p:ext uri="{BB962C8B-B14F-4D97-AF65-F5344CB8AC3E}">
        <p14:creationId xmlns:p14="http://schemas.microsoft.com/office/powerpoint/2010/main" val="41636371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dirty="0"/>
              <a:t>В штаб бригады разведчик доставил портфель с документами. В их числе были чертежи и описание новых образцов немецких мин, инспекционные донесения вышестоящему командованию и другие важные бумаги военного характера. Представлен к званию Героя Советского Союза. 24 января 1943 года в неравном бою в селе Острая Лука Псковской области Леонид Голиков погиб.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937444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30</TotalTime>
  <Words>1268</Words>
  <Application>Microsoft Office PowerPoint</Application>
  <PresentationFormat>Экран (4:3)</PresentationFormat>
  <Paragraphs>27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Arial Black</vt:lpstr>
      <vt:lpstr>Times New Roman</vt:lpstr>
      <vt:lpstr>Главная</vt:lpstr>
      <vt:lpstr>Маленькие герои большой войны.</vt:lpstr>
      <vt:lpstr>Жизнь, подвиг и смерть пионерки Зины Портновой </vt:lpstr>
      <vt:lpstr>Зина портнова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Надя Богданова</vt:lpstr>
      <vt:lpstr>Презентация PowerPoint</vt:lpstr>
      <vt:lpstr>Презентация PowerPoint</vt:lpstr>
      <vt:lpstr>Презентация PowerPoint</vt:lpstr>
      <vt:lpstr>Валя котик</vt:lpstr>
      <vt:lpstr>Презентация PowerPoint</vt:lpstr>
      <vt:lpstr>Презентация PowerPoint</vt:lpstr>
      <vt:lpstr>Презентация PowerPoint</vt:lpstr>
      <vt:lpstr>Лёня голиков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суровцева</dc:creator>
  <cp:lastModifiedBy>Газизязов Руслан Эдуардович</cp:lastModifiedBy>
  <cp:revision>5</cp:revision>
  <dcterms:created xsi:type="dcterms:W3CDTF">2017-02-13T17:06:50Z</dcterms:created>
  <dcterms:modified xsi:type="dcterms:W3CDTF">2022-02-23T16:34:41Z</dcterms:modified>
</cp:coreProperties>
</file>