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9"/>
  </p:notesMasterIdLst>
  <p:sldIdLst>
    <p:sldId id="261" r:id="rId2"/>
    <p:sldId id="266" r:id="rId3"/>
    <p:sldId id="269" r:id="rId4"/>
    <p:sldId id="278" r:id="rId5"/>
    <p:sldId id="279" r:id="rId6"/>
    <p:sldId id="267" r:id="rId7"/>
    <p:sldId id="272" r:id="rId8"/>
    <p:sldId id="274" r:id="rId9"/>
    <p:sldId id="281" r:id="rId10"/>
    <p:sldId id="275" r:id="rId11"/>
    <p:sldId id="270" r:id="rId12"/>
    <p:sldId id="273" r:id="rId13"/>
    <p:sldId id="282" r:id="rId14"/>
    <p:sldId id="277" r:id="rId15"/>
    <p:sldId id="280" r:id="rId16"/>
    <p:sldId id="276" r:id="rId17"/>
    <p:sldId id="283" r:id="rId18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26D2F-28AE-4F5D-AE08-F8DC214F7F8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FCC6-238C-4A6D-BB6D-F04D2A5102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982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3FCC6-238C-4A6D-BB6D-F04D2A51022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244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3FCC6-238C-4A6D-BB6D-F04D2A510226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259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23.12.2021</a:t>
            </a:fld>
            <a:endParaRPr lang="ru-RU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23.12.2021</a:t>
            </a:fld>
            <a:endParaRPr lang="ru-RU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2pPr>
            <a:lvl3pPr>
              <a:defRPr sz="20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3pPr>
            <a:lvl4pPr>
              <a:defRPr sz="18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4pPr>
            <a:lvl5pPr>
              <a:defRPr sz="18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2pPr>
            <a:lvl3pPr>
              <a:defRPr sz="20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3pPr>
            <a:lvl4pPr>
              <a:defRPr sz="18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4pPr>
            <a:lvl5pPr>
              <a:defRPr sz="180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23.12.2021</a:t>
            </a:fld>
            <a:endParaRPr lang="ru-RU"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23.12.2021</a:t>
            </a:fld>
            <a:endParaRPr lang="ru-RU"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23.12.2021</a:t>
            </a:fld>
            <a:endParaRPr lang="ru-RU"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/>
          <p:nvPr/>
        </p:nvGrpSpPr>
        <p:grpSpPr>
          <a:xfrm>
            <a:off x="1907704" y="548680"/>
            <a:ext cx="6264696" cy="3465096"/>
            <a:chOff x="1115616" y="2146448"/>
            <a:chExt cx="7165477" cy="305740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115616" y="2146448"/>
              <a:ext cx="7165477" cy="18737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6600" b="1" dirty="0">
                  <a:ln w="19050">
                    <a:solidFill>
                      <a:prstClr val="white"/>
                    </a:solidFill>
                    <a:prstDash val="solid"/>
                  </a:ln>
                  <a:solidFill>
                    <a:schemeClr val="accent3">
                      <a:lumMod val="50000"/>
                    </a:schemeClr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Викторина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6600" b="1" dirty="0">
                  <a:ln w="19050">
                    <a:solidFill>
                      <a:prstClr val="white"/>
                    </a:solidFill>
                    <a:prstDash val="solid"/>
                  </a:ln>
                  <a:solidFill>
                    <a:schemeClr val="accent3">
                      <a:lumMod val="50000"/>
                    </a:schemeClr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новогодняя</a:t>
              </a: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832163" y="4171907"/>
              <a:ext cx="5732383" cy="1031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Класс: 2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Автор: Михайлова Ксения Александровна,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учитель начальных классов ГБОУ СОШ №545 Курортного района Санкт-Петербурга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2021</a:t>
              </a:r>
              <a:endParaRPr lang="ru-RU" sz="1600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Это животное занесено в Красную книгу. В России живет 3 вида: Бурый, Белогрудый, Белый.                                                                  </a:t>
            </a:r>
            <a:endParaRPr lang="ru-RU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3203848" y="3107508"/>
            <a:ext cx="392203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3200" dirty="0">
                <a:latin typeface="Comic Sans MS" panose="030F0702030302020204" pitchFamily="66" charset="0"/>
              </a:rPr>
              <a:t>Медведь</a:t>
            </a:r>
          </a:p>
          <a:p>
            <a:pPr marL="342900" indent="-342900">
              <a:buAutoNum type="arabicPeriod"/>
            </a:pPr>
            <a:r>
              <a:rPr lang="ru-RU" sz="3200" dirty="0">
                <a:latin typeface="Comic Sans MS" panose="030F0702030302020204" pitchFamily="66" charset="0"/>
              </a:rPr>
              <a:t>Заяц</a:t>
            </a:r>
          </a:p>
          <a:p>
            <a:pPr marL="342900" indent="-342900">
              <a:buAutoNum type="arabicPeriod"/>
            </a:pPr>
            <a:r>
              <a:rPr lang="ru-RU" sz="3200" dirty="0">
                <a:latin typeface="Comic Sans MS" panose="030F0702030302020204" pitchFamily="66" charset="0"/>
              </a:rPr>
              <a:t>Волк 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135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2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</a:t>
            </a: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Раскрой смысл выражения</a:t>
            </a: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</a:t>
            </a:r>
            <a:endParaRPr lang="ru-RU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987824" y="3107508"/>
            <a:ext cx="41380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anose="030F0702030302020204" pitchFamily="66" charset="0"/>
              </a:rPr>
              <a:t>«Зарубить на носу»</a:t>
            </a:r>
          </a:p>
        </p:txBody>
      </p:sp>
    </p:spTree>
    <p:extLst>
      <p:ext uri="{BB962C8B-B14F-4D97-AF65-F5344CB8AC3E}">
        <p14:creationId xmlns:p14="http://schemas.microsoft.com/office/powerpoint/2010/main" val="53418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0" i="0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          </a:t>
            </a:r>
            <a:r>
              <a:rPr lang="ru-RU" b="0" i="0" dirty="0">
                <a:solidFill>
                  <a:srgbClr val="000000"/>
                </a:solidFill>
                <a:effectLst/>
              </a:rPr>
              <a:t>Через 5 лет Косте будет 13 лет.            	Сколько лет было Косте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0" i="0" dirty="0">
                <a:solidFill>
                  <a:srgbClr val="000000"/>
                </a:solidFill>
                <a:effectLst/>
              </a:rPr>
              <a:t>                                  3 года назад?</a:t>
            </a: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728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0" i="0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          </a:t>
            </a:r>
            <a:endParaRPr lang="ru-RU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977424-B745-47BD-99AC-6BF318ED5322}"/>
              </a:ext>
            </a:extLst>
          </p:cNvPr>
          <p:cNvSpPr txBox="1"/>
          <p:nvPr/>
        </p:nvSpPr>
        <p:spPr>
          <a:xfrm>
            <a:off x="2771800" y="1429040"/>
            <a:ext cx="4572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latin typeface="Comic Sans MS" panose="030F0702030302020204" pitchFamily="66" charset="0"/>
              </a:rPr>
              <a:t>Какое растение, судя по названию, обладает хорошей памятью? </a:t>
            </a:r>
          </a:p>
        </p:txBody>
      </p:sp>
    </p:spTree>
    <p:extLst>
      <p:ext uri="{BB962C8B-B14F-4D97-AF65-F5344CB8AC3E}">
        <p14:creationId xmlns:p14="http://schemas.microsoft.com/office/powerpoint/2010/main" val="227266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5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Из букв слова составь как можно больше новых слов.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  ОГНЕТУШИТЕЛЬ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Тушь</a:t>
            </a:r>
          </a:p>
          <a:p>
            <a:pPr marL="0" indent="0">
              <a:buNone/>
            </a:pPr>
            <a:r>
              <a:rPr lang="ru-RU" dirty="0" smtClean="0"/>
              <a:t>Тушить</a:t>
            </a:r>
          </a:p>
          <a:p>
            <a:pPr marL="0" indent="0">
              <a:buNone/>
            </a:pPr>
            <a:r>
              <a:rPr lang="ru-RU" dirty="0" smtClean="0"/>
              <a:t>Тушитель</a:t>
            </a:r>
          </a:p>
          <a:p>
            <a:pPr marL="0" indent="0">
              <a:buNone/>
            </a:pPr>
            <a:r>
              <a:rPr lang="ru-RU" dirty="0" smtClean="0"/>
              <a:t>Нет</a:t>
            </a:r>
          </a:p>
          <a:p>
            <a:pPr marL="0" indent="0">
              <a:buNone/>
            </a:pPr>
            <a:r>
              <a:rPr lang="ru-RU" dirty="0" smtClean="0"/>
              <a:t>Тело</a:t>
            </a:r>
          </a:p>
          <a:p>
            <a:pPr marL="0" indent="0">
              <a:buNone/>
            </a:pPr>
            <a:r>
              <a:rPr lang="ru-RU" dirty="0" smtClean="0"/>
              <a:t>Тень</a:t>
            </a:r>
          </a:p>
          <a:p>
            <a:pPr marL="0" indent="0">
              <a:buNone/>
            </a:pPr>
            <a:r>
              <a:rPr lang="ru-RU" dirty="0" smtClean="0"/>
              <a:t>Огни</a:t>
            </a:r>
          </a:p>
          <a:p>
            <a:pPr marL="0" indent="0">
              <a:buNone/>
            </a:pPr>
            <a:r>
              <a:rPr lang="ru-RU" dirty="0" smtClean="0"/>
              <a:t>Шут</a:t>
            </a:r>
          </a:p>
          <a:p>
            <a:pPr marL="0" indent="0">
              <a:buNone/>
            </a:pPr>
            <a:r>
              <a:rPr lang="ru-RU" dirty="0" smtClean="0"/>
              <a:t>Тишь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773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6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80927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555776" y="2132856"/>
            <a:ext cx="50405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anose="030F0702030302020204" pitchFamily="66" charset="0"/>
              </a:rPr>
              <a:t>Назовите результат действия «вычитание».</a:t>
            </a:r>
          </a:p>
        </p:txBody>
      </p:sp>
    </p:spTree>
    <p:extLst>
      <p:ext uri="{BB962C8B-B14F-4D97-AF65-F5344CB8AC3E}">
        <p14:creationId xmlns:p14="http://schemas.microsoft.com/office/powerpoint/2010/main" val="105845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7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Угадай-ка!</a:t>
            </a:r>
            <a:r>
              <a:rPr lang="ru-RU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699792" y="3107508"/>
            <a:ext cx="504056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anose="030F0702030302020204" pitchFamily="66" charset="0"/>
              </a:rPr>
              <a:t>«Первое - предлог, второе – летний дом.</a:t>
            </a:r>
          </a:p>
          <a:p>
            <a:r>
              <a:rPr lang="ru-RU" sz="3200" dirty="0">
                <a:latin typeface="Comic Sans MS" panose="030F0702030302020204" pitchFamily="66" charset="0"/>
              </a:rPr>
              <a:t>А целое порой решается с трудом»</a:t>
            </a:r>
          </a:p>
        </p:txBody>
      </p:sp>
    </p:spTree>
    <p:extLst>
      <p:ext uri="{BB962C8B-B14F-4D97-AF65-F5344CB8AC3E}">
        <p14:creationId xmlns:p14="http://schemas.microsoft.com/office/powerpoint/2010/main" val="244592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8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5121" y="1417638"/>
            <a:ext cx="7213757" cy="2188839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Какое животное из Красной книги стало эмблемой Всемирного    	фонда охраны природы?                                                                  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3762EB5-61B0-4CC3-8F0C-4394D8F6E415}"/>
              </a:ext>
            </a:extLst>
          </p:cNvPr>
          <p:cNvSpPr txBox="1"/>
          <p:nvPr/>
        </p:nvSpPr>
        <p:spPr>
          <a:xfrm>
            <a:off x="2987824" y="3826147"/>
            <a:ext cx="381642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Comic Sans MS" panose="030F0702030302020204" pitchFamily="66" charset="0"/>
              </a:rPr>
              <a:t>Зубр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Comic Sans MS" panose="030F0702030302020204" pitchFamily="66" charset="0"/>
              </a:rPr>
              <a:t>Панда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Comic Sans MS" panose="030F0702030302020204" pitchFamily="66" charset="0"/>
              </a:rPr>
              <a:t>Амурский тигр</a:t>
            </a:r>
          </a:p>
        </p:txBody>
      </p:sp>
    </p:spTree>
    <p:extLst>
      <p:ext uri="{BB962C8B-B14F-4D97-AF65-F5344CB8AC3E}">
        <p14:creationId xmlns:p14="http://schemas.microsoft.com/office/powerpoint/2010/main" val="395187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9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Посчитай-ка!</a:t>
            </a:r>
            <a:r>
              <a:rPr lang="ru-RU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771800" y="2564904"/>
            <a:ext cx="504056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Горело 3 лампочки, одну выключили. Сколько осталось лампочек?</a:t>
            </a:r>
            <a:endParaRPr lang="ru-RU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04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10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</a:t>
            </a: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Раскрой смысл выражения</a:t>
            </a: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</a:t>
            </a:r>
            <a:endParaRPr lang="ru-RU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987824" y="3107508"/>
            <a:ext cx="41380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anose="030F0702030302020204" pitchFamily="66" charset="0"/>
              </a:rPr>
              <a:t>«Рукой подать»</a:t>
            </a:r>
          </a:p>
        </p:txBody>
      </p:sp>
    </p:spTree>
    <p:extLst>
      <p:ext uri="{BB962C8B-B14F-4D97-AF65-F5344CB8AC3E}">
        <p14:creationId xmlns:p14="http://schemas.microsoft.com/office/powerpoint/2010/main" val="112283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11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                 </a:t>
            </a:r>
            <a:r>
              <a:rPr lang="ru-RU" sz="3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легче?</a:t>
            </a:r>
            <a:r>
              <a:rPr lang="ru-RU" sz="3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endParaRPr lang="ru-RU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987824" y="3107508"/>
            <a:ext cx="41380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anose="030F0702030302020204" pitchFamily="66" charset="0"/>
              </a:rPr>
              <a:t>1 кг ваты</a:t>
            </a:r>
          </a:p>
          <a:p>
            <a:r>
              <a:rPr lang="ru-RU" sz="3200" dirty="0">
                <a:latin typeface="Comic Sans MS" panose="030F0702030302020204" pitchFamily="66" charset="0"/>
              </a:rPr>
              <a:t>1 кг железа</a:t>
            </a:r>
          </a:p>
        </p:txBody>
      </p:sp>
    </p:spTree>
    <p:extLst>
      <p:ext uri="{BB962C8B-B14F-4D97-AF65-F5344CB8AC3E}">
        <p14:creationId xmlns:p14="http://schemas.microsoft.com/office/powerpoint/2010/main" val="241167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12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           </a:t>
            </a:r>
            <a:r>
              <a:rPr lang="ru-RU" sz="3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насекомое, которое занесено в Красную книгу:</a:t>
            </a:r>
            <a:r>
              <a:rPr lang="ru-RU" sz="3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</a:t>
            </a:r>
            <a:endParaRPr lang="ru-RU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627784" y="3416424"/>
            <a:ext cx="518457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Comic Sans MS" panose="030F0702030302020204" pitchFamily="66" charset="0"/>
              </a:rPr>
              <a:t>Божья коровка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Comic Sans MS" panose="030F0702030302020204" pitchFamily="66" charset="0"/>
              </a:rPr>
              <a:t>Дровосек реликтовый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Comic Sans MS" panose="030F0702030302020204" pitchFamily="66" charset="0"/>
              </a:rPr>
              <a:t>Стрекоза</a:t>
            </a:r>
          </a:p>
        </p:txBody>
      </p:sp>
    </p:spTree>
    <p:extLst>
      <p:ext uri="{BB962C8B-B14F-4D97-AF65-F5344CB8AC3E}">
        <p14:creationId xmlns:p14="http://schemas.microsoft.com/office/powerpoint/2010/main" val="345796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13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sz="3200" dirty="0"/>
          </a:p>
          <a:p>
            <a:pPr marL="0" indent="0">
              <a:buNone/>
            </a:pPr>
            <a:endParaRPr lang="ru-RU" sz="3200" dirty="0"/>
          </a:p>
          <a:p>
            <a:pPr marL="0" indent="0">
              <a:buNone/>
            </a:pPr>
            <a:r>
              <a:rPr lang="ru-RU" sz="3200" dirty="0">
                <a:solidFill>
                  <a:schemeClr val="tx1"/>
                </a:solidFill>
              </a:rPr>
              <a:t>Какое время года бывает два раза в году?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8239" y="2492896"/>
            <a:ext cx="4038600" cy="4525963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Зима</a:t>
            </a:r>
          </a:p>
          <a:p>
            <a:r>
              <a:rPr lang="ru-RU" dirty="0">
                <a:solidFill>
                  <a:schemeClr val="tx1"/>
                </a:solidFill>
              </a:rPr>
              <a:t>Весна</a:t>
            </a:r>
          </a:p>
          <a:p>
            <a:r>
              <a:rPr lang="ru-RU" dirty="0">
                <a:solidFill>
                  <a:schemeClr val="tx1"/>
                </a:solidFill>
              </a:rPr>
              <a:t>Лето</a:t>
            </a:r>
          </a:p>
          <a:p>
            <a:r>
              <a:rPr lang="ru-RU" dirty="0">
                <a:solidFill>
                  <a:schemeClr val="tx1"/>
                </a:solidFill>
              </a:rPr>
              <a:t>Осень</a:t>
            </a:r>
          </a:p>
        </p:txBody>
      </p:sp>
    </p:spTree>
    <p:extLst>
      <p:ext uri="{BB962C8B-B14F-4D97-AF65-F5344CB8AC3E}">
        <p14:creationId xmlns:p14="http://schemas.microsoft.com/office/powerpoint/2010/main" val="223188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14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211144" cy="4525963"/>
          </a:xfrm>
        </p:spPr>
        <p:txBody>
          <a:bodyPr/>
          <a:lstStyle/>
          <a:p>
            <a:pPr marL="0" indent="0">
              <a:buNone/>
            </a:pPr>
            <a:r>
              <a:rPr lang="ru-RU" sz="3200" b="0" i="0" dirty="0">
                <a:solidFill>
                  <a:srgbClr val="000000"/>
                </a:solidFill>
                <a:effectLst/>
              </a:rPr>
              <a:t>Это животное занесено в Красную книгу, очень редкий зверь не только в Росси, но и по всему миру. Внешне напоминает лису, но не лиса, шерсть - красного цвета. Крайне осторожен, прекрасно плавает, прыгает, отличный слух? 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3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15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3945" y="2315924"/>
            <a:ext cx="8229600" cy="132474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</a:t>
            </a:r>
            <a:r>
              <a:rPr lang="ru-RU" sz="3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Ты да я, да мы с тобой. </a:t>
            </a:r>
            <a:r>
              <a:rPr lang="ru-RU" sz="3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endParaRPr lang="ru-RU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3203848" y="3640668"/>
            <a:ext cx="41380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anose="030F0702030302020204" pitchFamily="66" charset="0"/>
              </a:rPr>
              <a:t>Сколько нас?</a:t>
            </a:r>
          </a:p>
        </p:txBody>
      </p:sp>
    </p:spTree>
    <p:extLst>
      <p:ext uri="{BB962C8B-B14F-4D97-AF65-F5344CB8AC3E}">
        <p14:creationId xmlns:p14="http://schemas.microsoft.com/office/powerpoint/2010/main" val="241169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 16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1628800"/>
            <a:ext cx="8229600" cy="132474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</a:t>
            </a:r>
            <a:r>
              <a:rPr lang="ru-RU" sz="3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Какое стихотворение 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		написал </a:t>
            </a:r>
            <a:r>
              <a:rPr lang="ru-RU" sz="3600" dirty="0" err="1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И.Бунин</a:t>
            </a:r>
            <a:r>
              <a:rPr lang="ru-RU" sz="3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36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endParaRPr lang="ru-RU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0900B2-C732-4F4C-AE3C-EB3DBEAC5E6A}"/>
              </a:ext>
            </a:extLst>
          </p:cNvPr>
          <p:cNvSpPr txBox="1"/>
          <p:nvPr/>
        </p:nvSpPr>
        <p:spPr>
          <a:xfrm>
            <a:off x="2771800" y="3119627"/>
            <a:ext cx="504056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anose="030F0702030302020204" pitchFamily="66" charset="0"/>
              </a:rPr>
              <a:t>«Зимним холодом…»</a:t>
            </a:r>
          </a:p>
          <a:p>
            <a:r>
              <a:rPr lang="ru-RU" sz="3200" dirty="0">
                <a:latin typeface="Comic Sans MS" panose="030F0702030302020204" pitchFamily="66" charset="0"/>
              </a:rPr>
              <a:t>«Чародейкою Зимою…»</a:t>
            </a:r>
          </a:p>
          <a:p>
            <a:r>
              <a:rPr lang="ru-RU" sz="3200" dirty="0">
                <a:latin typeface="Comic Sans MS" panose="030F0702030302020204" pitchFamily="66" charset="0"/>
              </a:rPr>
              <a:t>«Утром кот…»</a:t>
            </a:r>
          </a:p>
          <a:p>
            <a:r>
              <a:rPr lang="ru-RU" sz="3200" dirty="0">
                <a:latin typeface="Comic Sans MS" panose="030F0702030302020204" pitchFamily="66" charset="0"/>
              </a:rPr>
              <a:t>«Поёт зима – аукает…»</a:t>
            </a:r>
          </a:p>
          <a:p>
            <a:endParaRPr lang="ru-RU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60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270</Words>
  <Application>Microsoft Office PowerPoint</Application>
  <PresentationFormat>Экран (4:3)</PresentationFormat>
  <Paragraphs>82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Comic Sans MS</vt:lpstr>
      <vt:lpstr>Calibri</vt:lpstr>
      <vt:lpstr>Times New Roman</vt:lpstr>
      <vt:lpstr>1_Тема Office</vt:lpstr>
      <vt:lpstr>Презентация PowerPoint</vt:lpstr>
      <vt:lpstr>Вопрос 1</vt:lpstr>
      <vt:lpstr>Вопрос 2</vt:lpstr>
      <vt:lpstr>Вопрос 3</vt:lpstr>
      <vt:lpstr>Вопрос 4</vt:lpstr>
      <vt:lpstr>Вопрос 5</vt:lpstr>
      <vt:lpstr>Вопрос 6 </vt:lpstr>
      <vt:lpstr>Вопрос 7 </vt:lpstr>
      <vt:lpstr>Вопрос 8 </vt:lpstr>
      <vt:lpstr>Вопрос 9 </vt:lpstr>
      <vt:lpstr>Вопрос 10 </vt:lpstr>
      <vt:lpstr>Вопрос 11 </vt:lpstr>
      <vt:lpstr>Вопрос 12 </vt:lpstr>
      <vt:lpstr>Вопрос 13 </vt:lpstr>
      <vt:lpstr>Вопрос 14 </vt:lpstr>
      <vt:lpstr>Вопрос 15 </vt:lpstr>
      <vt:lpstr>Вопрос 16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Рамки</dc:title>
  <dc:creator>Фокина Лидия Петровна</dc:creator>
  <cp:keywords>Шаблон презентации</cp:keywords>
  <cp:lastModifiedBy>Козлова</cp:lastModifiedBy>
  <cp:revision>55</cp:revision>
  <dcterms:created xsi:type="dcterms:W3CDTF">2014-07-06T18:18:01Z</dcterms:created>
  <dcterms:modified xsi:type="dcterms:W3CDTF">2021-12-23T10:07:58Z</dcterms:modified>
</cp:coreProperties>
</file>