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8" r:id="rId4"/>
    <p:sldId id="256" r:id="rId5"/>
    <p:sldId id="259" r:id="rId6"/>
    <p:sldId id="260" r:id="rId7"/>
    <p:sldId id="261" r:id="rId8"/>
    <p:sldId id="262" r:id="rId9"/>
    <p:sldId id="266" r:id="rId10"/>
    <p:sldId id="264" r:id="rId11"/>
    <p:sldId id="263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56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5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951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492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936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748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88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880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502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128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369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4475" y="685800"/>
            <a:ext cx="1771650" cy="54403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79525" y="685800"/>
            <a:ext cx="5162550" cy="54403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5235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1780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8746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5264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9614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535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7314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6009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7690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7695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3983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0887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Нажмите кнопку, чтобы изменить стиль основного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0"/>
            <a:ext cx="5257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Нажмите кнопку, чтобы изменить стили основного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031B0-78B3-4BAB-A06F-3AF2C82C2524}" type="datetimeFigureOut">
              <a:rPr lang="ru-RU" smtClean="0"/>
              <a:t>23.09.2021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F3767-78F1-4D8E-AB50-96FFB4C71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270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836712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Урок русского языка</a:t>
            </a:r>
            <a:endParaRPr lang="ru-RU" sz="4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700808"/>
            <a:ext cx="5976721" cy="4482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22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556792"/>
            <a:ext cx="727280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Девиз: «Правильно </a:t>
            </a:r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пишу, красиво, чисто, аккуратно, грамотно</a:t>
            </a:r>
            <a:r>
              <a:rPr lang="ru-RU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</a:p>
          <a:p>
            <a:endParaRPr lang="ru-RU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800" dirty="0" smtClean="0"/>
          </a:p>
          <a:p>
            <a:endParaRPr lang="ru-RU" sz="28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403648" y="836712"/>
            <a:ext cx="6840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Классная работа</a:t>
            </a:r>
            <a:endParaRPr lang="ru-RU" sz="4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7450" y="2780928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яяМккЕппСллТууОввИддМххЕррНггИааЕ</a:t>
            </a:r>
            <a:endParaRPr lang="ru-RU" sz="2800" i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18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340768"/>
            <a:ext cx="8134672" cy="2306687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Тема урока</a:t>
            </a:r>
            <a:b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3068960"/>
            <a:ext cx="6840760" cy="11430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«Роль местоимений в речи»</a:t>
            </a:r>
          </a:p>
          <a:p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23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31640" y="1340768"/>
            <a:ext cx="66967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 урока:</a:t>
            </a:r>
          </a:p>
          <a:p>
            <a:r>
              <a:rPr lang="ru-RU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  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формировать знания </a:t>
            </a:r>
            <a:r>
              <a:rPr lang="ru-RU" sz="3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личных     местоимениях</a:t>
            </a:r>
          </a:p>
          <a:p>
            <a:pPr marL="457200" indent="-457200">
              <a:buFontTx/>
              <a:buChar char="-"/>
            </a:pP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уметь  отличать местоимение от других частей  речи</a:t>
            </a:r>
          </a:p>
          <a:p>
            <a:pPr marL="457200" indent="-457200">
              <a:buFontTx/>
              <a:buChar char="-"/>
            </a:pP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уточнить   роль местоимений в речи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699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37" y="1052736"/>
            <a:ext cx="7843019" cy="324303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3501008"/>
            <a:ext cx="1695450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086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20688"/>
            <a:ext cx="6666879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71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75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40525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91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692696"/>
            <a:ext cx="68407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Д</a:t>
            </a:r>
            <a:r>
              <a:rPr lang="ru-RU" sz="2800" dirty="0" smtClean="0"/>
              <a:t>омашнее задание.</a:t>
            </a:r>
          </a:p>
          <a:p>
            <a:r>
              <a:rPr lang="ru-RU" sz="2800" dirty="0" err="1" smtClean="0">
                <a:solidFill>
                  <a:srgbClr val="C00000"/>
                </a:solidFill>
              </a:rPr>
              <a:t>Стр</a:t>
            </a:r>
            <a:r>
              <a:rPr lang="ru-RU" sz="2800" dirty="0" smtClean="0">
                <a:solidFill>
                  <a:srgbClr val="C00000"/>
                </a:solidFill>
              </a:rPr>
              <a:t> 53 </a:t>
            </a:r>
            <a:r>
              <a:rPr lang="ru-RU" sz="2800" dirty="0" err="1" smtClean="0">
                <a:solidFill>
                  <a:srgbClr val="C00000"/>
                </a:solidFill>
              </a:rPr>
              <a:t>упр</a:t>
            </a:r>
            <a:r>
              <a:rPr lang="ru-RU" sz="2800" dirty="0" smtClean="0">
                <a:solidFill>
                  <a:srgbClr val="C00000"/>
                </a:solidFill>
              </a:rPr>
              <a:t> 110 </a:t>
            </a:r>
          </a:p>
          <a:p>
            <a:r>
              <a:rPr lang="ru-RU" sz="2800" dirty="0" err="1" smtClean="0">
                <a:solidFill>
                  <a:srgbClr val="C00000"/>
                </a:solidFill>
              </a:rPr>
              <a:t>Стр</a:t>
            </a:r>
            <a:r>
              <a:rPr lang="ru-RU" sz="2800" dirty="0" smtClean="0">
                <a:solidFill>
                  <a:srgbClr val="C00000"/>
                </a:solidFill>
              </a:rPr>
              <a:t> 55 </a:t>
            </a:r>
            <a:r>
              <a:rPr lang="ru-RU" sz="2800" dirty="0" err="1">
                <a:solidFill>
                  <a:srgbClr val="C00000"/>
                </a:solidFill>
              </a:rPr>
              <a:t>у</a:t>
            </a:r>
            <a:r>
              <a:rPr lang="ru-RU" sz="2800" dirty="0" err="1" smtClean="0">
                <a:solidFill>
                  <a:srgbClr val="C00000"/>
                </a:solidFill>
              </a:rPr>
              <a:t>пр</a:t>
            </a:r>
            <a:r>
              <a:rPr lang="ru-RU" sz="2800" dirty="0" smtClean="0">
                <a:solidFill>
                  <a:srgbClr val="C00000"/>
                </a:solidFill>
              </a:rPr>
              <a:t> 116</a:t>
            </a: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797152"/>
            <a:ext cx="5542806" cy="15362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079878"/>
            <a:ext cx="5003651" cy="256454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183" y="3201110"/>
            <a:ext cx="1406413" cy="1596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37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764704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Спасибо за урок !!!</a:t>
            </a:r>
            <a:endParaRPr lang="ru-RU" sz="4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700808"/>
            <a:ext cx="6096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93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ck of books design templat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Stack of books design template</Template>
  <TotalTime>69</TotalTime>
  <Words>66</Words>
  <Application>Microsoft Office PowerPoint</Application>
  <PresentationFormat>Экран (4:3)</PresentationFormat>
  <Paragraphs>15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Stack of books design template</vt:lpstr>
      <vt:lpstr>Тема Office</vt:lpstr>
      <vt:lpstr>Презентация PowerPoint</vt:lpstr>
      <vt:lpstr>Презентация PowerPoint</vt:lpstr>
      <vt:lpstr>Тема урока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UralSOFT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9</cp:revision>
  <dcterms:created xsi:type="dcterms:W3CDTF">2021-03-08T10:44:41Z</dcterms:created>
  <dcterms:modified xsi:type="dcterms:W3CDTF">2021-09-23T13:12:31Z</dcterms:modified>
</cp:coreProperties>
</file>