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mpe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7" r:id="rId2"/>
    <p:sldId id="258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63" r:id="rId11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-660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24.08.2016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57E03411-58E2-43FD-AE1D-AD77DFF8CB20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24.08.2016</a:t>
            </a:r>
            <a:endParaRPr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Щелкните, чтобы изменить стили текста образца слайда</a:t>
            </a:r>
          </a:p>
          <a:p>
            <a:pPr lvl="1" rtl="0"/>
            <a:r>
              <a:t>Второй уровень</a:t>
            </a:r>
          </a:p>
          <a:p>
            <a:pPr lvl="2" rtl="0"/>
            <a:r>
              <a:t>Третий уровень</a:t>
            </a:r>
          </a:p>
          <a:p>
            <a:pPr lvl="3" rtl="0"/>
            <a:r>
              <a:t>Четвертый уровень</a:t>
            </a:r>
          </a:p>
          <a:p>
            <a:pPr lvl="4" rtl="0"/>
            <a:r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C8DC57A8-AE18-4654-B6AF-04B3577165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81203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3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4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229257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7275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18571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12816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84787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9" name="Группа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0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1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6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39" name="Текст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7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40" name="Текст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6827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ри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52" name="Группа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9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1" name="Текст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84" name="Группа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8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2" name="Текст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97" name="Группа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9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80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3" name="Текст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68193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ри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 rtlCol="0">
            <a:normAutofit/>
          </a:bodyPr>
          <a:lstStyle>
            <a:lvl1pPr algn="l" rtl="0">
              <a:defRPr sz="2400"/>
            </a:lvl1pPr>
          </a:lstStyle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84" name="Группа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97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grpSp>
        <p:nvGrpSpPr>
          <p:cNvPr id="98" name="Группа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0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11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grpSp>
        <p:nvGrpSpPr>
          <p:cNvPr id="112" name="Группа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25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126" name="Текст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rtlCol="0" anchor="t" anchorCtr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787425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39762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Полилиния 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" name="Полилиния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Полилиния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  <p:sp>
            <p:nvSpPr>
              <p:cNvPr id="21" name="Полилиния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</p:grpSp>
        <p:sp>
          <p:nvSpPr>
            <p:cNvPr id="12" name="Полилиния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Полилиния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Полилиния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Полилиния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Полилиния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Полилиния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Полилиния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Полилиния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l" rtl="0">
              <a:buNone/>
              <a:defRPr sz="32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659575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447936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20580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022B156B-59AE-415F-B24B-8756D48BB977}" type="slidenum">
              <a:rPr lang="en-US" smtClean="0"/>
              <a:pPr rtl="0"/>
              <a:t>‹#›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/>
              <a:t>24.08.2016</a:t>
            </a:r>
          </a:p>
        </p:txBody>
      </p:sp>
    </p:spTree>
    <p:extLst>
      <p:ext uri="{BB962C8B-B14F-4D97-AF65-F5344CB8AC3E}">
        <p14:creationId xmlns:p14="http://schemas.microsoft.com/office/powerpoint/2010/main" xmlns="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89954" y="515983"/>
            <a:ext cx="6858002" cy="1828800"/>
          </a:xfrm>
        </p:spPr>
        <p:txBody>
          <a:bodyPr rtlCol="0"/>
          <a:lstStyle/>
          <a:p>
            <a:pPr rtl="0"/>
            <a:r>
              <a:rPr lang="ru" dirty="0" smtClean="0"/>
              <a:t>Огород на окошке</a:t>
            </a:r>
            <a:endParaRPr lang="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156613" y="4682242"/>
            <a:ext cx="4035387" cy="914400"/>
          </a:xfrm>
        </p:spPr>
        <p:txBody>
          <a:bodyPr rtlCol="0"/>
          <a:lstStyle/>
          <a:p>
            <a:pPr rtl="0"/>
            <a:r>
              <a:rPr lang="ru-RU" dirty="0" smtClean="0"/>
              <a:t>      младшая группа</a:t>
            </a:r>
            <a:endParaRPr lang="ru" dirty="0"/>
          </a:p>
        </p:txBody>
      </p:sp>
      <p:sp>
        <p:nvSpPr>
          <p:cNvPr id="4" name="TextBox 3"/>
          <p:cNvSpPr txBox="1"/>
          <p:nvPr/>
        </p:nvSpPr>
        <p:spPr>
          <a:xfrm>
            <a:off x="7301552" y="2493927"/>
            <a:ext cx="3930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  <a:r>
              <a:rPr lang="ru-RU" sz="2400" dirty="0" smtClean="0"/>
              <a:t>т семечка к урожаю</a:t>
            </a:r>
          </a:p>
        </p:txBody>
      </p:sp>
      <p:pic>
        <p:nvPicPr>
          <p:cNvPr id="6" name="о.   Неизвестен - веселый огород минус (www.hotplayer.ru)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1606867" y="627734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967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2881" y="200298"/>
            <a:ext cx="3770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Посадили семечки,</a:t>
            </a:r>
          </a:p>
          <a:p>
            <a:r>
              <a:rPr lang="ru-RU" dirty="0" smtClean="0"/>
              <a:t>Ждем, когда пойдет росток.</a:t>
            </a:r>
          </a:p>
          <a:p>
            <a:r>
              <a:rPr lang="ru-RU" dirty="0" smtClean="0"/>
              <a:t>Обещали нам через недельку.</a:t>
            </a:r>
          </a:p>
          <a:p>
            <a:r>
              <a:rPr lang="ru-RU" dirty="0" smtClean="0"/>
              <a:t>А какой сейчас денек?...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34437" y="3468189"/>
            <a:ext cx="3222173" cy="241663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295922" y="1734912"/>
            <a:ext cx="3916679" cy="293750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011582" y="753748"/>
            <a:ext cx="2546532" cy="190989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452848" y="3639548"/>
            <a:ext cx="3487057" cy="2615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1074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67651" y="291859"/>
            <a:ext cx="34355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Мы еще лучок посадим,</a:t>
            </a:r>
          </a:p>
          <a:p>
            <a:r>
              <a:rPr lang="ru-RU" dirty="0" smtClean="0"/>
              <a:t>Чтобы не было соплей.</a:t>
            </a:r>
          </a:p>
          <a:p>
            <a:r>
              <a:rPr lang="ru-RU" dirty="0" smtClean="0"/>
              <a:t>И ухаживать мы станем,</a:t>
            </a:r>
          </a:p>
          <a:p>
            <a:r>
              <a:rPr lang="ru-RU" dirty="0" smtClean="0"/>
              <a:t>Чтобы вырос поскорей…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293974" y="587345"/>
            <a:ext cx="3653729" cy="274029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75611" y="547915"/>
            <a:ext cx="3579223" cy="26844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9195982" y="1724870"/>
            <a:ext cx="1861453" cy="13960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6046" y="4189186"/>
            <a:ext cx="2740297" cy="20552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19747" y="3566644"/>
            <a:ext cx="2952206" cy="221415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02189" y="3784358"/>
            <a:ext cx="3401018" cy="2550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1694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7949" y="182659"/>
            <a:ext cx="36070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Вот и первые росточки,</a:t>
            </a:r>
          </a:p>
          <a:p>
            <a:r>
              <a:rPr lang="ru-RU" dirty="0" smtClean="0"/>
              <a:t>Как большой привет весны!</a:t>
            </a:r>
          </a:p>
          <a:p>
            <a:r>
              <a:rPr lang="ru-RU" dirty="0" smtClean="0"/>
              <a:t>И на веточках листочки,</a:t>
            </a:r>
          </a:p>
          <a:p>
            <a:r>
              <a:rPr lang="ru-RU" dirty="0" smtClean="0"/>
              <a:t>Как малы и зелены…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519268">
            <a:off x="416903" y="611951"/>
            <a:ext cx="2294547" cy="172091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66005">
            <a:off x="9456079" y="859910"/>
            <a:ext cx="2172758" cy="16295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17323" y="2453488"/>
            <a:ext cx="1991764" cy="149382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26722" y="1435617"/>
            <a:ext cx="2835037" cy="21262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3117" y="3718560"/>
            <a:ext cx="3326675" cy="249500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9281" y="4045132"/>
            <a:ext cx="3265714" cy="244928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309107" y="481250"/>
            <a:ext cx="2047366" cy="153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8989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880" y="4946469"/>
            <a:ext cx="35766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Посадили. Наблюдаем,</a:t>
            </a:r>
          </a:p>
          <a:p>
            <a:r>
              <a:rPr lang="ru-RU" dirty="0" smtClean="0"/>
              <a:t>Вырос ли еще листок?</a:t>
            </a:r>
          </a:p>
          <a:p>
            <a:r>
              <a:rPr lang="ru-RU" dirty="0" smtClean="0"/>
              <a:t>Совсем скоро ожидаем</a:t>
            </a:r>
          </a:p>
          <a:p>
            <a:r>
              <a:rPr lang="ru-RU" dirty="0" smtClean="0"/>
              <a:t>Новый мартовский росток.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74500">
            <a:off x="5559401" y="665703"/>
            <a:ext cx="2423907" cy="18179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1550" y="578506"/>
            <a:ext cx="4151905" cy="31139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362682">
            <a:off x="8855250" y="765716"/>
            <a:ext cx="2831044" cy="21232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42560" y="3246740"/>
            <a:ext cx="4136572" cy="3102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0414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4465" y="243841"/>
            <a:ext cx="52164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Солнышко весеннее </a:t>
            </a:r>
          </a:p>
          <a:p>
            <a:r>
              <a:rPr lang="ru-RU" dirty="0"/>
              <a:t>С</a:t>
            </a:r>
            <a:r>
              <a:rPr lang="ru-RU" dirty="0" smtClean="0"/>
              <a:t>ветит из окна.</a:t>
            </a:r>
          </a:p>
          <a:p>
            <a:r>
              <a:rPr lang="ru-RU" dirty="0" smtClean="0"/>
              <a:t>Огород растет активно </a:t>
            </a:r>
          </a:p>
          <a:p>
            <a:r>
              <a:rPr lang="ru-RU" dirty="0"/>
              <a:t>О</a:t>
            </a:r>
            <a:r>
              <a:rPr lang="ru-RU" dirty="0" smtClean="0"/>
              <a:t>т его тепла.</a:t>
            </a:r>
          </a:p>
          <a:p>
            <a:r>
              <a:rPr lang="ru-RU" dirty="0" smtClean="0"/>
              <a:t>Тут горох, фасоль, салат – </a:t>
            </a:r>
          </a:p>
          <a:p>
            <a:r>
              <a:rPr lang="ru-RU" dirty="0" smtClean="0"/>
              <a:t>Столько витаминов!</a:t>
            </a:r>
          </a:p>
          <a:p>
            <a:r>
              <a:rPr lang="ru-RU" dirty="0" smtClean="0"/>
              <a:t>И без магазинов…</a:t>
            </a:r>
          </a:p>
          <a:p>
            <a:endParaRPr lang="ru-RU" dirty="0" smtClean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0228" y="2311467"/>
            <a:ext cx="3753395" cy="23345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69549" y="422642"/>
            <a:ext cx="2600961" cy="19507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3897" y="3478745"/>
            <a:ext cx="3564708" cy="267353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61526">
            <a:off x="7765725" y="1128355"/>
            <a:ext cx="3796823" cy="2847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9820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2880" y="200298"/>
            <a:ext cx="458941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Весна идет, и тает снег.</a:t>
            </a:r>
          </a:p>
          <a:p>
            <a:r>
              <a:rPr lang="ru-RU" dirty="0" smtClean="0"/>
              <a:t>И скоро, очень скоро</a:t>
            </a:r>
          </a:p>
          <a:p>
            <a:r>
              <a:rPr lang="ru-RU" dirty="0" smtClean="0"/>
              <a:t>На ферме будет урожай.</a:t>
            </a:r>
          </a:p>
          <a:p>
            <a:r>
              <a:rPr lang="ru-RU" dirty="0" smtClean="0"/>
              <a:t>Приедет к нам он в город…</a:t>
            </a:r>
          </a:p>
          <a:p>
            <a:endParaRPr lang="ru-RU" dirty="0" smtClean="0"/>
          </a:p>
          <a:p>
            <a:r>
              <a:rPr lang="ru-RU" dirty="0" smtClean="0"/>
              <a:t>С </a:t>
            </a:r>
            <a:r>
              <a:rPr lang="ru-RU" dirty="0"/>
              <a:t>приходом весны расцвел </a:t>
            </a:r>
            <a:r>
              <a:rPr lang="ru-RU" dirty="0" smtClean="0"/>
              <a:t>огород</a:t>
            </a:r>
            <a:r>
              <a:rPr lang="ru-RU" dirty="0"/>
              <a:t>:</a:t>
            </a:r>
          </a:p>
          <a:p>
            <a:r>
              <a:rPr lang="ru-RU" dirty="0"/>
              <a:t>Цветущая ферма, цветущий город.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7149" y="200298"/>
            <a:ext cx="2124892" cy="159366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818926">
            <a:off x="7771089" y="2606279"/>
            <a:ext cx="2582448" cy="19368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829267">
            <a:off x="6731012" y="1411489"/>
            <a:ext cx="2168435" cy="16263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821" y="2749994"/>
            <a:ext cx="2760617" cy="20704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13175" y="3173326"/>
            <a:ext cx="3678337" cy="27587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72935">
            <a:off x="9427583" y="1880060"/>
            <a:ext cx="2236016" cy="167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0266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46720" y="731520"/>
            <a:ext cx="37224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Красна Масленица блинами.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Зима, прощай!</a:t>
            </a:r>
          </a:p>
          <a:p>
            <a:r>
              <a:rPr lang="ru-RU" dirty="0" smtClean="0"/>
              <a:t>Красен огород плодами!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/>
              <a:t>Р</a:t>
            </a:r>
            <a:r>
              <a:rPr lang="ru-RU" dirty="0" smtClean="0"/>
              <a:t>астет наш урожай…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81899">
            <a:off x="496388" y="434418"/>
            <a:ext cx="3013165" cy="22598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58535" y="3298730"/>
            <a:ext cx="3622767" cy="27170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48869" y="569400"/>
            <a:ext cx="3757644" cy="24814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46720" y="2567575"/>
            <a:ext cx="3613091" cy="2709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4476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2879" y="200298"/>
            <a:ext cx="5164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Ну вот пришел тот час и день,</a:t>
            </a:r>
          </a:p>
          <a:p>
            <a:r>
              <a:rPr lang="ru-RU" dirty="0" smtClean="0"/>
              <a:t>Когда пора снимать нам пробу.</a:t>
            </a:r>
          </a:p>
          <a:p>
            <a:r>
              <a:rPr lang="ru-RU" dirty="0" smtClean="0"/>
              <a:t>Мы лук сажали, чтоб не было соплей,</a:t>
            </a:r>
          </a:p>
          <a:p>
            <a:r>
              <a:rPr lang="ru-RU" dirty="0" smtClean="0"/>
              <a:t>Не даст он шанса ни одному микробу!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3017" y="2168432"/>
            <a:ext cx="4830356" cy="362276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06837" y="1637213"/>
            <a:ext cx="3553096" cy="266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0456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1910" y="3660628"/>
            <a:ext cx="9250090" cy="1828800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В </a:t>
            </a:r>
            <a:r>
              <a:rPr lang="ru-RU" dirty="0" smtClean="0"/>
              <a:t>младшую группу ты к нам заходи</a:t>
            </a:r>
            <a:r>
              <a:rPr lang="ru-RU" dirty="0" smtClean="0"/>
              <a:t>,</a:t>
            </a:r>
            <a:br>
              <a:rPr lang="ru-RU" dirty="0" smtClean="0"/>
            </a:br>
            <a:r>
              <a:rPr lang="ru-RU" dirty="0" smtClean="0"/>
              <a:t>Свой росточек забери.</a:t>
            </a:r>
            <a:br>
              <a:rPr lang="ru-RU" dirty="0" smtClean="0"/>
            </a:br>
            <a:r>
              <a:rPr lang="ru-RU" dirty="0" smtClean="0"/>
              <a:t>Будет урожай чудесный – </a:t>
            </a:r>
            <a:br>
              <a:rPr lang="ru-RU" dirty="0" smtClean="0"/>
            </a:br>
            <a:r>
              <a:rPr lang="ru-RU" dirty="0" smtClean="0"/>
              <a:t>Красивый, вкусный и полезный!</a:t>
            </a:r>
            <a:br>
              <a:rPr lang="ru-RU" dirty="0" smtClean="0"/>
            </a:br>
            <a:endParaRPr lang="ru" dirty="0"/>
          </a:p>
        </p:txBody>
      </p:sp>
    </p:spTree>
    <p:extLst>
      <p:ext uri="{BB962C8B-B14F-4D97-AF65-F5344CB8AC3E}">
        <p14:creationId xmlns:p14="http://schemas.microsoft.com/office/powerpoint/2010/main" xmlns="" val="1805748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ирода 16 х 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9532651_TF03431377" id="{E55CF100-C248-4B8F-8F5C-C7DC3EE79A39}" vid="{F3C83CD3-4C48-4907-A3EA-9E7FA702781C}"/>
    </a:ext>
  </a:extLst>
</a:theme>
</file>

<file path=ppt/theme/theme2.xml><?xml version="1.0" encoding="utf-8"?>
<a:theme xmlns:a="http://schemas.openxmlformats.org/drawingml/2006/main" name="Тема Offic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с изображением природы</Template>
  <TotalTime>114</TotalTime>
  <Words>194</Words>
  <Application>Microsoft Office PowerPoint</Application>
  <PresentationFormat>Произвольный</PresentationFormat>
  <Paragraphs>43</Paragraphs>
  <Slides>10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Природа 16 х 9</vt:lpstr>
      <vt:lpstr>Огород на окошке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    В младшую группу ты к нам заходи, Свой росточек забери. Будет урожай чудесный –  Красивый, вкусный и полезный!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Огород на окошке</dc:title>
  <dc:creator>Сергей Микольян</dc:creator>
  <cp:lastModifiedBy>user</cp:lastModifiedBy>
  <cp:revision>27</cp:revision>
  <dcterms:created xsi:type="dcterms:W3CDTF">2021-03-27T08:36:45Z</dcterms:created>
  <dcterms:modified xsi:type="dcterms:W3CDTF">2022-04-27T08:23:54Z</dcterms:modified>
</cp:coreProperties>
</file>